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8" autoAdjust="0"/>
    <p:restoredTop sz="96271" autoAdjust="0"/>
  </p:normalViewPr>
  <p:slideViewPr>
    <p:cSldViewPr showGuides="1">
      <p:cViewPr varScale="1">
        <p:scale>
          <a:sx n="76" d="100"/>
          <a:sy n="76" d="100"/>
        </p:scale>
        <p:origin x="762" y="8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‹N°›</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11/29/2022</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‹N°›</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‹N°›</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
        <p:nvSpPr>
          <p:cNvPr id="10" name="Gold Bar">
            <a:extLst>
              <a:ext uri="{FF2B5EF4-FFF2-40B4-BE49-F238E27FC236}">
                <a16:creationId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‹N°›</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‹N°›</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E036F-009F-CD43-957F-2E812C55D317}"/>
              </a:ext>
            </a:extLst>
          </p:cNvPr>
          <p:cNvSpPr>
            <a:spLocks noGrp="1"/>
          </p:cNvSpPr>
          <p:nvPr>
            <p:ph type="body" sz="quarter" idx="12"/>
          </p:nvPr>
        </p:nvSpPr>
        <p:spPr/>
        <p:txBody>
          <a:bodyPr/>
          <a:lstStyle/>
          <a:p>
            <a:r>
              <a:rPr lang="fr-FR"/>
              <a:t>[Nom du club]</a:t>
            </a:r>
          </a:p>
        </p:txBody>
      </p:sp>
      <p:sp>
        <p:nvSpPr>
          <p:cNvPr id="3" name="Text Placeholder 2">
            <a:extLst>
              <a:ext uri="{FF2B5EF4-FFF2-40B4-BE49-F238E27FC236}">
                <a16:creationId xmlns:a16="http://schemas.microsoft.com/office/drawing/2014/main" id="{855E50CF-CA04-D840-AB93-8D56723FCAF9}"/>
              </a:ext>
            </a:extLst>
          </p:cNvPr>
          <p:cNvSpPr>
            <a:spLocks noGrp="1"/>
          </p:cNvSpPr>
          <p:nvPr>
            <p:ph type="body" sz="quarter" idx="13"/>
          </p:nvPr>
        </p:nvSpPr>
        <p:spPr/>
        <p:txBody>
          <a:bodyPr/>
          <a:lstStyle/>
          <a:p>
            <a:r>
              <a:rPr lang="fr-FR"/>
              <a:t>Résultats de l’enquête</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Question 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a:xfrm>
            <a:off x="2057400" y="2438400"/>
            <a:ext cx="8077200" cy="1143001"/>
          </a:xfrm>
        </p:spPr>
        <p:txBody>
          <a:bodyPr/>
          <a:lstStyle/>
          <a:p>
            <a:r>
              <a:rPr lang="fr-FR" dirty="0"/>
              <a:t>Exemple de présentation éclair</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Qui sont les Lions ?</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a:xfrm>
            <a:off x="716934" y="2362200"/>
            <a:ext cx="10758130" cy="3581400"/>
          </a:xfrm>
        </p:spPr>
        <p:txBody>
          <a:bodyPr/>
          <a:lstStyle/>
          <a:p>
            <a:r>
              <a:rPr lang="fr-FR" dirty="0"/>
              <a:t>Nous sommes un réseau de plus de 1,4 million d'hommes et de femmes œuvrant dans 48 000 clubs à travers le monde. Nous venons en aide aux personnes dans le besoin. Dans plus de 200 pays et territoires, que ce soit dans les hôpitaux, les maisons de retraite ou dans les régions dévastées par les catastrophes naturelles, les Lions agissent, aident, dirigent, organisent et soutiennent. Parce que nous sommes locaux, nous pouvons répondre aux besoins spécifiques de nos communautés. Parce que nous sommes partout dans le monde, nous pouvons répondre à des problématiques au-delà des frontières. Lorsqu'il s'agit de relever des défis, notre réponse est simple </a:t>
            </a:r>
            <a:r>
              <a:rPr lang="fr-FR" i="1" dirty="0"/>
              <a:t>: Nous servons</a:t>
            </a:r>
            <a:r>
              <a:rPr lang="fr-FR" dirty="0"/>
              <a:t>. C'est un principe qui unit les Lions du monde entier. Nous apportons notre aide partout où nous le pouvons, dès que nous en avons l'occasion et par tous les moyens possibles.</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fr-FR"/>
              <a:t>Étapes suivantes</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fr-FR" dirty="0"/>
              <a:t>[Utiliser cette diapositive pour proposer au club une liste de mesures à prendre suite aux discussions.]</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r-FR" sz="4800" b="1">
                <a:solidFill>
                  <a:schemeClr val="bg1"/>
                </a:solidFill>
                <a:latin typeface="Helvetica Neue" charset="0"/>
                <a:ea typeface="Helvetica Neue" charset="0"/>
                <a:cs typeface="Helvetica Neue" charset="0"/>
              </a:rPr>
              <a:t>Merci</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fr-FR" sz="1600" b="1">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fr-FR" sz="1600" b="1">
                <a:solidFill>
                  <a:schemeClr val="bg1"/>
                </a:solidFill>
              </a:rPr>
              <a:t>XXXX 00/00 FR</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fr-FR"/>
              <a:t>À propos de l'enquête</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fr-FR"/>
              <a:t>[Rappeler brièvement le but de l’enquête]</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fr-FR"/>
              <a:t>Principaux résultats</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[Noter ici un important résultat de l’enquête sous forme de phrase ou d’une liste à puces. Vous décidez du nombre de résultats que vous souhaitez présenter]</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fr-FR"/>
              <a:t>Discussion en groupe</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Question 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fr-FR"/>
              <a:t>Question 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fr-FR"/>
              <a:t>[En fonction des résultats de l’enquête, rédigez une ou plusieurs questions/bases de discussion pour lancer la conversation au sein du club sur les stratégies à prendre en réponse aux résultats de l’enquête. Par exemple :</a:t>
            </a:r>
          </a:p>
          <a:p>
            <a:pPr marL="342900" indent="-342900">
              <a:buFont typeface="Arial" panose="020B0604020202020204" pitchFamily="34" charset="0"/>
              <a:buChar char="•"/>
            </a:pPr>
            <a:r>
              <a:rPr lang="fr-FR"/>
              <a:t>« Si j’étais président pour une journée (international ou de club), je … »</a:t>
            </a:r>
          </a:p>
          <a:p>
            <a:pPr marL="342900" indent="-342900">
              <a:buFont typeface="Arial" panose="020B0604020202020204" pitchFamily="34" charset="0"/>
              <a:buChar char="•"/>
            </a:pPr>
            <a:r>
              <a:rPr lang="fr-FR"/>
              <a:t>« Le critère le plus important pour être Lion/Leo est ... »</a:t>
            </a:r>
          </a:p>
          <a:p>
            <a:pPr marL="342900" indent="-342900">
              <a:buFont typeface="Arial" panose="020B0604020202020204" pitchFamily="34" charset="0"/>
              <a:buChar char="•"/>
            </a:pPr>
            <a:r>
              <a:rPr lang="fr-FR"/>
              <a:t>« Préparez une courte publicité de promotion de la prochaine activité de service du club »</a:t>
            </a:r>
          </a:p>
          <a:p>
            <a:pPr marL="342900" indent="-342900">
              <a:buFont typeface="Arial" panose="020B0604020202020204" pitchFamily="34" charset="0"/>
              <a:buChar char="•"/>
            </a:pPr>
            <a:r>
              <a:rPr lang="fr-FR"/>
              <a:t>« Préparez une présentation éclair de 15 secondes présentant votre club et le Lions »]</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http://schemas.openxmlformats.org/package/2006/metadata/core-properties"/>
    <ds:schemaRef ds:uri="http://schemas.microsoft.com/office/2006/documentManagement/types"/>
    <ds:schemaRef ds:uri="a7495015-d16d-4dd1-a72f-488cd8119f34"/>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1</TotalTime>
  <Words>620</Words>
  <Application>Microsoft Office PowerPoint</Application>
  <PresentationFormat>Grand écran</PresentationFormat>
  <Paragraphs>38</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14</vt:i4>
      </vt:variant>
    </vt:vector>
  </HeadingPairs>
  <TitlesOfParts>
    <vt:vector size="25" baseType="lpstr">
      <vt:lpstr>Arial</vt:lpstr>
      <vt:lpstr>Arial Hebrew Scholar</vt:lpstr>
      <vt:lpstr>Calibri</vt:lpstr>
      <vt:lpstr>Helvetica</vt:lpstr>
      <vt:lpstr>Helvetica Neue</vt:lpstr>
      <vt:lpstr>Open sans</vt:lpstr>
      <vt:lpstr>Segoe UI</vt:lpstr>
      <vt:lpstr>Segoe UI Semibold</vt:lpstr>
      <vt:lpstr>Blue Page Number</vt:lpstr>
      <vt:lpstr>White Page Number</vt:lpstr>
      <vt:lpstr>No Page Number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Philippe CUAZ-PEROLIN</cp:lastModifiedBy>
  <cp:revision>1180</cp:revision>
  <cp:lastPrinted>2017-06-29T03:55:04Z</cp:lastPrinted>
  <dcterms:created xsi:type="dcterms:W3CDTF">2016-11-15T15:12:50Z</dcterms:created>
  <dcterms:modified xsi:type="dcterms:W3CDTF">2022-11-29T13:13:44Z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