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8" r:id="rId6"/>
    <p:sldId id="259" r:id="rId7"/>
    <p:sldId id="260" r:id="rId8"/>
    <p:sldId id="263" r:id="rId9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1912"/>
    <a:srgbClr val="013657"/>
    <a:srgbClr val="1B4B5F"/>
    <a:srgbClr val="3F3F3F"/>
    <a:srgbClr val="014067"/>
    <a:srgbClr val="014E7D"/>
    <a:srgbClr val="01456F"/>
    <a:srgbClr val="014B79"/>
    <a:srgbClr val="0937C9"/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74" autoAdjust="0"/>
  </p:normalViewPr>
  <p:slideViewPr>
    <p:cSldViewPr snapToGrid="0" showGuides="1">
      <p:cViewPr varScale="1">
        <p:scale>
          <a:sx n="60" d="100"/>
          <a:sy n="60" d="100"/>
        </p:scale>
        <p:origin x="102" y="1074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2D7D4DF-1909-4D74-8CE1-BED38F8CF1E1}" type="datetime1">
              <a:rPr lang="fr-FR" smtClean="0"/>
              <a:t>01/06/2020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34CD8-97A1-4857-BAC3-5A00F007BC93}" type="datetime1">
              <a:rPr lang="fr-FR" smtClean="0"/>
              <a:pPr/>
              <a:t>01/06/2020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 dirty="0"/>
              <a:t>Modifiez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818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595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245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141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526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1" name="Triangle rectangle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rgbClr val="01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space réservé d’image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rgbClr val="8819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 title="Titr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rgbClr val="013657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3" name="Sous-titre 2" title="Sous-titr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 dirty="0"/>
              <a:t>CLIQUEZ POUR MODIFIER POUR LE STYLE DE SOUS-TITRE DU MASQUE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rgbClr val="1B4B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9" name="Triangle droit 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rgbClr val="01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7" name="Parallélogramme 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rgbClr val="8819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re 1" title="Titr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rgbClr val="013657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fr-FR" noProof="0" dirty="0"/>
              <a:t>Cliquez pour modifier le style du titre du masque</a:t>
            </a:r>
          </a:p>
        </p:txBody>
      </p:sp>
      <p:sp>
        <p:nvSpPr>
          <p:cNvPr id="101" name="Espace réservé du texte 2" title="Sous-titr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 dirty="0"/>
              <a:t>MODIFIEZ LES STYLES DU TEXTE DU MASQUE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rgbClr val="8819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space réservé d’image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élogramme 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 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 title="Puce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443" y="2626969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4" name="Triangle rectangle 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8429624" y="0"/>
            <a:ext cx="3762371" cy="3118454"/>
          </a:xfrm>
          <a:prstGeom prst="rtTriangle">
            <a:avLst/>
          </a:prstGeom>
          <a:solidFill>
            <a:srgbClr val="01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8039099" y="0"/>
            <a:ext cx="1990726" cy="610396"/>
          </a:xfrm>
          <a:prstGeom prst="parallelogram">
            <a:avLst>
              <a:gd name="adj" fmla="val 125522"/>
            </a:avLst>
          </a:prstGeom>
          <a:solidFill>
            <a:srgbClr val="8819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8678375" y="4852994"/>
            <a:ext cx="1446700" cy="2005006"/>
          </a:xfrm>
          <a:prstGeom prst="line">
            <a:avLst/>
          </a:prstGeom>
          <a:ln>
            <a:solidFill>
              <a:srgbClr val="8819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 title="Sous-titr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66443" y="1782436"/>
            <a:ext cx="734263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" name="Titre 1" title="Titr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166443" y="437419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rgbClr val="013657"/>
                </a:solidFill>
              </a:defRPr>
            </a:lvl1pPr>
          </a:lstStyle>
          <a:p>
            <a:pPr rtl="0"/>
            <a:r>
              <a:rPr lang="fr-FR" noProof="0" dirty="0"/>
              <a:t>Cliquez pour modifier </a:t>
            </a:r>
            <a:br>
              <a:rPr lang="fr-FR" noProof="0" dirty="0"/>
            </a:br>
            <a:r>
              <a:rPr lang="fr-FR" noProof="0" dirty="0"/>
              <a:t>Style du titre du masque </a:t>
            </a:r>
          </a:p>
        </p:txBody>
      </p:sp>
      <p:sp>
        <p:nvSpPr>
          <p:cNvPr id="15" name="Espace réservé d’image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86875" y="2695575"/>
            <a:ext cx="2933700" cy="4176673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55" y="305198"/>
            <a:ext cx="827913" cy="88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du text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riangle rectangle 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8943973" y="-6"/>
            <a:ext cx="3248025" cy="2076456"/>
          </a:xfrm>
          <a:prstGeom prst="rtTriangle">
            <a:avLst/>
          </a:prstGeom>
          <a:solidFill>
            <a:srgbClr val="013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8" name="Espace réservé d’image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791575" y="3905250"/>
            <a:ext cx="3400423" cy="295275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 dirty="0"/>
              <a:t>Cliquez sur l'icône pour ajouter une image</a:t>
            </a:r>
          </a:p>
        </p:txBody>
      </p:sp>
      <p:sp>
        <p:nvSpPr>
          <p:cNvPr id="3" name="Espace réservé du contenu 2" title="Puce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443" y="2529481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  <a:endParaRPr lang="fr-FR" noProof="0" dirty="0"/>
          </a:p>
        </p:txBody>
      </p:sp>
      <p:sp>
        <p:nvSpPr>
          <p:cNvPr id="25" name="Parallélogramme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9542457" y="462"/>
            <a:ext cx="2365375" cy="739856"/>
          </a:xfrm>
          <a:prstGeom prst="parallelogram">
            <a:avLst>
              <a:gd name="adj" fmla="val 155483"/>
            </a:avLst>
          </a:prstGeom>
          <a:solidFill>
            <a:srgbClr val="8819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3" y="3585752"/>
            <a:ext cx="1839685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4" title="Sous-titr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66443" y="1772002"/>
            <a:ext cx="734262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19" name="Titre 1" title="Titr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6443" y="439964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Cliquez pour modifier </a:t>
            </a:r>
            <a:br>
              <a:rPr lang="fr-FR" noProof="0" dirty="0"/>
            </a:br>
            <a:r>
              <a:rPr lang="fr-FR" noProof="0" dirty="0"/>
              <a:t>Style du titre du masque 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55" y="305198"/>
            <a:ext cx="827913" cy="88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 dirty="0"/>
          </a:p>
        </p:txBody>
      </p:sp>
      <p:sp>
        <p:nvSpPr>
          <p:cNvPr id="16" name="Zone de texte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Bande diagonal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élogramme 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8819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 dirty="0"/>
            </a:p>
          </p:txBody>
        </p:sp>
      </p:grpSp>
      <p:sp>
        <p:nvSpPr>
          <p:cNvPr id="36" name="Parallélogramme 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noProof="0" dirty="0"/>
          </a:p>
        </p:txBody>
      </p:sp>
      <p:sp>
        <p:nvSpPr>
          <p:cNvPr id="37" name="Espace réservé du texte 4" title="Sous-titr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79541" y="1731086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fr-FR" noProof="0" dirty="0"/>
              <a:t>CLIQUEZ POUR LE STYLE DE SOUS-TITRE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noProof="0" smtClean="0"/>
              <a:t>‹N°›</a:t>
            </a:fld>
            <a:endParaRPr lang="fr-FR" noProof="0" dirty="0"/>
          </a:p>
        </p:txBody>
      </p:sp>
      <p:sp>
        <p:nvSpPr>
          <p:cNvPr id="17" name="Titre 1" title="Titr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7726" y="563182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rgbClr val="013657"/>
                </a:solidFill>
              </a:defRPr>
            </a:lvl1pPr>
          </a:lstStyle>
          <a:p>
            <a:pPr rtl="0"/>
            <a:r>
              <a:rPr lang="fr-FR" noProof="0" dirty="0"/>
              <a:t>Cliquez pour modifier le style du titre du masque </a:t>
            </a:r>
          </a:p>
        </p:txBody>
      </p:sp>
      <p:sp>
        <p:nvSpPr>
          <p:cNvPr id="15" name="Espace réservé au tableau 11" title="Tableau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fr-FR" noProof="0"/>
              <a:t>Cliquez sur l'icône pour ajouter un tableau</a:t>
            </a:r>
            <a:endParaRPr lang="fr-FR" noProof="0" dirty="0"/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55" y="305198"/>
            <a:ext cx="827913" cy="88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 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fr-FR" noProof="0" dirty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sp>
        <p:nvSpPr>
          <p:cNvPr id="9" name="Espace réservé du titre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fr-FR" noProof="0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68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marL="342900" indent="-342900" rtl="0">
              <a:buFontTx/>
              <a:buChar char="-"/>
            </a:pPr>
            <a:endParaRPr lang="fr-FR" dirty="0"/>
          </a:p>
        </p:txBody>
      </p:sp>
      <p:pic>
        <p:nvPicPr>
          <p:cNvPr id="6" name="Espace réservé pour une image 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5" r="21255"/>
          <a:stretch>
            <a:fillRect/>
          </a:stretch>
        </p:blipFill>
        <p:spPr>
          <a:xfrm>
            <a:off x="2152024" y="1473575"/>
            <a:ext cx="3798533" cy="4057652"/>
          </a:xfrm>
        </p:spPr>
      </p:pic>
      <p:sp>
        <p:nvSpPr>
          <p:cNvPr id="10" name="Hexagone 9"/>
          <p:cNvSpPr/>
          <p:nvPr/>
        </p:nvSpPr>
        <p:spPr>
          <a:xfrm rot="5400000">
            <a:off x="2275018" y="1909709"/>
            <a:ext cx="3509231" cy="3200399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798" y="2284016"/>
            <a:ext cx="2746537" cy="249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91CA16A-993E-43BA-BDDC-9E427CF9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b="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063A021-7C19-4C85-B48B-EFEA732C19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pic>
        <p:nvPicPr>
          <p:cNvPr id="3" name="Espace réservé pour une image  2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5" r="21255"/>
          <a:stretch>
            <a:fillRect/>
          </a:stretch>
        </p:blipFill>
        <p:spPr>
          <a:xfrm>
            <a:off x="2111704" y="1495411"/>
            <a:ext cx="3659937" cy="4245528"/>
          </a:xfrm>
        </p:spPr>
      </p:pic>
      <p:sp>
        <p:nvSpPr>
          <p:cNvPr id="13" name="Hexagone 12"/>
          <p:cNvSpPr/>
          <p:nvPr/>
        </p:nvSpPr>
        <p:spPr>
          <a:xfrm rot="5400000">
            <a:off x="2220968" y="2017975"/>
            <a:ext cx="3509231" cy="3200399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906" y="2392502"/>
            <a:ext cx="2746537" cy="249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contenu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F09873-3944-402E-BE92-BEEAF3B235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7200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u pied de page 34">
            <a:extLst>
              <a:ext uri="{FF2B5EF4-FFF2-40B4-BE49-F238E27FC236}">
                <a16:creationId xmlns:a16="http://schemas.microsoft.com/office/drawing/2014/main" id="{6390A22B-EC07-E942-A46F-F36FDD7FDB9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A267D224-5586-43DC-82CA-8605E15829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14796C58-44AD-4726-B150-1030E1DC4A6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20546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6764F18-9B71-4D59-80A4-C9436CB2F47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fr-FR" dirty="0"/>
              <a:t>Ajouter un pied de page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53D90E-F2EA-4BA1-ACBD-9D3D0EB22C8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fr-FR" smtClean="0"/>
              <a:pPr rtl="0"/>
              <a:t>5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7076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337_TF89027928" id="{2023990E-4B7E-4F44-9DDE-45333278AE10}" vid="{F3EC25D9-9943-4B6F-AF2F-F8ECA74437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139C225C09947BFABE4E79AB2E74B" ma:contentTypeVersion="9" ma:contentTypeDescription="Crée un document." ma:contentTypeScope="" ma:versionID="8a995163850b0c25226a6b66347d95db">
  <xsd:schema xmlns:xsd="http://www.w3.org/2001/XMLSchema" xmlns:xs="http://www.w3.org/2001/XMLSchema" xmlns:p="http://schemas.microsoft.com/office/2006/metadata/properties" xmlns:ns2="b6fe3525-737e-4dd3-b78a-915160b84a66" xmlns:ns3="34e765a2-6abd-4281-83bd-2f7d8108f52a" targetNamespace="http://schemas.microsoft.com/office/2006/metadata/properties" ma:root="true" ma:fieldsID="54936f1cc2c0adbfec00cdd1d5301639" ns2:_="" ns3:_="">
    <xsd:import namespace="b6fe3525-737e-4dd3-b78a-915160b84a66"/>
    <xsd:import namespace="34e765a2-6abd-4281-83bd-2f7d8108f5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e3525-737e-4dd3-b78a-915160b84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e765a2-6abd-4281-83bd-2f7d8108f52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BD5F0B-2E5D-48D2-9368-77BCD67655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7ED888E-6800-45E6-B447-111D6591B7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BEC6E-2DA8-461D-8AFD-759BC0C64B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fe3525-737e-4dd3-b78a-915160b84a66"/>
    <ds:schemaRef ds:uri="34e765a2-6abd-4281-83bd-2f7d8108f5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hexagone foncée</Template>
  <TotalTime>0</TotalTime>
  <Words>23</Words>
  <Application>Microsoft Office PowerPoint</Application>
  <PresentationFormat>Grand écran</PresentationFormat>
  <Paragraphs>11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2019-06-17T08:12:12Z</dcterms:created>
  <dcterms:modified xsi:type="dcterms:W3CDTF">2020-06-01T08:38:50Z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2018-08-01T18:19:24.2566460Z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0x010100F90139C225C09947BFABE4E79AB2E74B</vt:lpwstr>
  </property>
</Properties>
</file>