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8" r:id="rId6"/>
    <p:sldId id="259" r:id="rId7"/>
    <p:sldId id="260" r:id="rId8"/>
    <p:sldId id="263" r:id="rId9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pos="597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1912"/>
    <a:srgbClr val="013657"/>
    <a:srgbClr val="1B4B5F"/>
    <a:srgbClr val="3F3F3F"/>
    <a:srgbClr val="014067"/>
    <a:srgbClr val="014E7D"/>
    <a:srgbClr val="01456F"/>
    <a:srgbClr val="014B79"/>
    <a:srgbClr val="0937C9"/>
    <a:srgbClr val="0027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74" autoAdjust="0"/>
  </p:normalViewPr>
  <p:slideViewPr>
    <p:cSldViewPr snapToGrid="0" showGuides="1">
      <p:cViewPr varScale="1">
        <p:scale>
          <a:sx n="60" d="100"/>
          <a:sy n="60" d="100"/>
        </p:scale>
        <p:origin x="102" y="1074"/>
      </p:cViewPr>
      <p:guideLst>
        <p:guide pos="3840"/>
        <p:guide pos="597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>
            <a:extLst>
              <a:ext uri="{FF2B5EF4-FFF2-40B4-BE49-F238E27FC236}">
                <a16:creationId xmlns:a16="http://schemas.microsoft.com/office/drawing/2014/main" id="{E8BEDA40-91A9-49DC-B402-0EBE674AAE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8CBB508-5589-42E7-A433-D119AC0FFB7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2D7D4DF-1909-4D74-8CE1-BED38F8CF1E1}" type="datetime1">
              <a:rPr lang="fr-FR" smtClean="0"/>
              <a:t>01/06/2020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9232ABA-B33A-4B3B-8412-C1773FBF3D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AB1832E-3B48-42CB-80A7-CD8E48D52D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1072A3-100F-40A9-915F-8D2D9E6962D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3537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34CD8-97A1-4857-BAC3-5A00F007BC93}" type="datetime1">
              <a:rPr lang="fr-FR" smtClean="0"/>
              <a:pPr/>
              <a:t>01/06/2020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9230CFA-805A-4FD3-B3A0-DAAA5993DA17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798927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9230CFA-805A-4FD3-B3A0-DAAA5993DA17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8187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9230CFA-805A-4FD3-B3A0-DAAA5993DA17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9595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9230CFA-805A-4FD3-B3A0-DAAA5993DA17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2454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9230CFA-805A-4FD3-B3A0-DAAA5993DA17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5141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9230CFA-805A-4FD3-B3A0-DAAA5993DA17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526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 dirty="0"/>
          </a:p>
        </p:txBody>
      </p:sp>
      <p:sp>
        <p:nvSpPr>
          <p:cNvPr id="11" name="Triangle rectangle 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rgbClr val="0136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 dirty="0"/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space réservé d’image 24">
            <a:extLst>
              <a:ext uri="{FF2B5EF4-FFF2-40B4-BE49-F238E27FC236}">
                <a16:creationId xmlns:a16="http://schemas.microsoft.com/office/drawing/2014/main" id="{73B47EE6-EDE6-4881-B456-B37D9C1ADE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rgbClr val="8819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 title="Titr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algn="l">
              <a:defRPr sz="4300" b="1">
                <a:solidFill>
                  <a:srgbClr val="013657"/>
                </a:solidFill>
              </a:defRPr>
            </a:lvl1pPr>
          </a:lstStyle>
          <a:p>
            <a:pPr rtl="0"/>
            <a:r>
              <a:rPr lang="fr-FR" noProof="0" dirty="0"/>
              <a:t>Cliquez pour modifier le style du titre du masque</a:t>
            </a:r>
          </a:p>
        </p:txBody>
      </p:sp>
      <p:sp>
        <p:nvSpPr>
          <p:cNvPr id="3" name="Sous-titre 2" title="Sous-titre">
            <a:extLst>
              <a:ext uri="{FF2B5EF4-FFF2-40B4-BE49-F238E27FC236}">
                <a16:creationId xmlns:a16="http://schemas.microsoft.com/office/drawing/2014/main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 rtlCol="0"/>
          <a:lstStyle>
            <a:lvl1pPr marL="0" indent="0" algn="l">
              <a:buNone/>
              <a:defRPr sz="24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noProof="0" dirty="0"/>
              <a:t>CLIQUEZ POUR MODIFIER POUR LE STYLE DE SOUS-TITRE DU MASQUE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rgbClr val="1B4B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045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537" userDrawn="1">
          <p15:clr>
            <a:srgbClr val="FBAE40"/>
          </p15:clr>
        </p15:guide>
        <p15:guide id="3" pos="138" userDrawn="1">
          <p15:clr>
            <a:srgbClr val="FBAE40"/>
          </p15:clr>
        </p15:guide>
        <p15:guide id="4" orient="horz" pos="4178" userDrawn="1">
          <p15:clr>
            <a:srgbClr val="FBAE40"/>
          </p15:clr>
        </p15:guide>
        <p15:guide id="5" orient="horz" pos="142" userDrawn="1">
          <p15:clr>
            <a:srgbClr val="FBAE40"/>
          </p15:clr>
        </p15:guide>
        <p15:guide id="6" pos="2457" userDrawn="1">
          <p15:clr>
            <a:srgbClr val="FBAE40"/>
          </p15:clr>
        </p15:guide>
        <p15:guide id="7" pos="43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3B31A5E-1244-4689-B513-C78E3C4E53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 dirty="0"/>
          </a:p>
        </p:txBody>
      </p:sp>
      <p:sp>
        <p:nvSpPr>
          <p:cNvPr id="19" name="Triangle droit 18">
            <a:extLst>
              <a:ext uri="{FF2B5EF4-FFF2-40B4-BE49-F238E27FC236}">
                <a16:creationId xmlns:a16="http://schemas.microsoft.com/office/drawing/2014/main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rgbClr val="0136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 dirty="0"/>
          </a:p>
        </p:txBody>
      </p:sp>
      <p:sp>
        <p:nvSpPr>
          <p:cNvPr id="17" name="Parallélogramme 16">
            <a:extLst>
              <a:ext uri="{FF2B5EF4-FFF2-40B4-BE49-F238E27FC236}">
                <a16:creationId xmlns:a16="http://schemas.microsoft.com/office/drawing/2014/main" id="{7D937721-835D-4D84-94A3-6C79D4639514}"/>
              </a:ext>
            </a:extLst>
          </p:cNvPr>
          <p:cNvSpPr/>
          <p:nvPr userDrawn="1"/>
        </p:nvSpPr>
        <p:spPr>
          <a:xfrm rot="19958790">
            <a:off x="-637324" y="3588176"/>
            <a:ext cx="3860162" cy="1746952"/>
          </a:xfrm>
          <a:prstGeom prst="parallelogram">
            <a:avLst>
              <a:gd name="adj" fmla="val 53218"/>
            </a:avLst>
          </a:prstGeom>
          <a:solidFill>
            <a:srgbClr val="8819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 dirty="0"/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10090"/>
            <a:ext cx="1785257" cy="90750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itre 1" title="Titre">
            <a:extLst>
              <a:ext uri="{FF2B5EF4-FFF2-40B4-BE49-F238E27FC236}">
                <a16:creationId xmlns:a16="http://schemas.microsoft.com/office/drawing/2014/main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>
              <a:defRPr sz="4000" b="1">
                <a:solidFill>
                  <a:srgbClr val="013657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pPr rtl="0"/>
            <a:r>
              <a:rPr lang="fr-FR" noProof="0" dirty="0"/>
              <a:t>Cliquez pour modifier le style du titre du masque</a:t>
            </a:r>
          </a:p>
        </p:txBody>
      </p:sp>
      <p:sp>
        <p:nvSpPr>
          <p:cNvPr id="101" name="Espace réservé du texte 2" title="Sous-titre">
            <a:extLst>
              <a:ext uri="{FF2B5EF4-FFF2-40B4-BE49-F238E27FC236}">
                <a16:creationId xmlns:a16="http://schemas.microsoft.com/office/drawing/2014/main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0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 dirty="0"/>
              <a:t>MODIFIEZ LES STYLES DU TEXTE DU MASQUE</a:t>
            </a: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rgbClr val="8819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élogramme 24">
            <a:extLst>
              <a:ext uri="{FF2B5EF4-FFF2-40B4-BE49-F238E27FC236}">
                <a16:creationId xmlns:a16="http://schemas.microsoft.com/office/drawing/2014/main" id="{E123A0CF-50D6-46EC-8BF6-43E38AFCD588}"/>
              </a:ext>
            </a:extLst>
          </p:cNvPr>
          <p:cNvSpPr/>
          <p:nvPr userDrawn="1"/>
        </p:nvSpPr>
        <p:spPr>
          <a:xfrm>
            <a:off x="7754112" y="0"/>
            <a:ext cx="2258568" cy="742819"/>
          </a:xfrm>
          <a:prstGeom prst="parallelogram">
            <a:avLst>
              <a:gd name="adj" fmla="val 19585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fr-FR" noProof="0" dirty="0"/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8562"/>
            <a:ext cx="6595353" cy="34031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space réservé d’image 26">
            <a:extLst>
              <a:ext uri="{FF2B5EF4-FFF2-40B4-BE49-F238E27FC236}">
                <a16:creationId xmlns:a16="http://schemas.microsoft.com/office/drawing/2014/main" id="{95572AA9-EFAE-4771-B1EE-47E3611737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5266944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élogramme 23">
            <a:extLst>
              <a:ext uri="{FF2B5EF4-FFF2-40B4-BE49-F238E27FC236}">
                <a16:creationId xmlns:a16="http://schemas.microsoft.com/office/drawing/2014/main" id="{FC8C82F3-94EE-4B4F-A01D-993A41BC00B1}"/>
              </a:ext>
            </a:extLst>
          </p:cNvPr>
          <p:cNvSpPr/>
          <p:nvPr userDrawn="1"/>
        </p:nvSpPr>
        <p:spPr>
          <a:xfrm rot="19958790">
            <a:off x="-139035" y="3407045"/>
            <a:ext cx="1438399" cy="236580"/>
          </a:xfrm>
          <a:prstGeom prst="parallelogram">
            <a:avLst>
              <a:gd name="adj" fmla="val 5321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123998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83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143" userDrawn="1">
          <p15:clr>
            <a:srgbClr val="FBAE40"/>
          </p15:clr>
        </p15:guide>
        <p15:guide id="4" orient="horz" pos="4170" userDrawn="1">
          <p15:clr>
            <a:srgbClr val="FBAE40"/>
          </p15:clr>
        </p15:guide>
        <p15:guide id="5" pos="7537" userDrawn="1">
          <p15:clr>
            <a:srgbClr val="FBAE40"/>
          </p15:clr>
        </p15:guide>
        <p15:guide id="6" orient="horz" pos="1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du texte 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 title="Puces">
            <a:extLst>
              <a:ext uri="{FF2B5EF4-FFF2-40B4-BE49-F238E27FC236}">
                <a16:creationId xmlns:a16="http://schemas.microsoft.com/office/drawing/2014/main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443" y="2626969"/>
            <a:ext cx="4942829" cy="295827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  <a:endParaRPr lang="fr-FR" noProof="0" dirty="0"/>
          </a:p>
        </p:txBody>
      </p:sp>
      <p:sp>
        <p:nvSpPr>
          <p:cNvPr id="24" name="Triangle rectangle 23">
            <a:extLst>
              <a:ext uri="{FF2B5EF4-FFF2-40B4-BE49-F238E27FC236}">
                <a16:creationId xmlns:a16="http://schemas.microsoft.com/office/drawing/2014/main" id="{BD6ACE60-499D-41AB-89C4-D537D7C3D22A}"/>
              </a:ext>
            </a:extLst>
          </p:cNvPr>
          <p:cNvSpPr/>
          <p:nvPr userDrawn="1"/>
        </p:nvSpPr>
        <p:spPr>
          <a:xfrm flipH="1" flipV="1">
            <a:off x="8429624" y="0"/>
            <a:ext cx="3762371" cy="3118454"/>
          </a:xfrm>
          <a:prstGeom prst="rtTriangle">
            <a:avLst/>
          </a:prstGeom>
          <a:solidFill>
            <a:srgbClr val="0136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 dirty="0"/>
          </a:p>
        </p:txBody>
      </p:sp>
      <p:sp>
        <p:nvSpPr>
          <p:cNvPr id="25" name="Parallélogramme 24">
            <a:extLst>
              <a:ext uri="{FF2B5EF4-FFF2-40B4-BE49-F238E27FC236}">
                <a16:creationId xmlns:a16="http://schemas.microsoft.com/office/drawing/2014/main" id="{18C08F43-D42B-4CF1-912F-BC83D72AB415}"/>
              </a:ext>
            </a:extLst>
          </p:cNvPr>
          <p:cNvSpPr/>
          <p:nvPr userDrawn="1"/>
        </p:nvSpPr>
        <p:spPr>
          <a:xfrm flipH="1">
            <a:off x="8039099" y="0"/>
            <a:ext cx="1990726" cy="610396"/>
          </a:xfrm>
          <a:prstGeom prst="parallelogram">
            <a:avLst>
              <a:gd name="adj" fmla="val 125522"/>
            </a:avLst>
          </a:prstGeom>
          <a:solidFill>
            <a:srgbClr val="8819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fr-FR" noProof="0" dirty="0"/>
          </a:p>
        </p:txBody>
      </p: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8678375" y="4852994"/>
            <a:ext cx="1446700" cy="2005006"/>
          </a:xfrm>
          <a:prstGeom prst="line">
            <a:avLst/>
          </a:prstGeom>
          <a:ln>
            <a:solidFill>
              <a:srgbClr val="8819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texte 4" title="Sous-titre">
            <a:extLst>
              <a:ext uri="{FF2B5EF4-FFF2-40B4-BE49-F238E27FC236}">
                <a16:creationId xmlns:a16="http://schemas.microsoft.com/office/drawing/2014/main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166443" y="1782436"/>
            <a:ext cx="7342631" cy="60889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000" spc="3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fr-FR" noProof="0" dirty="0"/>
              <a:t>CLIQUEZ POUR LE STYLE DE SOUS-TITRE</a:t>
            </a:r>
          </a:p>
        </p:txBody>
      </p:sp>
      <p:sp>
        <p:nvSpPr>
          <p:cNvPr id="2" name="Titre 1" title="Titre ">
            <a:extLst>
              <a:ext uri="{FF2B5EF4-FFF2-40B4-BE49-F238E27FC236}">
                <a16:creationId xmlns:a16="http://schemas.microsoft.com/office/drawing/2014/main" id="{20237B57-91C6-4F8B-8AA0-18FA50B0FD1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166443" y="437419"/>
            <a:ext cx="7342622" cy="1215566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>
              <a:defRPr sz="4400" b="1">
                <a:solidFill>
                  <a:srgbClr val="013657"/>
                </a:solidFill>
              </a:defRPr>
            </a:lvl1pPr>
          </a:lstStyle>
          <a:p>
            <a:pPr rtl="0"/>
            <a:r>
              <a:rPr lang="fr-FR" noProof="0" dirty="0"/>
              <a:t>Cliquez pour modifier </a:t>
            </a:r>
            <a:br>
              <a:rPr lang="fr-FR" noProof="0" dirty="0"/>
            </a:br>
            <a:r>
              <a:rPr lang="fr-FR" noProof="0" dirty="0"/>
              <a:t>Style du titre du masque </a:t>
            </a:r>
          </a:p>
        </p:txBody>
      </p:sp>
      <p:sp>
        <p:nvSpPr>
          <p:cNvPr id="15" name="Espace réservé d’image 14">
            <a:extLst>
              <a:ext uri="{FF2B5EF4-FFF2-40B4-BE49-F238E27FC236}">
                <a16:creationId xmlns:a16="http://schemas.microsoft.com/office/drawing/2014/main" id="{FE1FADFB-0A3D-40F7-9B40-368DECD971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286875" y="2695575"/>
            <a:ext cx="2933700" cy="4176673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ADB14A5-A767-774C-85B8-68EF914689F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fr-FR" noProof="0" dirty="0"/>
              <a:t>Ajouter un pied de page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B9B51B-EAA9-4B4D-A4F6-470CD95DAA7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fr-FR" noProof="0" smtClean="0"/>
              <a:t>‹N°›</a:t>
            </a:fld>
            <a:endParaRPr lang="fr-FR" noProof="0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855" y="305198"/>
            <a:ext cx="827913" cy="88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2305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du text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riangle rectangle 34">
            <a:extLst>
              <a:ext uri="{FF2B5EF4-FFF2-40B4-BE49-F238E27FC236}">
                <a16:creationId xmlns:a16="http://schemas.microsoft.com/office/drawing/2014/main" id="{805F1696-7D6B-4055-94C3-E4C179F63596}"/>
              </a:ext>
            </a:extLst>
          </p:cNvPr>
          <p:cNvSpPr/>
          <p:nvPr userDrawn="1"/>
        </p:nvSpPr>
        <p:spPr>
          <a:xfrm flipH="1" flipV="1">
            <a:off x="8943973" y="-6"/>
            <a:ext cx="3248025" cy="2076456"/>
          </a:xfrm>
          <a:prstGeom prst="rtTriangle">
            <a:avLst/>
          </a:prstGeom>
          <a:solidFill>
            <a:srgbClr val="0136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 dirty="0"/>
          </a:p>
        </p:txBody>
      </p:sp>
      <p:sp>
        <p:nvSpPr>
          <p:cNvPr id="18" name="Espace réservé d’image 17">
            <a:extLst>
              <a:ext uri="{FF2B5EF4-FFF2-40B4-BE49-F238E27FC236}">
                <a16:creationId xmlns:a16="http://schemas.microsoft.com/office/drawing/2014/main" id="{8B9EC3A9-7039-403A-9414-429521308AE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791575" y="3905250"/>
            <a:ext cx="3400423" cy="295275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457200" rtlCol="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 dirty="0"/>
              <a:t>Cliquez sur l'icône pour ajouter une image</a:t>
            </a:r>
          </a:p>
        </p:txBody>
      </p:sp>
      <p:sp>
        <p:nvSpPr>
          <p:cNvPr id="3" name="Espace réservé du contenu 2" title="Puces">
            <a:extLst>
              <a:ext uri="{FF2B5EF4-FFF2-40B4-BE49-F238E27FC236}">
                <a16:creationId xmlns:a16="http://schemas.microsoft.com/office/drawing/2014/main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443" y="2529481"/>
            <a:ext cx="4942829" cy="295827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  <a:endParaRPr lang="fr-FR" noProof="0" dirty="0"/>
          </a:p>
        </p:txBody>
      </p:sp>
      <p:sp>
        <p:nvSpPr>
          <p:cNvPr id="25" name="Parallélogramme 24">
            <a:extLst>
              <a:ext uri="{FF2B5EF4-FFF2-40B4-BE49-F238E27FC236}">
                <a16:creationId xmlns:a16="http://schemas.microsoft.com/office/drawing/2014/main" id="{18C08F43-D42B-4CF1-912F-BC83D72AB415}"/>
              </a:ext>
            </a:extLst>
          </p:cNvPr>
          <p:cNvSpPr/>
          <p:nvPr userDrawn="1"/>
        </p:nvSpPr>
        <p:spPr>
          <a:xfrm flipH="1">
            <a:off x="9542457" y="462"/>
            <a:ext cx="2365375" cy="739856"/>
          </a:xfrm>
          <a:prstGeom prst="parallelogram">
            <a:avLst>
              <a:gd name="adj" fmla="val 155483"/>
            </a:avLst>
          </a:prstGeom>
          <a:solidFill>
            <a:srgbClr val="8819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fr-FR" noProof="0" dirty="0"/>
          </a:p>
        </p:txBody>
      </p: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313" y="3585752"/>
            <a:ext cx="1839685" cy="163394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texte 4" title="Sous-titre">
            <a:extLst>
              <a:ext uri="{FF2B5EF4-FFF2-40B4-BE49-F238E27FC236}">
                <a16:creationId xmlns:a16="http://schemas.microsoft.com/office/drawing/2014/main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166443" y="1772002"/>
            <a:ext cx="7342621" cy="60889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000" spc="3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fr-FR" noProof="0" dirty="0"/>
              <a:t>CLIQUEZ POUR LE STYLE DE SOUS-TITRE</a:t>
            </a:r>
          </a:p>
        </p:txBody>
      </p:sp>
      <p:sp>
        <p:nvSpPr>
          <p:cNvPr id="19" name="Titre 1" title="Titre ">
            <a:extLst>
              <a:ext uri="{FF2B5EF4-FFF2-40B4-BE49-F238E27FC236}">
                <a16:creationId xmlns:a16="http://schemas.microsoft.com/office/drawing/2014/main" id="{2DB9D671-9FC8-4306-96B7-D9D585694B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6443" y="439964"/>
            <a:ext cx="7342622" cy="1215566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>
              <a:defRPr sz="4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rtl="0"/>
            <a:r>
              <a:rPr lang="fr-FR" noProof="0" dirty="0"/>
              <a:t>Cliquez pour modifier </a:t>
            </a:r>
            <a:br>
              <a:rPr lang="fr-FR" noProof="0" dirty="0"/>
            </a:br>
            <a:r>
              <a:rPr lang="fr-FR" noProof="0" dirty="0"/>
              <a:t>Style du titre du masque </a:t>
            </a: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6E55A0B9-F639-8643-9C4D-B93B8EE21A7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fr-FR" noProof="0" dirty="0"/>
              <a:t>Ajouter un pied de page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0C29282-8AC7-494D-9A8E-A26C7F69948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fr-FR" noProof="0" smtClean="0"/>
              <a:t>‹N°›</a:t>
            </a:fld>
            <a:endParaRPr lang="fr-FR" noProof="0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855" y="305198"/>
            <a:ext cx="827913" cy="88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1109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69EF72CE-34D2-4581-98D2-89218BC1B4E4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 dirty="0"/>
          </a:p>
        </p:txBody>
      </p:sp>
      <p:sp>
        <p:nvSpPr>
          <p:cNvPr id="16" name="Zone de texte 15">
            <a:extLst>
              <a:ext uri="{FF2B5EF4-FFF2-40B4-BE49-F238E27FC236}">
                <a16:creationId xmlns:a16="http://schemas.microsoft.com/office/drawing/2014/main" id="{B84020D1-D35E-497E-97F1-84A6EA9D048E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36C8A74F-FDDF-48E8-AC2B-A5BD59D7D6A3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7" name="Bande diagonale 26">
              <a:extLst>
                <a:ext uri="{FF2B5EF4-FFF2-40B4-BE49-F238E27FC236}">
                  <a16:creationId xmlns:a16="http://schemas.microsoft.com/office/drawing/2014/main" id="{2D5247F3-E6EB-4003-B1FD-F6200F0738E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E9B7D995-9FB8-4461-8AAA-FA8B9A145B6B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Parallélogramme 32">
              <a:extLst>
                <a:ext uri="{FF2B5EF4-FFF2-40B4-BE49-F238E27FC236}">
                  <a16:creationId xmlns:a16="http://schemas.microsoft.com/office/drawing/2014/main" id="{849B962F-68BC-4B89-B4D8-D862517534DF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8819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 dirty="0"/>
            </a:p>
          </p:txBody>
        </p:sp>
      </p:grpSp>
      <p:sp>
        <p:nvSpPr>
          <p:cNvPr id="36" name="Parallélogramme 35">
            <a:extLst>
              <a:ext uri="{FF2B5EF4-FFF2-40B4-BE49-F238E27FC236}">
                <a16:creationId xmlns:a16="http://schemas.microsoft.com/office/drawing/2014/main" id="{8006416B-866C-47E5-8480-109B40F9EAA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fr-FR" noProof="0" dirty="0"/>
          </a:p>
        </p:txBody>
      </p:sp>
      <p:sp>
        <p:nvSpPr>
          <p:cNvPr id="37" name="Espace réservé du texte 4" title="Sous-titre">
            <a:extLst>
              <a:ext uri="{FF2B5EF4-FFF2-40B4-BE49-F238E27FC236}">
                <a16:creationId xmlns:a16="http://schemas.microsoft.com/office/drawing/2014/main" id="{FE79FAE9-2A8C-46BA-8738-44CBCF7294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79541" y="1731086"/>
            <a:ext cx="7368596" cy="60889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000" spc="3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fr-FR" noProof="0" dirty="0"/>
              <a:t>CLIQUEZ POUR LE STYLE DE SOUS-TITRE</a:t>
            </a: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5750A33E-CEFE-4D43-9554-513B01B1D3D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rtl="0"/>
            <a:r>
              <a:rPr lang="fr-FR" noProof="0" dirty="0"/>
              <a:t>Ajouter un pied de page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A960C75-8FA7-5740-9388-2B5112B2C5B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fr-FR" noProof="0" smtClean="0"/>
              <a:t>‹N°›</a:t>
            </a:fld>
            <a:endParaRPr lang="fr-FR" noProof="0" dirty="0"/>
          </a:p>
        </p:txBody>
      </p:sp>
      <p:sp>
        <p:nvSpPr>
          <p:cNvPr id="17" name="Titre 1" title="Titre ">
            <a:extLst>
              <a:ext uri="{FF2B5EF4-FFF2-40B4-BE49-F238E27FC236}">
                <a16:creationId xmlns:a16="http://schemas.microsoft.com/office/drawing/2014/main" id="{0F525D04-A814-7A4D-9732-11097EA762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77726" y="563182"/>
            <a:ext cx="8333222" cy="1147969"/>
          </a:xfrm>
          <a:prstGeom prst="rect">
            <a:avLst/>
          </a:prstGeom>
        </p:spPr>
        <p:txBody>
          <a:bodyPr bIns="0" rtlCol="0" anchor="b">
            <a:normAutofit/>
          </a:bodyPr>
          <a:lstStyle>
            <a:lvl1pPr>
              <a:defRPr sz="4400" b="1">
                <a:solidFill>
                  <a:srgbClr val="013657"/>
                </a:solidFill>
              </a:defRPr>
            </a:lvl1pPr>
          </a:lstStyle>
          <a:p>
            <a:pPr rtl="0"/>
            <a:r>
              <a:rPr lang="fr-FR" noProof="0" dirty="0"/>
              <a:t>Cliquez pour modifier le style du titre du masque </a:t>
            </a:r>
          </a:p>
        </p:txBody>
      </p:sp>
      <p:sp>
        <p:nvSpPr>
          <p:cNvPr id="15" name="Espace réservé au tableau 11" title="Tableau">
            <a:extLst>
              <a:ext uri="{FF2B5EF4-FFF2-40B4-BE49-F238E27FC236}">
                <a16:creationId xmlns:a16="http://schemas.microsoft.com/office/drawing/2014/main" id="{7CD3E31F-0AF8-4EB8-B6FA-BD95A2EDA63B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 rtlCol="0">
            <a:no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 rtl="0"/>
            <a:r>
              <a:rPr lang="fr-FR" noProof="0"/>
              <a:t>Cliquez sur l'icône pour ajouter un tableau</a:t>
            </a:r>
            <a:endParaRPr lang="fr-FR" noProof="0" dirty="0"/>
          </a:p>
        </p:txBody>
      </p:sp>
      <p:pic>
        <p:nvPicPr>
          <p:cNvPr id="18" name="Imag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855" y="305198"/>
            <a:ext cx="827913" cy="88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060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 4">
            <a:extLst>
              <a:ext uri="{FF2B5EF4-FFF2-40B4-BE49-F238E27FC236}">
                <a16:creationId xmlns:a16="http://schemas.microsoft.com/office/drawing/2014/main" id="{BDB16155-303B-403D-8B49-D4CEE47D68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rtl="0"/>
            <a:r>
              <a:rPr lang="fr-FR" noProof="0" dirty="0"/>
              <a:t>Ajouter un pied de page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915EF5-4ABE-4759-AC09-679CD6083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rtl="0"/>
            <a:fld id="{8699F50C-BE38-4BD0-BA84-9B090E1F2B9B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  <p:sp>
        <p:nvSpPr>
          <p:cNvPr id="9" name="Espace réservé du titre 8">
            <a:extLst>
              <a:ext uri="{FF2B5EF4-FFF2-40B4-BE49-F238E27FC236}">
                <a16:creationId xmlns:a16="http://schemas.microsoft.com/office/drawing/2014/main" id="{AA2D2B61-D240-024D-AD60-4162EF152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8" y="209029"/>
            <a:ext cx="10835122" cy="1147968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rtl="0"/>
            <a:r>
              <a:rPr lang="fr-FR" noProof="0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564885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85" r:id="rId3"/>
    <p:sldLayoutId id="2147483706" r:id="rId4"/>
    <p:sldLayoutId id="2147483689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IN"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E7A40"/>
        </a:buClr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IN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638ACE-163E-40EB-A458-E794C67EA2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C9205DF-8F5E-49F7-B00E-6F58293F51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marL="342900" indent="-342900" rtl="0">
              <a:buFontTx/>
              <a:buChar char="-"/>
            </a:pPr>
            <a:endParaRPr lang="fr-FR" dirty="0"/>
          </a:p>
        </p:txBody>
      </p:sp>
      <p:pic>
        <p:nvPicPr>
          <p:cNvPr id="6" name="Espace réservé pour une image  5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55" r="21255"/>
          <a:stretch>
            <a:fillRect/>
          </a:stretch>
        </p:blipFill>
        <p:spPr>
          <a:xfrm>
            <a:off x="2152024" y="1473575"/>
            <a:ext cx="3798533" cy="4057652"/>
          </a:xfrm>
        </p:spPr>
      </p:pic>
      <p:sp>
        <p:nvSpPr>
          <p:cNvPr id="10" name="Hexagone 9"/>
          <p:cNvSpPr/>
          <p:nvPr/>
        </p:nvSpPr>
        <p:spPr>
          <a:xfrm rot="5400000">
            <a:off x="2275018" y="1909709"/>
            <a:ext cx="3509231" cy="3200399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798" y="2284016"/>
            <a:ext cx="2746537" cy="2498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699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291CA16A-993E-43BA-BDDC-9E427CF95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endParaRPr lang="fr-FR" b="0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063A021-7C19-4C85-B48B-EFEA732C19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55" r="21255"/>
          <a:stretch>
            <a:fillRect/>
          </a:stretch>
        </p:blipFill>
        <p:spPr>
          <a:xfrm>
            <a:off x="2111704" y="1495411"/>
            <a:ext cx="3659937" cy="4245528"/>
          </a:xfrm>
        </p:spPr>
      </p:pic>
      <p:sp>
        <p:nvSpPr>
          <p:cNvPr id="13" name="Hexagone 12"/>
          <p:cNvSpPr/>
          <p:nvPr/>
        </p:nvSpPr>
        <p:spPr>
          <a:xfrm rot="5400000">
            <a:off x="2220968" y="2017975"/>
            <a:ext cx="3509231" cy="3200399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906" y="2392502"/>
            <a:ext cx="2746537" cy="2498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66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pied de page 10">
            <a:extLst>
              <a:ext uri="{FF2B5EF4-FFF2-40B4-BE49-F238E27FC236}">
                <a16:creationId xmlns:a16="http://schemas.microsoft.com/office/drawing/2014/main" id="{47F4D2C2-B71A-4089-A3FE-603C32706CA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fr-FR" dirty="0"/>
              <a:t>Ajouter un pied de page</a:t>
            </a:r>
          </a:p>
        </p:txBody>
      </p:sp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FBA1BB58-7555-4382-B178-7ED04E137E7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BF09873-3944-402E-BE92-BEEAF3B235D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972005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ce réservé du pied de page 34">
            <a:extLst>
              <a:ext uri="{FF2B5EF4-FFF2-40B4-BE49-F238E27FC236}">
                <a16:creationId xmlns:a16="http://schemas.microsoft.com/office/drawing/2014/main" id="{6390A22B-EC07-E942-A46F-F36FDD7FDB9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fr-FR" dirty="0"/>
              <a:t>Ajouter un pied de page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A267D224-5586-43DC-82CA-8605E158298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14796C58-44AD-4726-B150-1030E1DC4A6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3205466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6764F18-9B71-4D59-80A4-C9436CB2F47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rtl="0"/>
            <a:r>
              <a:rPr lang="fr-FR" dirty="0"/>
              <a:t>Ajouter un pied de page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553D90E-F2EA-4BA1-ACBD-9D3D0EB22C8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fr-FR" smtClean="0"/>
              <a:pPr rtl="0"/>
              <a:t>5</a:t>
            </a:fld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7076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ustom 13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337_TF89027928" id="{2023990E-4B7E-4F44-9DDE-45333278AE10}" vid="{F3EC25D9-9943-4B6F-AF2F-F8ECA744373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0139C225C09947BFABE4E79AB2E74B" ma:contentTypeVersion="9" ma:contentTypeDescription="Crée un document." ma:contentTypeScope="" ma:versionID="8a995163850b0c25226a6b66347d95db">
  <xsd:schema xmlns:xsd="http://www.w3.org/2001/XMLSchema" xmlns:xs="http://www.w3.org/2001/XMLSchema" xmlns:p="http://schemas.microsoft.com/office/2006/metadata/properties" xmlns:ns2="b6fe3525-737e-4dd3-b78a-915160b84a66" xmlns:ns3="34e765a2-6abd-4281-83bd-2f7d8108f52a" targetNamespace="http://schemas.microsoft.com/office/2006/metadata/properties" ma:root="true" ma:fieldsID="54936f1cc2c0adbfec00cdd1d5301639" ns2:_="" ns3:_="">
    <xsd:import namespace="b6fe3525-737e-4dd3-b78a-915160b84a66"/>
    <xsd:import namespace="34e765a2-6abd-4281-83bd-2f7d8108f5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fe3525-737e-4dd3-b78a-915160b84a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e765a2-6abd-4281-83bd-2f7d8108f52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BD5F0B-2E5D-48D2-9368-77BCD67655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7ED888E-6800-45E6-B447-111D6591B7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FBEC6E-2DA8-461D-8AFD-759BC0C64B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fe3525-737e-4dd3-b78a-915160b84a66"/>
    <ds:schemaRef ds:uri="34e765a2-6abd-4281-83bd-2f7d8108f5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hexagone foncée</Template>
  <TotalTime>0</TotalTime>
  <Words>23</Words>
  <Application>Microsoft Office PowerPoint</Application>
  <PresentationFormat>Grand écran</PresentationFormat>
  <Paragraphs>11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2019-06-17T08:12:12Z</dcterms:created>
  <dcterms:modified xsi:type="dcterms:W3CDTF">2020-06-01T08:38:50Z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v-abdarl@microsoft.com</vt:lpwstr>
  </property>
  <property fmtid="{D5CDD505-2E9C-101B-9397-08002B2CF9AE}" pid="5" name="MSIP_Label_f42aa342-8706-4288-bd11-ebb85995028c_SetDate">
    <vt:lpwstr>2018-08-01T18:19:24.2566460Z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  <property fmtid="{D5CDD505-2E9C-101B-9397-08002B2CF9AE}" pid="10" name="ContentTypeId">
    <vt:lpwstr>0x010100F90139C225C09947BFABE4E79AB2E74B</vt:lpwstr>
  </property>
</Properties>
</file>