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estrial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ieu" userId="51f68201-df0a-472d-89d7-c5c5dd4f4532" providerId="ADAL" clId="{1EDEBB75-B315-4450-A784-9ADA25CD0077}"/>
    <pc:docChg chg="modSld">
      <pc:chgData name="Matthieu" userId="51f68201-df0a-472d-89d7-c5c5dd4f4532" providerId="ADAL" clId="{1EDEBB75-B315-4450-A784-9ADA25CD0077}" dt="2020-06-23T13:38:30.167" v="8" actId="20577"/>
      <pc:docMkLst>
        <pc:docMk/>
      </pc:docMkLst>
      <pc:sldChg chg="modSp mod">
        <pc:chgData name="Matthieu" userId="51f68201-df0a-472d-89d7-c5c5dd4f4532" providerId="ADAL" clId="{1EDEBB75-B315-4450-A784-9ADA25CD0077}" dt="2020-06-23T13:38:30.167" v="8" actId="20577"/>
        <pc:sldMkLst>
          <pc:docMk/>
          <pc:sldMk cId="0" sldId="264"/>
        </pc:sldMkLst>
        <pc:spChg chg="mod">
          <ac:chgData name="Matthieu" userId="51f68201-df0a-472d-89d7-c5c5dd4f4532" providerId="ADAL" clId="{1EDEBB75-B315-4450-A784-9ADA25CD0077}" dt="2020-06-23T13:38:30.167" v="8" actId="20577"/>
          <ac:spMkLst>
            <pc:docMk/>
            <pc:sldMk cId="0" sldId="264"/>
            <ac:spMk id="15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763688" y="1958975"/>
            <a:ext cx="72008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4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2627783" y="3886200"/>
            <a:ext cx="5472609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/>
          <p:nvPr/>
        </p:nvSpPr>
        <p:spPr>
          <a:xfrm>
            <a:off x="1547664" y="241193"/>
            <a:ext cx="669674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fr-FR" sz="4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DM LEO 103 France</a:t>
            </a:r>
            <a:endParaRPr sz="4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7" name="Google Shape;2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4" y="2564904"/>
            <a:ext cx="1372351" cy="3619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2" y="3789041"/>
            <a:ext cx="906965" cy="240295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"/>
          <p:cNvSpPr txBox="1">
            <a:spLocks noGrp="1"/>
          </p:cNvSpPr>
          <p:nvPr>
            <p:ph type="dt" idx="10"/>
          </p:nvPr>
        </p:nvSpPr>
        <p:spPr>
          <a:xfrm>
            <a:off x="179512" y="6304235"/>
            <a:ext cx="24112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ftr" idx="11"/>
          </p:nvPr>
        </p:nvSpPr>
        <p:spPr>
          <a:xfrm>
            <a:off x="5796136" y="630423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 rot="5400000">
            <a:off x="5337411" y="2776773"/>
            <a:ext cx="464137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1400"/>
              <a:buFont typeface="Questrial"/>
              <a:buNone/>
              <a:defRPr sz="4000" b="0" i="0" u="none" strike="noStrike" cap="none">
                <a:solidFill>
                  <a:srgbClr val="20586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 rot="5400000">
            <a:off x="1146411" y="795574"/>
            <a:ext cx="4641379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dt" idx="10"/>
          </p:nvPr>
        </p:nvSpPr>
        <p:spPr>
          <a:xfrm>
            <a:off x="457200" y="63093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ftr" idx="11"/>
          </p:nvPr>
        </p:nvSpPr>
        <p:spPr>
          <a:xfrm>
            <a:off x="5796136" y="630423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1547664" y="226763"/>
            <a:ext cx="7345898" cy="537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251520" y="1599150"/>
            <a:ext cx="8640960" cy="4177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body" idx="2"/>
          </p:nvPr>
        </p:nvSpPr>
        <p:spPr>
          <a:xfrm>
            <a:off x="1552617" y="814929"/>
            <a:ext cx="6691792" cy="381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56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None/>
              <a:defRPr sz="2800" b="0" i="0" u="none" strike="noStrike" cap="none">
                <a:solidFill>
                  <a:srgbClr val="A5A5A5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74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37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5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9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5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82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4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82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4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82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4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82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4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457200" y="63093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ftr" idx="11"/>
          </p:nvPr>
        </p:nvSpPr>
        <p:spPr>
          <a:xfrm>
            <a:off x="5796136" y="630423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 txBox="1">
            <a:spLocks noGrp="1"/>
          </p:cNvSpPr>
          <p:nvPr>
            <p:ph type="title"/>
          </p:nvPr>
        </p:nvSpPr>
        <p:spPr>
          <a:xfrm>
            <a:off x="1619672" y="241193"/>
            <a:ext cx="65527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dt" idx="10"/>
          </p:nvPr>
        </p:nvSpPr>
        <p:spPr>
          <a:xfrm>
            <a:off x="457200" y="63093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ftr" idx="11"/>
          </p:nvPr>
        </p:nvSpPr>
        <p:spPr>
          <a:xfrm>
            <a:off x="5796136" y="630932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1619672" y="241193"/>
            <a:ext cx="65527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dt" idx="10"/>
          </p:nvPr>
        </p:nvSpPr>
        <p:spPr>
          <a:xfrm>
            <a:off x="457200" y="63093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ftr" idx="11"/>
          </p:nvPr>
        </p:nvSpPr>
        <p:spPr>
          <a:xfrm>
            <a:off x="5796136" y="630932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40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457200" y="63093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5796136" y="630423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619672" y="241193"/>
            <a:ext cx="65527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dt" idx="10"/>
          </p:nvPr>
        </p:nvSpPr>
        <p:spPr>
          <a:xfrm>
            <a:off x="457200" y="63093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/>
          <p:nvPr/>
        </p:nvSpPr>
        <p:spPr>
          <a:xfrm>
            <a:off x="5796136" y="630423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fr-FR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www.leo-france.org</a:t>
            </a: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 txBox="1">
            <a:spLocks noGrp="1"/>
          </p:cNvSpPr>
          <p:nvPr>
            <p:ph type="title"/>
          </p:nvPr>
        </p:nvSpPr>
        <p:spPr>
          <a:xfrm>
            <a:off x="1619672" y="241193"/>
            <a:ext cx="65527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dt" idx="10"/>
          </p:nvPr>
        </p:nvSpPr>
        <p:spPr>
          <a:xfrm>
            <a:off x="457200" y="63093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ftr" idx="11"/>
          </p:nvPr>
        </p:nvSpPr>
        <p:spPr>
          <a:xfrm>
            <a:off x="5796136" y="630423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67544" y="1484784"/>
            <a:ext cx="3008313" cy="730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1400"/>
              <a:buFont typeface="Questrial"/>
              <a:buNone/>
              <a:defRPr sz="2000" b="1" i="0" u="none" strike="noStrike" cap="none">
                <a:solidFill>
                  <a:srgbClr val="20586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"/>
          </p:nvPr>
        </p:nvSpPr>
        <p:spPr>
          <a:xfrm>
            <a:off x="3575050" y="1484784"/>
            <a:ext cx="5111750" cy="464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2"/>
          </p:nvPr>
        </p:nvSpPr>
        <p:spPr>
          <a:xfrm>
            <a:off x="457200" y="2276872"/>
            <a:ext cx="3008313" cy="384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dt" idx="10"/>
          </p:nvPr>
        </p:nvSpPr>
        <p:spPr>
          <a:xfrm>
            <a:off x="457200" y="63093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ftr" idx="11"/>
          </p:nvPr>
        </p:nvSpPr>
        <p:spPr>
          <a:xfrm>
            <a:off x="5796136" y="630423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208112" y="5235078"/>
            <a:ext cx="8612360" cy="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1400"/>
              <a:buFont typeface="Questrial"/>
              <a:buNone/>
              <a:defRPr sz="2000" b="1" i="0" u="none" strike="noStrike" cap="none">
                <a:solidFill>
                  <a:srgbClr val="20586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9"/>
          <p:cNvSpPr>
            <a:spLocks noGrp="1"/>
          </p:cNvSpPr>
          <p:nvPr>
            <p:ph type="pic" idx="2"/>
          </p:nvPr>
        </p:nvSpPr>
        <p:spPr>
          <a:xfrm>
            <a:off x="179512" y="1484784"/>
            <a:ext cx="8612360" cy="367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1"/>
          </p:nvPr>
        </p:nvSpPr>
        <p:spPr>
          <a:xfrm>
            <a:off x="208112" y="5669230"/>
            <a:ext cx="8612360" cy="502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457200" y="63093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5796136" y="630423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1619672" y="241193"/>
            <a:ext cx="65527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457200" y="63093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5796136" y="630423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36512" y="6237312"/>
            <a:ext cx="9180512" cy="432048"/>
          </a:xfrm>
          <a:prstGeom prst="rect">
            <a:avLst/>
          </a:prstGeom>
          <a:solidFill>
            <a:srgbClr val="2058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" descr="Bandeau LEO Mail - Copie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0"/>
            <a:ext cx="9144000" cy="103708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/>
          <p:nvPr/>
        </p:nvSpPr>
        <p:spPr>
          <a:xfrm>
            <a:off x="0" y="116632"/>
            <a:ext cx="9144000" cy="1080120"/>
          </a:xfrm>
          <a:prstGeom prst="rect">
            <a:avLst/>
          </a:prstGeom>
          <a:solidFill>
            <a:srgbClr val="2058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0" y="1268760"/>
            <a:ext cx="9180512" cy="144016"/>
          </a:xfrm>
          <a:prstGeom prst="rect">
            <a:avLst/>
          </a:prstGeom>
          <a:solidFill>
            <a:srgbClr val="2058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0" y="0"/>
            <a:ext cx="1547664" cy="1484784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" descr="logo_leo.jp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79512" y="181310"/>
            <a:ext cx="1187623" cy="115945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/>
          <p:nvPr/>
        </p:nvSpPr>
        <p:spPr>
          <a:xfrm>
            <a:off x="8244408" y="692696"/>
            <a:ext cx="720080" cy="72008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" descr="lionlogo_2couleur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316416" y="764704"/>
            <a:ext cx="576064" cy="57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 txBox="1">
            <a:spLocks noGrp="1"/>
          </p:cNvSpPr>
          <p:nvPr>
            <p:ph type="title"/>
          </p:nvPr>
        </p:nvSpPr>
        <p:spPr>
          <a:xfrm>
            <a:off x="1619672" y="241193"/>
            <a:ext cx="65527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estrial"/>
              <a:buNone/>
              <a:defRPr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1"/>
          <p:cNvSpPr/>
          <p:nvPr/>
        </p:nvSpPr>
        <p:spPr>
          <a:xfrm>
            <a:off x="0" y="6741368"/>
            <a:ext cx="9144000" cy="72008"/>
          </a:xfrm>
          <a:prstGeom prst="rect">
            <a:avLst/>
          </a:prstGeom>
          <a:solidFill>
            <a:srgbClr val="2058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"/>
          <p:cNvSpPr txBox="1">
            <a:spLocks noGrp="1"/>
          </p:cNvSpPr>
          <p:nvPr>
            <p:ph type="dt" idx="10"/>
          </p:nvPr>
        </p:nvSpPr>
        <p:spPr>
          <a:xfrm>
            <a:off x="457200" y="630423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ftr" idx="11"/>
          </p:nvPr>
        </p:nvSpPr>
        <p:spPr>
          <a:xfrm>
            <a:off x="5796136" y="630423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youtu.be/n5iThW80IY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2808312" y="3717032"/>
            <a:ext cx="615617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fr-FR"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rPr>
              <a:t>Melvin Jones</a:t>
            </a:r>
            <a:endParaRPr/>
          </a:p>
          <a:p>
            <a:pPr marL="0" marR="0" lvl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fr-FR"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rPr>
              <a:t>Fondateur du Lions Clubs International</a:t>
            </a:r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ctrTitle"/>
          </p:nvPr>
        </p:nvSpPr>
        <p:spPr>
          <a:xfrm>
            <a:off x="1493404" y="1556793"/>
            <a:ext cx="7560840" cy="2232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Questrial"/>
              <a:buNone/>
            </a:pPr>
            <a:r>
              <a:rPr lang="fr-FR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« </a:t>
            </a:r>
            <a:r>
              <a:rPr lang="fr-FR" sz="3200" b="0" i="1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On ne va pas bien loin dans la vie, si on ne fait d’abord quelque chose pour quelqu’un d’autre</a:t>
            </a:r>
            <a:r>
              <a:rPr lang="fr-FR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. »</a:t>
            </a:r>
            <a:endParaRPr sz="3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5796136" y="630423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www.leo-france.org</a:t>
            </a: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1619672" y="241193"/>
            <a:ext cx="65527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fr-FR"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Le programme LEO</a:t>
            </a:r>
            <a:endParaRPr sz="4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Font typeface="Arial"/>
              <a:buNone/>
            </a:pPr>
            <a:r>
              <a:rPr lang="fr-FR" sz="4400" b="1" i="0" u="none" strike="noStrike" cap="none">
                <a:solidFill>
                  <a:srgbClr val="205867"/>
                </a:solidFill>
                <a:latin typeface="Questrial"/>
                <a:ea typeface="Questrial"/>
                <a:cs typeface="Questrial"/>
                <a:sym typeface="Questrial"/>
              </a:rPr>
              <a:t>L</a:t>
            </a:r>
            <a:r>
              <a:rPr lang="fr-FR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eadership – </a:t>
            </a:r>
            <a:r>
              <a:rPr lang="fr-FR" sz="4400" b="1" i="0" u="none" strike="noStrike" cap="none">
                <a:solidFill>
                  <a:srgbClr val="205867"/>
                </a:solidFill>
                <a:latin typeface="Questrial"/>
                <a:ea typeface="Questrial"/>
                <a:cs typeface="Questrial"/>
                <a:sym typeface="Questrial"/>
              </a:rPr>
              <a:t>E</a:t>
            </a:r>
            <a:r>
              <a:rPr lang="fr-FR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xperience – </a:t>
            </a:r>
            <a:r>
              <a:rPr lang="fr-FR" sz="4400" b="1" i="0" u="none" strike="noStrike" cap="none">
                <a:solidFill>
                  <a:srgbClr val="205867"/>
                </a:solidFill>
                <a:latin typeface="Questrial"/>
                <a:ea typeface="Questrial"/>
                <a:cs typeface="Questrial"/>
                <a:sym typeface="Questrial"/>
              </a:rPr>
              <a:t>O</a:t>
            </a:r>
            <a:r>
              <a:rPr lang="fr-FR"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pportunity</a:t>
            </a:r>
            <a:endParaRPr sz="3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588" marR="0" lvl="0" indent="-1588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588" marR="0" lvl="0" indent="-1588" algn="ctr" rtl="0">
              <a:spcBef>
                <a:spcPts val="480"/>
              </a:spcBef>
              <a:spcAft>
                <a:spcPts val="0"/>
              </a:spcAft>
              <a:buClr>
                <a:srgbClr val="205867"/>
              </a:buClr>
              <a:buFont typeface="Arial"/>
              <a:buNone/>
            </a:pPr>
            <a:r>
              <a:rPr lang="fr-FR" sz="2400" b="1" i="0" u="none" strike="noStrike" cap="none">
                <a:solidFill>
                  <a:srgbClr val="205867"/>
                </a:solidFill>
                <a:latin typeface="Questrial"/>
                <a:ea typeface="Questrial"/>
                <a:cs typeface="Questrial"/>
                <a:sym typeface="Questrial"/>
              </a:rPr>
              <a:t>Offrir aux jeunes </a:t>
            </a: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du monde entier des </a:t>
            </a:r>
            <a:r>
              <a:rPr lang="fr-FR" sz="2400" b="1" i="0" u="none" strike="noStrike" cap="none">
                <a:solidFill>
                  <a:srgbClr val="205867"/>
                </a:solidFill>
                <a:latin typeface="Questrial"/>
                <a:ea typeface="Questrial"/>
                <a:cs typeface="Questrial"/>
                <a:sym typeface="Questrial"/>
              </a:rPr>
              <a:t>perspectives de développement</a:t>
            </a: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et de contribution, individuellement et collectivement, en qualité de </a:t>
            </a:r>
            <a:r>
              <a:rPr lang="fr-FR" sz="2400" b="1" i="0" u="none" strike="noStrike" cap="none">
                <a:solidFill>
                  <a:srgbClr val="205867"/>
                </a:solidFill>
                <a:latin typeface="Questrial"/>
                <a:ea typeface="Questrial"/>
                <a:cs typeface="Questrial"/>
                <a:sym typeface="Questrial"/>
              </a:rPr>
              <a:t>responsable</a:t>
            </a: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de la communauté locale, nationale, internationale</a:t>
            </a:r>
            <a:endParaRPr/>
          </a:p>
          <a:p>
            <a:pPr marL="1588" marR="0" lvl="0" indent="-1588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588" marR="0" lvl="0" indent="-1588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Notre devise :</a:t>
            </a:r>
            <a:endParaRPr/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rgbClr val="205867"/>
              </a:buClr>
              <a:buFont typeface="Arial"/>
              <a:buNone/>
            </a:pPr>
            <a:r>
              <a:rPr lang="fr-FR" sz="3200" b="1" i="0" u="none" strike="noStrike" cap="none">
                <a:solidFill>
                  <a:srgbClr val="205867"/>
                </a:solidFill>
                <a:latin typeface="Questrial"/>
                <a:ea typeface="Questrial"/>
                <a:cs typeface="Questrial"/>
                <a:sym typeface="Questrial"/>
              </a:rPr>
              <a:t>Agir pour les Autres !</a:t>
            </a:r>
            <a:endParaRPr/>
          </a:p>
          <a:p>
            <a:pPr marL="342900" marR="0" lvl="0" indent="-34290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5796136" y="630932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www.leo-france.org</a:t>
            </a: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1619672" y="241193"/>
            <a:ext cx="65527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fr-FR"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Clip vidéo</a:t>
            </a:r>
            <a:endParaRPr sz="4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08" name="Google Shape;108;p15" descr="TV.jpg"/>
          <p:cNvPicPr preferRelativeResize="0"/>
          <p:nvPr/>
        </p:nvPicPr>
        <p:blipFill rotWithShape="1">
          <a:blip r:embed="rId3">
            <a:alphaModFix/>
          </a:blip>
          <a:srcRect l="3538" t="4153" r="5901" b="4153"/>
          <a:stretch/>
        </p:blipFill>
        <p:spPr>
          <a:xfrm>
            <a:off x="1871701" y="1553660"/>
            <a:ext cx="5400599" cy="461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25516" t="38904" r="44077" b="24804"/>
          <a:stretch/>
        </p:blipFill>
        <p:spPr>
          <a:xfrm>
            <a:off x="2107315" y="1822617"/>
            <a:ext cx="4962463" cy="3330074"/>
          </a:xfrm>
          <a:prstGeom prst="rect">
            <a:avLst/>
          </a:prstGeom>
          <a:noFill/>
          <a:ln w="63500" cap="flat" cmpd="sng">
            <a:solidFill>
              <a:srgbClr val="7F7F7F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10" name="Google Shape;110;p15"/>
          <p:cNvSpPr txBox="1">
            <a:spLocks noGrp="1"/>
          </p:cNvSpPr>
          <p:nvPr>
            <p:ph type="ftr" idx="11"/>
          </p:nvPr>
        </p:nvSpPr>
        <p:spPr>
          <a:xfrm>
            <a:off x="5796136" y="630932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www.leo-france.org</a:t>
            </a: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1979712" y="5229200"/>
            <a:ext cx="51845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Cliquez sur l’image pour visionner la vidéo (connexion internet indispensable)</a:t>
            </a: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>
            <a:spLocks noGrp="1"/>
          </p:cNvSpPr>
          <p:nvPr>
            <p:ph type="title"/>
          </p:nvPr>
        </p:nvSpPr>
        <p:spPr>
          <a:xfrm>
            <a:off x="1619672" y="241193"/>
            <a:ext cx="65527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fr-FR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L’essentiel des LEO</a:t>
            </a:r>
            <a:endParaRPr sz="3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8" marR="0" lvl="0" indent="-15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Font typeface="Arial"/>
              <a:buNone/>
            </a:pPr>
            <a:r>
              <a:rPr lang="fr-FR" sz="1942" b="1" i="0" u="none" strike="noStrike" cap="none">
                <a:solidFill>
                  <a:srgbClr val="205867"/>
                </a:solidFill>
                <a:latin typeface="Questrial"/>
                <a:ea typeface="Questrial"/>
                <a:cs typeface="Questrial"/>
                <a:sym typeface="Questrial"/>
              </a:rPr>
              <a:t>Qui ?</a:t>
            </a:r>
            <a:endParaRPr/>
          </a:p>
          <a:p>
            <a:pPr marL="1588" marR="0" lvl="0" indent="-1588" algn="l" rtl="0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757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Des jeunes de 16 à 30 ans</a:t>
            </a:r>
            <a:endParaRPr/>
          </a:p>
          <a:p>
            <a:pPr marL="1588" marR="0" lvl="0" indent="-1588" algn="l" rtl="0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757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Etudiants et jeunes actifs</a:t>
            </a:r>
            <a:endParaRPr/>
          </a:p>
          <a:p>
            <a:pPr marL="1588" marR="0" lvl="0" indent="-1588" algn="l" rtl="0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757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360 Bénévoles</a:t>
            </a:r>
            <a:endParaRPr/>
          </a:p>
          <a:p>
            <a:pPr marL="1588" marR="0" lvl="0" indent="-1588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5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588" marR="0" lvl="0" indent="-1588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rgbClr val="205867"/>
              </a:buClr>
              <a:buFont typeface="Arial"/>
              <a:buNone/>
            </a:pPr>
            <a:r>
              <a:rPr lang="fr-FR" sz="1942" b="1" i="0" u="none" strike="noStrike" cap="none">
                <a:solidFill>
                  <a:srgbClr val="205867"/>
                </a:solidFill>
                <a:latin typeface="Questrial"/>
                <a:ea typeface="Questrial"/>
                <a:cs typeface="Questrial"/>
                <a:sym typeface="Questrial"/>
              </a:rPr>
              <a:t>Où ?</a:t>
            </a:r>
            <a:endParaRPr/>
          </a:p>
          <a:p>
            <a:pPr marL="1588" marR="0" lvl="0" indent="-1588" algn="l" rtl="0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757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Partout en France, dans une trentaine de grandes villes</a:t>
            </a:r>
            <a:endParaRPr sz="1480" b="0" i="1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588" marR="0" lvl="0" indent="-1588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942" b="1" i="0" u="none" strike="noStrike" cap="none">
              <a:solidFill>
                <a:srgbClr val="20586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588" marR="0" lvl="0" indent="-1588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rgbClr val="205867"/>
              </a:buClr>
              <a:buFont typeface="Arial"/>
              <a:buNone/>
            </a:pPr>
            <a:r>
              <a:rPr lang="fr-FR" sz="1942" b="1" i="0" u="none" strike="noStrike" cap="none">
                <a:solidFill>
                  <a:srgbClr val="205867"/>
                </a:solidFill>
                <a:latin typeface="Questrial"/>
                <a:ea typeface="Questrial"/>
                <a:cs typeface="Questrial"/>
                <a:sym typeface="Questrial"/>
              </a:rPr>
              <a:t>Pour quoi ?</a:t>
            </a:r>
            <a:endParaRPr/>
          </a:p>
          <a:p>
            <a:pPr marL="1588" marR="0" lvl="0" indent="-1588" algn="l" rtl="0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757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Servir, Agir pour les autres, aider</a:t>
            </a:r>
            <a:endParaRPr/>
          </a:p>
          <a:p>
            <a:pPr marL="1588" marR="0" lvl="0" indent="-1588" algn="l" rtl="0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757"/>
              <a:buFont typeface="Arial"/>
              <a:buChar char="-"/>
            </a:pPr>
            <a:r>
              <a:rPr lang="fr-FR" sz="1757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Action don de soi</a:t>
            </a:r>
            <a:endParaRPr sz="1665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588" marR="0" lvl="0" indent="-1588" algn="l" rtl="0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757"/>
              <a:buFont typeface="Arial"/>
              <a:buChar char="-"/>
            </a:pPr>
            <a:r>
              <a:rPr lang="fr-FR" sz="1757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Manifestations pour collecter des fonds pour des associations</a:t>
            </a:r>
            <a:endParaRPr/>
          </a:p>
          <a:p>
            <a:pPr marL="1588" marR="0" lvl="0" indent="-1588" algn="l" rtl="0">
              <a:lnSpc>
                <a:spcPct val="90000"/>
              </a:lnSpc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8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588" marR="0" lvl="0" indent="-1588" algn="l" rtl="0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5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8" marR="0" lvl="0" indent="-15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Font typeface="Arial"/>
              <a:buNone/>
            </a:pPr>
            <a:r>
              <a:rPr lang="fr-FR" sz="1942" b="1" i="0" u="none" strike="noStrike" cap="none">
                <a:solidFill>
                  <a:srgbClr val="205867"/>
                </a:solidFill>
                <a:latin typeface="Questrial"/>
                <a:ea typeface="Questrial"/>
                <a:cs typeface="Questrial"/>
                <a:sym typeface="Questrial"/>
              </a:rPr>
              <a:t>Quand ?</a:t>
            </a:r>
            <a:endParaRPr/>
          </a:p>
          <a:p>
            <a:pPr marL="1588" marR="0" lvl="0" indent="-1588" algn="l" rtl="0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757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Pendant notre temps libre</a:t>
            </a:r>
            <a:endParaRPr/>
          </a:p>
          <a:p>
            <a:pPr marL="1588" marR="0" lvl="0" indent="-1588" algn="l" rtl="0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ts val="1757"/>
              <a:buFont typeface="Arial"/>
              <a:buChar char="-"/>
            </a:pPr>
            <a:r>
              <a:rPr lang="fr-FR" sz="1757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2 réunions /mois</a:t>
            </a:r>
            <a:endParaRPr/>
          </a:p>
          <a:p>
            <a:pPr marL="1588" marR="0" lvl="0" indent="-1588" algn="l" rtl="0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757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- Des actions</a:t>
            </a:r>
            <a:endParaRPr/>
          </a:p>
          <a:p>
            <a:pPr marL="1588" marR="0" lvl="0" indent="-1588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942" b="1" i="0" u="none" strike="noStrike" cap="none">
              <a:solidFill>
                <a:srgbClr val="205867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588" marR="0" lvl="0" indent="-1588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rgbClr val="205867"/>
              </a:buClr>
              <a:buFont typeface="Arial"/>
              <a:buNone/>
            </a:pPr>
            <a:r>
              <a:rPr lang="fr-FR" sz="1942" b="1" i="0" u="none" strike="noStrike" cap="none">
                <a:solidFill>
                  <a:srgbClr val="205867"/>
                </a:solidFill>
                <a:latin typeface="Questrial"/>
                <a:ea typeface="Questrial"/>
                <a:cs typeface="Questrial"/>
                <a:sym typeface="Questrial"/>
              </a:rPr>
              <a:t>Comment ?</a:t>
            </a:r>
            <a:endParaRPr/>
          </a:p>
          <a:p>
            <a:pPr marL="1588" marR="0" lvl="0" indent="-1588" algn="l" rtl="0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757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la bonne franquette !</a:t>
            </a:r>
            <a:endParaRPr/>
          </a:p>
          <a:p>
            <a:pPr marL="1588" marR="0" lvl="0" indent="-1588" algn="l" rtl="0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757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« Sérieux, sans se prendre au sérieux »</a:t>
            </a:r>
            <a:endParaRPr sz="1665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588" marR="0" lvl="0" indent="-1588" algn="l" rtl="0">
              <a:lnSpc>
                <a:spcPct val="9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65" b="0" i="1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588" marR="0" lvl="0" indent="-1588" algn="l" rtl="0">
              <a:lnSpc>
                <a:spcPct val="90000"/>
              </a:lnSpc>
              <a:spcBef>
                <a:spcPts val="388"/>
              </a:spcBef>
              <a:spcAft>
                <a:spcPts val="0"/>
              </a:spcAft>
              <a:buClr>
                <a:srgbClr val="205867"/>
              </a:buClr>
              <a:buFont typeface="Arial"/>
              <a:buNone/>
            </a:pPr>
            <a:r>
              <a:rPr lang="fr-FR" sz="1942" b="1" i="0" u="none" strike="noStrike" cap="none">
                <a:solidFill>
                  <a:srgbClr val="205867"/>
                </a:solidFill>
                <a:latin typeface="Questrial"/>
                <a:ea typeface="Questrial"/>
                <a:cs typeface="Questrial"/>
                <a:sym typeface="Questrial"/>
              </a:rPr>
              <a:t>Combien ?</a:t>
            </a:r>
            <a:endParaRPr/>
          </a:p>
          <a:p>
            <a:pPr marL="1588" marR="0" lvl="0" indent="-1588" algn="l" rtl="0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1757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Cotisations pour bénéficier du soutien national et d’une assurance pour les activités du club (25€)</a:t>
            </a:r>
            <a:endParaRPr/>
          </a:p>
          <a:p>
            <a:pPr marL="1588" marR="0" lvl="0" indent="-1588" algn="l" rtl="0">
              <a:lnSpc>
                <a:spcPct val="9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757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ftr" idx="11"/>
          </p:nvPr>
        </p:nvSpPr>
        <p:spPr>
          <a:xfrm>
            <a:off x="5796136" y="630932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www.leo-france.org</a:t>
            </a: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1619672" y="241193"/>
            <a:ext cx="65527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fr-FR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Nos activités : </a:t>
            </a:r>
            <a:r>
              <a:rPr lang="fr-FR" sz="3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Don de soi</a:t>
            </a:r>
            <a:endParaRPr sz="32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Capitaine de soirée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Collecte alimentaire en supermarché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Animation en Centre Hospitalier pour les enfants malades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Animation pour les résidents de maison de retraite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Sensibilisation accessibilité (fauteuil, cécité, malentendants)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Distribution de repas aux sans-abris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Et vos idées nouvelles…</a:t>
            </a:r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ftr" idx="11"/>
          </p:nvPr>
        </p:nvSpPr>
        <p:spPr>
          <a:xfrm>
            <a:off x="5796136" y="630932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www.leo-france.org</a:t>
            </a: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1619672" y="241193"/>
            <a:ext cx="72728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fr-FR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Nos activités : </a:t>
            </a:r>
            <a:r>
              <a:rPr lang="fr-FR" sz="3200" b="1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Collecte de fonds</a:t>
            </a:r>
            <a:endParaRPr sz="3200" b="1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Manifestations sportives (Zumbathon)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Vente de roses, de muguet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Vente d’objets (Bougies, Stop Pub…)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Vente de vins chaud, crêpes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Tombolas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Dégustation de bières à l’aveugle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Organisation de concerts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…Et les idées que vous pouvez apporter !</a:t>
            </a: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5" name="Google Shape;135;p18"/>
          <p:cNvSpPr txBox="1">
            <a:spLocks noGrp="1"/>
          </p:cNvSpPr>
          <p:nvPr>
            <p:ph type="ftr" idx="11"/>
          </p:nvPr>
        </p:nvSpPr>
        <p:spPr>
          <a:xfrm>
            <a:off x="5796136" y="630932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www.leo-france.org</a:t>
            </a: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1619672" y="241193"/>
            <a:ext cx="655272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fr-FR"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Nos préoccupations</a:t>
            </a:r>
            <a:endParaRPr sz="4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Approvisionnement alimentaire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Accessibilité/Handicap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Intergénérationnel (des enfants aux séniors)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Sécurité routière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Soutien contre les maladies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Echanges internationaux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Protection de la planète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Une action nationale chaque année :</a:t>
            </a:r>
            <a:b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2014/2015 : « Un jouet pour Noël »</a:t>
            </a:r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ftr" idx="11"/>
          </p:nvPr>
        </p:nvSpPr>
        <p:spPr>
          <a:xfrm>
            <a:off x="5796136" y="630932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www.leo-france.org</a:t>
            </a: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1619672" y="241193"/>
            <a:ext cx="698477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fr-FR" sz="32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Ce que ça apporte d’être LEO ?</a:t>
            </a:r>
            <a:endParaRPr sz="32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9" name="Google Shape;14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Opportunité de mettre en œuvre et développer des compétences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Chance de faire parti d’un groupe d’ami</a:t>
            </a:r>
            <a:endParaRPr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Occasion de se rendre utile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Saisir </a:t>
            </a:r>
            <a:r>
              <a:rPr lang="fr-FR" sz="2400" b="1" i="0" u="none" strike="noStrike" cap="none">
                <a:solidFill>
                  <a:srgbClr val="205867"/>
                </a:solidFill>
                <a:latin typeface="Questrial"/>
                <a:ea typeface="Questrial"/>
                <a:cs typeface="Questrial"/>
                <a:sym typeface="Questrial"/>
              </a:rPr>
              <a:t>l’opportunité</a:t>
            </a: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en partageant et en vivant des </a:t>
            </a:r>
            <a:r>
              <a:rPr lang="fr-FR" sz="2400" b="1" i="0" u="none" strike="noStrike" cap="none">
                <a:solidFill>
                  <a:srgbClr val="205867"/>
                </a:solidFill>
                <a:latin typeface="Questrial"/>
                <a:ea typeface="Questrial"/>
                <a:cs typeface="Questrial"/>
                <a:sym typeface="Questrial"/>
              </a:rPr>
              <a:t>expériences</a:t>
            </a:r>
            <a:r>
              <a:rPr lang="fr-FR"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solidaires et caritatives offertes aux autres d’acquérir des compétences et des qualités de </a:t>
            </a:r>
            <a:r>
              <a:rPr lang="fr-FR" sz="2400" b="1" i="0" u="none" strike="noStrike" cap="none">
                <a:solidFill>
                  <a:srgbClr val="205867"/>
                </a:solidFill>
                <a:latin typeface="Questrial"/>
                <a:ea typeface="Questrial"/>
                <a:cs typeface="Questrial"/>
                <a:sym typeface="Questrial"/>
              </a:rPr>
              <a:t>leadership</a:t>
            </a:r>
            <a:endParaRPr/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0" name="Google Shape;150;p20"/>
          <p:cNvSpPr txBox="1">
            <a:spLocks noGrp="1"/>
          </p:cNvSpPr>
          <p:nvPr>
            <p:ph type="ftr" idx="11"/>
          </p:nvPr>
        </p:nvSpPr>
        <p:spPr>
          <a:xfrm>
            <a:off x="5796136" y="630932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www.leo-france.org</a:t>
            </a: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ctrTitle"/>
          </p:nvPr>
        </p:nvSpPr>
        <p:spPr>
          <a:xfrm>
            <a:off x="3131840" y="1700809"/>
            <a:ext cx="6012160" cy="2664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Questrial"/>
              <a:buNone/>
            </a:pPr>
            <a:r>
              <a:rPr lang="fr-FR" sz="32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www.leo-france.org</a:t>
            </a:r>
            <a:br>
              <a:rPr lang="fr-FR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fr-FR" sz="28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LEO CLUB France – Officiel</a:t>
            </a:r>
            <a:br>
              <a:rPr lang="fr-FR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fr-FR" sz="2800" b="1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@LEOCLUBFrance #leoclubfrance</a:t>
            </a:r>
            <a:endParaRPr sz="2800" b="1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subTitle" idx="1"/>
          </p:nvPr>
        </p:nvSpPr>
        <p:spPr>
          <a:xfrm>
            <a:off x="3059832" y="4365104"/>
            <a:ext cx="5472609" cy="985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Font typeface="Arial"/>
              <a:buNone/>
            </a:pPr>
            <a:endParaRPr dirty="0"/>
          </a:p>
        </p:txBody>
      </p:sp>
      <p:sp>
        <p:nvSpPr>
          <p:cNvPr id="157" name="Google Shape;157;p21"/>
          <p:cNvSpPr txBox="1">
            <a:spLocks noGrp="1"/>
          </p:cNvSpPr>
          <p:nvPr>
            <p:ph type="ftr" idx="11"/>
          </p:nvPr>
        </p:nvSpPr>
        <p:spPr>
          <a:xfrm>
            <a:off x="5796136" y="630423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www.leo-france.org</a:t>
            </a:r>
            <a:endParaRPr sz="20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8" name="Google Shape;158;p21" descr="logo-twitter-facebook-4.jpg"/>
          <p:cNvPicPr preferRelativeResize="0"/>
          <p:nvPr/>
        </p:nvPicPr>
        <p:blipFill rotWithShape="1">
          <a:blip r:embed="rId3">
            <a:alphaModFix/>
          </a:blip>
          <a:srcRect r="53150"/>
          <a:stretch/>
        </p:blipFill>
        <p:spPr>
          <a:xfrm>
            <a:off x="2536591" y="2703703"/>
            <a:ext cx="595249" cy="60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1" descr="logo-twitter-facebook-4.jpg"/>
          <p:cNvPicPr preferRelativeResize="0"/>
          <p:nvPr/>
        </p:nvPicPr>
        <p:blipFill rotWithShape="1">
          <a:blip r:embed="rId3">
            <a:alphaModFix/>
          </a:blip>
          <a:srcRect l="53845"/>
          <a:stretch/>
        </p:blipFill>
        <p:spPr>
          <a:xfrm>
            <a:off x="2538763" y="3351776"/>
            <a:ext cx="586407" cy="60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LE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0139C225C09947BFABE4E79AB2E74B" ma:contentTypeVersion="9" ma:contentTypeDescription="Crée un document." ma:contentTypeScope="" ma:versionID="8a995163850b0c25226a6b66347d95db">
  <xsd:schema xmlns:xsd="http://www.w3.org/2001/XMLSchema" xmlns:xs="http://www.w3.org/2001/XMLSchema" xmlns:p="http://schemas.microsoft.com/office/2006/metadata/properties" xmlns:ns2="b6fe3525-737e-4dd3-b78a-915160b84a66" xmlns:ns3="34e765a2-6abd-4281-83bd-2f7d8108f52a" targetNamespace="http://schemas.microsoft.com/office/2006/metadata/properties" ma:root="true" ma:fieldsID="54936f1cc2c0adbfec00cdd1d5301639" ns2:_="" ns3:_="">
    <xsd:import namespace="b6fe3525-737e-4dd3-b78a-915160b84a66"/>
    <xsd:import namespace="34e765a2-6abd-4281-83bd-2f7d8108f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fe3525-737e-4dd3-b78a-915160b84a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e765a2-6abd-4281-83bd-2f7d8108f52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BDA522-1C79-41FA-92BB-AA5D74EC6B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fe3525-737e-4dd3-b78a-915160b84a66"/>
    <ds:schemaRef ds:uri="34e765a2-6abd-4281-83bd-2f7d8108f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959B98-02C3-4892-A516-8ED714F423F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E138150-C1BE-4639-9CA2-B2FFE735B2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Affichage à l'écran (4:3)</PresentationFormat>
  <Paragraphs>87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Questrial</vt:lpstr>
      <vt:lpstr>Calibri</vt:lpstr>
      <vt:lpstr>Arial</vt:lpstr>
      <vt:lpstr>Thème LEO</vt:lpstr>
      <vt:lpstr>« On ne va pas bien loin dans la vie, si on ne fait d’abord quelque chose pour quelqu’un d’autre. »</vt:lpstr>
      <vt:lpstr>Le programme LEO</vt:lpstr>
      <vt:lpstr>Clip vidéo</vt:lpstr>
      <vt:lpstr>L’essentiel des LEO</vt:lpstr>
      <vt:lpstr>Nos activités : Don de soi</vt:lpstr>
      <vt:lpstr>Nos activités : Collecte de fonds</vt:lpstr>
      <vt:lpstr>Nos préoccupations</vt:lpstr>
      <vt:lpstr>Ce que ça apporte d’être LEO ?</vt:lpstr>
      <vt:lpstr>www.leo-france.org LEO CLUB France – Officiel @LEOCLUBFrance #leoclubfrance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 On ne va pas bien loin dans la vie, si on ne fait d’abord quelque chose pour quelqu’un d’autre. »</dc:title>
  <cp:lastModifiedBy>Matthieu ROUSSEING</cp:lastModifiedBy>
  <cp:revision>1</cp:revision>
  <dcterms:modified xsi:type="dcterms:W3CDTF">2020-06-23T13:38:32Z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0x010100F90139C225C09947BFABE4E79AB2E74B</vt:lpwstr>
  </property>
</Properties>
</file>