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570" r:id="rId2"/>
    <p:sldId id="1582" r:id="rId3"/>
    <p:sldId id="1581" r:id="rId4"/>
    <p:sldId id="1583" r:id="rId5"/>
    <p:sldId id="1567" r:id="rId6"/>
    <p:sldId id="1569" r:id="rId7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8" autoAdjust="0"/>
    <p:restoredTop sz="73605" autoAdjust="0"/>
  </p:normalViewPr>
  <p:slideViewPr>
    <p:cSldViewPr snapToGrid="0">
      <p:cViewPr varScale="1">
        <p:scale>
          <a:sx n="92" d="100"/>
          <a:sy n="92" d="100"/>
        </p:scale>
        <p:origin x="1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E517384-E299-4D15-8A31-CEA0D54249EA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EF069DC-6A9B-4068-AC87-41E4361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344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69DC-6A9B-4068-AC87-41E4361A2D8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8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69DC-6A9B-4068-AC87-41E4361A2D8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020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69DC-6A9B-4068-AC87-41E4361A2D8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167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69DC-6A9B-4068-AC87-41E4361A2D8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82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F069DC-6A9B-4068-AC87-41E4361A2D8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2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B0684C-CEBF-1F5C-E6A9-FD6618BBB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6D73D3-0F67-BE32-9599-63CE68AB1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E59811-5863-567B-B4B6-200F1B0A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B847A-F0E4-DF5F-F08D-0EAB5E255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9A06BC-79F9-7ECE-84F4-FA1C5621D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6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7E2025-7D7B-67F9-7574-CE19A897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47893F-AD37-2B02-C2AE-1B1DB5626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2919D1-7545-ED06-7832-19849A7B6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1D262B-8012-A285-AD36-07D80848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64850D-5705-56DB-745E-F89A99D4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60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E29CC2-F47D-3AE0-70DC-3EED05A733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337D10-ECF6-10F1-5DB1-C075CC0EF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16C52B-37C7-B06B-5740-7EA6E6E3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DDD56C-F8CF-B126-6186-47E09E9F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3EEBF2-B321-BB9F-9221-0285EE5F0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7730E1-2539-51C3-DBFE-EFB69240A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D55286-E488-E54D-424F-F7A61067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3111CD-EB2C-6BA6-BBAA-58D1AD959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63BFF5-7BE2-BE00-A41B-FB6A5B57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02AA4E-9640-AA7E-EF63-0939CFA6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249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9833D0-B990-3E7A-51FA-F2DFACE4D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04C121-2936-B358-CA1A-3C2464FF4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6F6C01-C9B1-DD99-F1B4-D8DF9014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02E07-F316-5396-89CC-AB4320AC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917799-178C-1C50-E2AD-5BCA600E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1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4B752F-5344-C90C-F93C-64B269450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61648B-3982-C3EE-5AD8-5889D2ACE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4E475F-09CA-373D-E60D-3C312516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4BA92A-FC93-0720-9B3F-C8F832E2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4B41B5-21AC-7113-85CF-601B4E2E6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EF2AF8-D109-FA3E-66FD-91C93D73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59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CFB113-7A38-C1A6-5A3F-7877BACE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85C2E9-E6F2-43E2-5193-4D0F06D89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14B6AF-FDBA-9629-CB9B-B5B7008AE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F821BD-8DD0-BA1F-54CE-B35B2FFE1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86D6CA1-99DC-9623-850F-9800C880F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F71BDD-F516-ECD4-3ABB-98BB6D2E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3CA59B-D85E-4A24-CE4D-58DDFAF5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D293BA4-0F38-1487-1674-5BBCEA04B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27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C8B80B-C072-CE6C-DD52-620F8C8E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D7755C-7669-3FF7-F68A-E53AAFE6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B3D984-E5C0-1AA6-6731-AD0D7B0E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503C1C-CC6B-E6A7-8FA1-4657B5629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431688A-B565-F351-F186-A3C77E5F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A9B289-4DA3-1D4D-A418-32EA89EC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10A746-EFF2-4BBF-CC50-39D13F1D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8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E7DAC-2FE7-5582-2701-B6DCF790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49D7B9-6092-A99B-70B7-F504B8F06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1A282A-C387-DE7A-9C30-2AF732801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1D8E4E-5400-A156-8F09-5AEF3B58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EBD3C6-5203-A7FC-EA61-84793A0A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F57EDE-2506-AC60-2B14-13D57CDE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76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9B7AC-8381-73DF-78E8-1CD49B51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22FB28-EDF1-CBD8-EC92-B80B464732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78712B7-A95B-B34D-CAE4-4A7892447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096BAC-541E-CCBC-8694-E6E4B3AF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F5BD1D-759E-6508-A719-482235B1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DB8733-5167-3C0D-09EC-3B26A2862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17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29512C-1BE5-77FE-C7E7-F56C6D46A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F4B039-0CAF-AA7E-2915-C7231167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378409-342E-5390-1CE9-B0F3DE51B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695CD-A23D-40BA-805E-846D92022ECD}" type="datetimeFigureOut">
              <a:rPr lang="fr-FR" smtClean="0"/>
              <a:t>27/03/2023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3EAAAE-767E-3904-DB34-538E0B07CC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B06BA-37A8-ABAB-428F-2784DBE59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1968E-57C3-4445-8D1E-E52D38EBF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85A526C1-8DEA-C1D3-56A0-A1B697383B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78" y="5115617"/>
            <a:ext cx="6645910" cy="1149985"/>
          </a:xfrm>
          <a:prstGeom prst="rect">
            <a:avLst/>
          </a:prstGeom>
          <a:noFill/>
        </p:spPr>
      </p:pic>
      <p:pic>
        <p:nvPicPr>
          <p:cNvPr id="7" name="Image 6" descr="Une image contenant logo&#10;&#10;Description générée automatiquement">
            <a:extLst>
              <a:ext uri="{FF2B5EF4-FFF2-40B4-BE49-F238E27FC236}">
                <a16:creationId xmlns:a16="http://schemas.microsoft.com/office/drawing/2014/main" id="{2CA946DD-2753-3A6B-93A3-1F3E62F945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926" y="623541"/>
            <a:ext cx="1524000" cy="14478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8E61BA4-F6A4-9414-86F0-5A49FF87F9DA}"/>
              </a:ext>
            </a:extLst>
          </p:cNvPr>
          <p:cNvSpPr txBox="1"/>
          <p:nvPr/>
        </p:nvSpPr>
        <p:spPr>
          <a:xfrm>
            <a:off x="3810000" y="1579419"/>
            <a:ext cx="5389418" cy="2062103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CLE USB A DESTINATION DES PR ET DES PZ</a:t>
            </a: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  <a:p>
            <a:pPr algn="ctr"/>
            <a:r>
              <a:rPr lang="fr-FR" sz="3200" b="1" dirty="0">
                <a:solidFill>
                  <a:srgbClr val="002060"/>
                </a:solidFill>
              </a:rPr>
              <a:t>SOMMAIRE</a:t>
            </a:r>
          </a:p>
        </p:txBody>
      </p:sp>
      <p:pic>
        <p:nvPicPr>
          <p:cNvPr id="12" name="Image 11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10906DD2-5736-80FA-7156-ADF90E75F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074" y="4606723"/>
            <a:ext cx="1449705" cy="1579245"/>
          </a:xfrm>
          <a:prstGeom prst="rect">
            <a:avLst/>
          </a:prstGeom>
        </p:spPr>
      </p:pic>
      <p:sp>
        <p:nvSpPr>
          <p:cNvPr id="13" name="Oval 10">
            <a:extLst>
              <a:ext uri="{FF2B5EF4-FFF2-40B4-BE49-F238E27FC236}">
                <a16:creationId xmlns:a16="http://schemas.microsoft.com/office/drawing/2014/main" id="{CCD021C7-7F34-9D7E-B536-708A7DCD2665}"/>
              </a:ext>
            </a:extLst>
          </p:cNvPr>
          <p:cNvSpPr>
            <a:spLocks/>
          </p:cNvSpPr>
          <p:nvPr/>
        </p:nvSpPr>
        <p:spPr>
          <a:xfrm>
            <a:off x="10185926" y="2397563"/>
            <a:ext cx="1594853" cy="14852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69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1B30AB7-9112-A63A-6077-EEC3D92895AA}"/>
              </a:ext>
            </a:extLst>
          </p:cNvPr>
          <p:cNvSpPr txBox="1"/>
          <p:nvPr/>
        </p:nvSpPr>
        <p:spPr>
          <a:xfrm>
            <a:off x="3821340" y="2080782"/>
            <a:ext cx="694113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Bienvenue dans votre nouvelle fonction </a:t>
            </a:r>
            <a:r>
              <a:rPr lang="fr-FR" dirty="0">
                <a:solidFill>
                  <a:srgbClr val="7030A0"/>
                </a:solidFill>
              </a:rPr>
              <a:t>: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Message de Philippe CUAZ-PEROLIN, Gouverneur 2023_2024</a:t>
            </a:r>
          </a:p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La Création de Club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La Branche de Club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La création « Branche de Club »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Guide de création  « Branche de Club »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Les différents types de club :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Club traditionnel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Club Lions universitaires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Club Léo Lions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Clubs Spécialisés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Clubs virtuels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Les 10 étapes de la création d’un club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Guide de création d’un club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Guide d’organisation de la remise de chartre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Guide pour l’évaluation d’un club</a:t>
            </a:r>
          </a:p>
          <a:p>
            <a:pPr marL="285750" indent="-285750">
              <a:buBlip>
                <a:blip r:embed="rId5"/>
              </a:buBlip>
            </a:pPr>
            <a:endParaRPr lang="fr-FR" b="1" dirty="0">
              <a:solidFill>
                <a:srgbClr val="FF930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8" name="Image 7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381A33EB-7F3B-20E8-E3D7-4E869425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353378"/>
            <a:ext cx="1403723" cy="152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39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1B30AB7-9112-A63A-6077-EEC3D92895AA}"/>
              </a:ext>
            </a:extLst>
          </p:cNvPr>
          <p:cNvSpPr txBox="1"/>
          <p:nvPr/>
        </p:nvSpPr>
        <p:spPr>
          <a:xfrm>
            <a:off x="3668940" y="1752513"/>
            <a:ext cx="694113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7030A0"/>
              </a:solidFill>
            </a:endParaRPr>
          </a:p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La Création de Club 2/2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Documents et communication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Demande de chartre de Club (Documents de travail)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Liste de vérification pour la demande de chartre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Parrainer un nouveau club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Guide de formation pour l’orientation de nouveaux membres</a:t>
            </a:r>
          </a:p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N’oublions pas nos 80 clubs du District IDFO !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La Boîte à outils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Guide de recrutement à l’usage des clubs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Guide de formation pour l’orientation de nouveaux membres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Développement de partenaires locaux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Guide pratique des réseaux sociaux.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Formulaire de reconstruction d’un club . (Demande d’intervention d’un Lion Guide)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8" name="Image 7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381A33EB-7F3B-20E8-E3D7-4E869425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00" y="173268"/>
            <a:ext cx="1449705" cy="1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55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C1B30AB7-9112-A63A-6077-EEC3D92895AA}"/>
              </a:ext>
            </a:extLst>
          </p:cNvPr>
          <p:cNvSpPr txBox="1"/>
          <p:nvPr/>
        </p:nvSpPr>
        <p:spPr>
          <a:xfrm>
            <a:off x="4306249" y="2181204"/>
            <a:ext cx="69411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Zoom sur les Léos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Le Programme Léo (Description)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Pack création de Club Léo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Les documents utiles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Demande d’affiliation d’un club Léo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Règlement Intérieur du Club Léo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Statuts d’un club Léo</a:t>
            </a:r>
          </a:p>
          <a:p>
            <a:pPr marL="1200150" lvl="2" indent="-285750">
              <a:buBlip>
                <a:blip r:embed="rId5"/>
              </a:buBlip>
            </a:pPr>
            <a:r>
              <a:rPr lang="fr-FR" dirty="0">
                <a:solidFill>
                  <a:srgbClr val="7030A0"/>
                </a:solidFill>
              </a:rPr>
              <a:t>Tableur trésorerie d’un club Léo.</a:t>
            </a:r>
          </a:p>
          <a:p>
            <a:pPr marL="285750" indent="-285750">
              <a:buBlip>
                <a:blip r:embed="rId5"/>
              </a:buBlip>
            </a:pPr>
            <a:r>
              <a:rPr lang="fr-FR" b="1" dirty="0">
                <a:solidFill>
                  <a:srgbClr val="FF9300"/>
                </a:solidFill>
              </a:rPr>
              <a:t>La Boite à outils du Leadership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Bâtir une équipe 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Bâtir la réussite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Bâtir un plan</a:t>
            </a:r>
          </a:p>
          <a:p>
            <a:pPr marL="742950" lvl="1" indent="-285750">
              <a:buBlip>
                <a:blip r:embed="rId5"/>
              </a:buBlip>
            </a:pPr>
            <a:r>
              <a:rPr lang="fr-FR" b="1" dirty="0">
                <a:solidFill>
                  <a:srgbClr val="7030A0"/>
                </a:solidFill>
              </a:rPr>
              <a:t>Bâtir une vision</a:t>
            </a: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  <a:p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8" name="Image 7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381A33EB-7F3B-20E8-E3D7-4E869425C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200" y="173268"/>
            <a:ext cx="1449705" cy="157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906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4F5E94E-6B2C-C4C9-C280-BF8A3DC969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49" y="0"/>
            <a:ext cx="4846211" cy="6858000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E35B1C8-267C-45D8-1A69-47F8D9715A06}"/>
              </a:ext>
            </a:extLst>
          </p:cNvPr>
          <p:cNvSpPr/>
          <p:nvPr/>
        </p:nvSpPr>
        <p:spPr>
          <a:xfrm>
            <a:off x="8483938" y="2848841"/>
            <a:ext cx="2576946" cy="2410691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LA CLE USB DES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PRESIDENTS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ET OFFICIELS DE CLUB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1/2</a:t>
            </a:r>
          </a:p>
        </p:txBody>
      </p:sp>
      <p:sp>
        <p:nvSpPr>
          <p:cNvPr id="14" name="Nuage 13">
            <a:extLst>
              <a:ext uri="{FF2B5EF4-FFF2-40B4-BE49-F238E27FC236}">
                <a16:creationId xmlns:a16="http://schemas.microsoft.com/office/drawing/2014/main" id="{25045587-5B97-1498-8CD9-88B0F02CDF98}"/>
              </a:ext>
            </a:extLst>
          </p:cNvPr>
          <p:cNvSpPr/>
          <p:nvPr/>
        </p:nvSpPr>
        <p:spPr>
          <a:xfrm rot="1446381">
            <a:off x="8765190" y="730436"/>
            <a:ext cx="3226359" cy="1714604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POUR VOTRE PARFAITE INFORMATION</a:t>
            </a:r>
          </a:p>
        </p:txBody>
      </p:sp>
    </p:spTree>
    <p:extLst>
      <p:ext uri="{BB962C8B-B14F-4D97-AF65-F5344CB8AC3E}">
        <p14:creationId xmlns:p14="http://schemas.microsoft.com/office/powerpoint/2010/main" val="88500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F6E00226-1C89-BF63-C09B-E9A3D410A58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D1EB1D3F-B3B0-7C0F-4276-2DB2B459C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37698" cy="6858000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F1E8CEED-9934-BB5F-8A35-D2FCD2A9F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62700"/>
              <a:ext cx="12192000" cy="495300"/>
            </a:xfrm>
            <a:prstGeom prst="rect">
              <a:avLst/>
            </a:prstGeom>
          </p:spPr>
        </p:pic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88F00515-12B3-71FA-1F2A-8765C08AE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894" y="0"/>
            <a:ext cx="4846211" cy="6858000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13BC28BD-31F3-20BC-D63E-A84A4E42268B}"/>
              </a:ext>
            </a:extLst>
          </p:cNvPr>
          <p:cNvSpPr/>
          <p:nvPr/>
        </p:nvSpPr>
        <p:spPr>
          <a:xfrm>
            <a:off x="8555727" y="3029148"/>
            <a:ext cx="2576946" cy="2410691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LA CLE USB DES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PRESIDENTS</a:t>
            </a:r>
            <a:br>
              <a:rPr lang="fr-FR" sz="2000" b="1" dirty="0">
                <a:solidFill>
                  <a:srgbClr val="002060"/>
                </a:solidFill>
              </a:rPr>
            </a:br>
            <a:r>
              <a:rPr lang="fr-FR" sz="2000" b="1" dirty="0">
                <a:solidFill>
                  <a:srgbClr val="002060"/>
                </a:solidFill>
              </a:rPr>
              <a:t>ET OFFICIELS DE CLUB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</a:rPr>
              <a:t>2/2</a:t>
            </a:r>
          </a:p>
        </p:txBody>
      </p:sp>
      <p:sp>
        <p:nvSpPr>
          <p:cNvPr id="15" name="Nuage 14">
            <a:extLst>
              <a:ext uri="{FF2B5EF4-FFF2-40B4-BE49-F238E27FC236}">
                <a16:creationId xmlns:a16="http://schemas.microsoft.com/office/drawing/2014/main" id="{27EE613D-94AC-81BB-796F-FB667FD71C3A}"/>
              </a:ext>
            </a:extLst>
          </p:cNvPr>
          <p:cNvSpPr/>
          <p:nvPr/>
        </p:nvSpPr>
        <p:spPr>
          <a:xfrm rot="1446381">
            <a:off x="8765190" y="730436"/>
            <a:ext cx="3226359" cy="1714604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POUR VOTRE PARFAITE INFORMATION</a:t>
            </a:r>
          </a:p>
        </p:txBody>
      </p:sp>
    </p:spTree>
    <p:extLst>
      <p:ext uri="{BB962C8B-B14F-4D97-AF65-F5344CB8AC3E}">
        <p14:creationId xmlns:p14="http://schemas.microsoft.com/office/powerpoint/2010/main" val="41491144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4660</TotalTime>
  <Words>271</Words>
  <Application>Microsoft Macintosh PowerPoint</Application>
  <PresentationFormat>Grand écran</PresentationFormat>
  <Paragraphs>87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 CUAZ-PEROLIN</dc:creator>
  <cp:lastModifiedBy>Elizabeth CROIN</cp:lastModifiedBy>
  <cp:revision>45</cp:revision>
  <cp:lastPrinted>2023-02-02T14:23:18Z</cp:lastPrinted>
  <dcterms:created xsi:type="dcterms:W3CDTF">2022-11-04T14:07:02Z</dcterms:created>
  <dcterms:modified xsi:type="dcterms:W3CDTF">2023-03-27T19:17:45Z</dcterms:modified>
</cp:coreProperties>
</file>