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1081" r:id="rId3"/>
    <p:sldId id="1121" r:id="rId4"/>
    <p:sldId id="1119" r:id="rId5"/>
    <p:sldId id="897" r:id="rId6"/>
    <p:sldId id="1125" r:id="rId7"/>
    <p:sldId id="1126" r:id="rId8"/>
    <p:sldId id="1127" r:id="rId9"/>
    <p:sldId id="1128" r:id="rId10"/>
    <p:sldId id="1129" r:id="rId11"/>
    <p:sldId id="1130" r:id="rId12"/>
    <p:sldId id="1131" r:id="rId13"/>
    <p:sldId id="1132" r:id="rId14"/>
    <p:sldId id="1133" r:id="rId15"/>
    <p:sldId id="111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9A61"/>
    <a:srgbClr val="6A286D"/>
    <a:srgbClr val="0B4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02" autoAdjust="0"/>
    <p:restoredTop sz="95380" autoAdjust="0"/>
  </p:normalViewPr>
  <p:slideViewPr>
    <p:cSldViewPr snapToGrid="0" snapToObjects="1">
      <p:cViewPr varScale="1">
        <p:scale>
          <a:sx n="109" d="100"/>
          <a:sy n="109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noFill/>
        </a:ln>
      </dgm:spPr>
      <dgm:t>
        <a:bodyPr/>
        <a:lstStyle/>
        <a:p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1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550C6806-E4D9-3642-BBEC-CC8CCEC8395E}">
      <dgm:prSet phldrT="[Text]" custT="1"/>
      <dgm:spPr>
        <a:solidFill>
          <a:srgbClr val="FF5C35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2</a:t>
          </a:r>
        </a:p>
      </dgm:t>
    </dgm:pt>
    <dgm:pt modelId="{6E5CD2B4-C862-4C4D-8BA5-BFB0418F3EF7}" type="parTrans" cxnId="{C39D88EF-CC5C-5544-B60A-9BC129908020}">
      <dgm:prSet/>
      <dgm:spPr/>
      <dgm:t>
        <a:bodyPr/>
        <a:lstStyle/>
        <a:p>
          <a:endParaRPr lang="en-US"/>
        </a:p>
      </dgm:t>
    </dgm:pt>
    <dgm:pt modelId="{F7944F05-A95A-B646-8099-574E5D27D8E3}" type="sibTrans" cxnId="{C39D88EF-CC5C-5544-B60A-9BC129908020}">
      <dgm:prSet/>
      <dgm:spPr/>
      <dgm:t>
        <a:bodyPr/>
        <a:lstStyle/>
        <a:p>
          <a:endParaRPr lang="en-US"/>
        </a:p>
      </dgm:t>
    </dgm:pt>
    <dgm:pt modelId="{E1DFAF1C-153E-9742-8C60-CFB561D9FA0B}">
      <dgm:prSet phldrT="[Text]" custT="1"/>
      <dgm:spPr>
        <a:solidFill>
          <a:srgbClr val="407CCA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3</a:t>
          </a:r>
        </a:p>
      </dgm:t>
    </dgm:pt>
    <dgm:pt modelId="{67982BC9-774B-B04A-8294-CCAD4CC0F107}" type="parTrans" cxnId="{20C63DE2-192F-184B-94D3-78483B8097E6}">
      <dgm:prSet/>
      <dgm:spPr/>
      <dgm:t>
        <a:bodyPr/>
        <a:lstStyle/>
        <a:p>
          <a:endParaRPr lang="en-US"/>
        </a:p>
      </dgm:t>
    </dgm:pt>
    <dgm:pt modelId="{F1933C5D-7270-2647-9C80-C8907D104897}" type="sibTrans" cxnId="{20C63DE2-192F-184B-94D3-78483B8097E6}">
      <dgm:prSet/>
      <dgm:spPr/>
      <dgm:t>
        <a:bodyPr/>
        <a:lstStyle/>
        <a:p>
          <a:endParaRPr lang="en-US"/>
        </a:p>
      </dgm:t>
    </dgm:pt>
    <dgm:pt modelId="{0EDBED53-63F4-E44F-B09C-249A409EC2B5}">
      <dgm:prSet phldrT="[Text]" custT="1"/>
      <dgm:spPr>
        <a:solidFill>
          <a:srgbClr val="0B4680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4</a:t>
          </a:r>
        </a:p>
      </dgm:t>
    </dgm:pt>
    <dgm:pt modelId="{91E35110-83B3-EA43-8F9D-F421EF1FA401}" type="parTrans" cxnId="{29D262D0-87B6-9541-8B28-3FE587B34F0E}">
      <dgm:prSet/>
      <dgm:spPr/>
      <dgm:t>
        <a:bodyPr/>
        <a:lstStyle/>
        <a:p>
          <a:endParaRPr lang="en-US"/>
        </a:p>
      </dgm:t>
    </dgm:pt>
    <dgm:pt modelId="{8F851F60-CBFB-1546-A536-23F19A4A33D6}" type="sibTrans" cxnId="{29D262D0-87B6-9541-8B28-3FE587B34F0E}">
      <dgm:prSet/>
      <dgm:spPr/>
      <dgm:t>
        <a:bodyPr/>
        <a:lstStyle/>
        <a:p>
          <a:endParaRPr lang="en-US"/>
        </a:p>
      </dgm:t>
    </dgm:pt>
    <dgm:pt modelId="{B77CF496-66A6-1541-A9C6-2A9BE1CD4EF9}">
      <dgm:prSet phldrT="[Text]" custT="1"/>
      <dgm:spPr>
        <a:solidFill>
          <a:srgbClr val="6A286D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5</a:t>
          </a:r>
        </a:p>
      </dgm:t>
    </dgm:pt>
    <dgm:pt modelId="{636310F6-757B-CB44-AB0E-027C6AA1CA04}" type="parTrans" cxnId="{B722A5AB-20A3-004C-8293-0097BD9BB48D}">
      <dgm:prSet/>
      <dgm:spPr/>
      <dgm:t>
        <a:bodyPr/>
        <a:lstStyle/>
        <a:p>
          <a:endParaRPr lang="en-US"/>
        </a:p>
      </dgm:t>
    </dgm:pt>
    <dgm:pt modelId="{9E0DD04F-07A8-5C40-8405-30D2AB2BD13C}" type="sibTrans" cxnId="{B722A5AB-20A3-004C-8293-0097BD9BB48D}">
      <dgm:prSet/>
      <dgm:spPr/>
      <dgm:t>
        <a:bodyPr/>
        <a:lstStyle/>
        <a:p>
          <a:endParaRPr lang="en-US"/>
        </a:p>
      </dgm:t>
    </dgm:pt>
    <dgm:pt modelId="{7E593A3B-28FC-F249-9476-5D4019186D14}">
      <dgm:prSet phldrT="[Text]" custT="1"/>
      <dgm:spPr>
        <a:solidFill>
          <a:srgbClr val="009A61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baseline="0" dirty="0">
              <a:latin typeface="Arial" panose="020B0604020202020204" pitchFamily="34" charset="0"/>
              <a:cs typeface="Arial" panose="020B0604020202020204" pitchFamily="34" charset="0"/>
            </a:rPr>
            <a:t>Étape 6</a:t>
          </a:r>
        </a:p>
      </dgm:t>
    </dgm:pt>
    <dgm:pt modelId="{C47575AE-F83B-BD41-BDEB-846C85BE7F02}" type="parTrans" cxnId="{0ADBA317-0F7B-0E4F-B59B-3BB30885841B}">
      <dgm:prSet/>
      <dgm:spPr/>
      <dgm:t>
        <a:bodyPr/>
        <a:lstStyle/>
        <a:p>
          <a:endParaRPr lang="en-US"/>
        </a:p>
      </dgm:t>
    </dgm:pt>
    <dgm:pt modelId="{2404B4D7-2CF5-6647-AAF1-5B7903B441CB}" type="sibTrans" cxnId="{0ADBA317-0F7B-0E4F-B59B-3BB30885841B}">
      <dgm:prSet/>
      <dgm:spPr/>
      <dgm:t>
        <a:bodyPr/>
        <a:lstStyle/>
        <a:p>
          <a:endParaRPr lang="en-US"/>
        </a:p>
      </dgm:t>
    </dgm:pt>
    <dgm:pt modelId="{8D11DDB6-F920-DA47-8E5C-51742407B6A5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A65F049A-27C4-024C-81BC-1B83A96E93B5}" type="pres">
      <dgm:prSet presAssocID="{551A8959-1599-6541-8FB9-127084B0AD5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63701D60-DB5E-2143-9E33-88E942B34FA3}" type="pres">
      <dgm:prSet presAssocID="{18559829-BBF0-0543-8DD5-6A5A6ADB2ACB}" presName="parTxOnlySpace" presStyleCnt="0"/>
      <dgm:spPr/>
    </dgm:pt>
    <dgm:pt modelId="{FA8E262E-0277-BD4C-8A56-0A077E375EE1}" type="pres">
      <dgm:prSet presAssocID="{550C6806-E4D9-3642-BBEC-CC8CCEC8395E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CF710E4-2844-7542-B3B4-5B8681E29F58}" type="pres">
      <dgm:prSet presAssocID="{F7944F05-A95A-B646-8099-574E5D27D8E3}" presName="parTxOnlySpace" presStyleCnt="0"/>
      <dgm:spPr/>
    </dgm:pt>
    <dgm:pt modelId="{5A152D1C-3F93-CE48-93D2-A9658D721AA9}" type="pres">
      <dgm:prSet presAssocID="{E1DFAF1C-153E-9742-8C60-CFB561D9FA0B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77EA11D-7DF8-4140-A2FE-0F1DE3BBC170}" type="pres">
      <dgm:prSet presAssocID="{F1933C5D-7270-2647-9C80-C8907D104897}" presName="parTxOnlySpace" presStyleCnt="0"/>
      <dgm:spPr/>
    </dgm:pt>
    <dgm:pt modelId="{85C4BB46-1719-DF48-8AC2-E6AA447F2827}" type="pres">
      <dgm:prSet presAssocID="{0EDBED53-63F4-E44F-B09C-249A409EC2B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C0B0794-4050-7640-9EC6-0176A72691E6}" type="pres">
      <dgm:prSet presAssocID="{8F851F60-CBFB-1546-A536-23F19A4A33D6}" presName="parTxOnlySpace" presStyleCnt="0"/>
      <dgm:spPr/>
    </dgm:pt>
    <dgm:pt modelId="{E27C8028-A12A-0D44-A653-ACFC6C474ED4}" type="pres">
      <dgm:prSet presAssocID="{B77CF496-66A6-1541-A9C6-2A9BE1CD4EF9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F037C9F-BC90-8344-A9D9-0C2E914F2838}" type="pres">
      <dgm:prSet presAssocID="{9E0DD04F-07A8-5C40-8405-30D2AB2BD13C}" presName="parTxOnlySpace" presStyleCnt="0"/>
      <dgm:spPr/>
    </dgm:pt>
    <dgm:pt modelId="{DB43D8FC-44FF-EC4C-92CB-0FEE3F97339B}" type="pres">
      <dgm:prSet presAssocID="{7E593A3B-28FC-F249-9476-5D4019186D14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ADBA317-0F7B-0E4F-B59B-3BB30885841B}" srcId="{F3BB73E4-D91E-AD4D-975C-C5B65C90A583}" destId="{7E593A3B-28FC-F249-9476-5D4019186D14}" srcOrd="5" destOrd="0" parTransId="{C47575AE-F83B-BD41-BDEB-846C85BE7F02}" sibTransId="{2404B4D7-2CF5-6647-AAF1-5B7903B441CB}"/>
    <dgm:cxn modelId="{A0821924-3F97-C944-8703-C77EE0F95358}" type="presOf" srcId="{B77CF496-66A6-1541-A9C6-2A9BE1CD4EF9}" destId="{E27C8028-A12A-0D44-A653-ACFC6C474ED4}" srcOrd="0" destOrd="0" presId="urn:microsoft.com/office/officeart/2005/8/layout/chevron1"/>
    <dgm:cxn modelId="{D2458E26-EA87-EB4B-BDF5-47811A598D1A}" type="presOf" srcId="{F3BB73E4-D91E-AD4D-975C-C5B65C90A583}" destId="{8D11DDB6-F920-DA47-8E5C-51742407B6A5}" srcOrd="0" destOrd="0" presId="urn:microsoft.com/office/officeart/2005/8/layout/chevron1"/>
    <dgm:cxn modelId="{A7F6C452-6B89-C14C-98BF-9C3DEE859CFD}" type="presOf" srcId="{551A8959-1599-6541-8FB9-127084B0AD58}" destId="{A65F049A-27C4-024C-81BC-1B83A96E93B5}" srcOrd="0" destOrd="0" presId="urn:microsoft.com/office/officeart/2005/8/layout/chevron1"/>
    <dgm:cxn modelId="{672EDE90-79BD-CE48-BE16-7F47A36B81E2}" type="presOf" srcId="{E1DFAF1C-153E-9742-8C60-CFB561D9FA0B}" destId="{5A152D1C-3F93-CE48-93D2-A9658D721AA9}" srcOrd="0" destOrd="0" presId="urn:microsoft.com/office/officeart/2005/8/layout/chevron1"/>
    <dgm:cxn modelId="{7AE277A5-5B4F-E94D-84E4-8BE15CD26D91}" type="presOf" srcId="{7E593A3B-28FC-F249-9476-5D4019186D14}" destId="{DB43D8FC-44FF-EC4C-92CB-0FEE3F97339B}" srcOrd="0" destOrd="0" presId="urn:microsoft.com/office/officeart/2005/8/layout/chevron1"/>
    <dgm:cxn modelId="{B722A5AB-20A3-004C-8293-0097BD9BB48D}" srcId="{F3BB73E4-D91E-AD4D-975C-C5B65C90A583}" destId="{B77CF496-66A6-1541-A9C6-2A9BE1CD4EF9}" srcOrd="4" destOrd="0" parTransId="{636310F6-757B-CB44-AB0E-027C6AA1CA04}" sibTransId="{9E0DD04F-07A8-5C40-8405-30D2AB2BD13C}"/>
    <dgm:cxn modelId="{29D262D0-87B6-9541-8B28-3FE587B34F0E}" srcId="{F3BB73E4-D91E-AD4D-975C-C5B65C90A583}" destId="{0EDBED53-63F4-E44F-B09C-249A409EC2B5}" srcOrd="3" destOrd="0" parTransId="{91E35110-83B3-EA43-8F9D-F421EF1FA401}" sibTransId="{8F851F60-CBFB-1546-A536-23F19A4A33D6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B36D72D5-5EFA-754C-9D67-37DC7B188F41}" type="presOf" srcId="{550C6806-E4D9-3642-BBEC-CC8CCEC8395E}" destId="{FA8E262E-0277-BD4C-8A56-0A077E375EE1}" srcOrd="0" destOrd="0" presId="urn:microsoft.com/office/officeart/2005/8/layout/chevron1"/>
    <dgm:cxn modelId="{20C63DE2-192F-184B-94D3-78483B8097E6}" srcId="{F3BB73E4-D91E-AD4D-975C-C5B65C90A583}" destId="{E1DFAF1C-153E-9742-8C60-CFB561D9FA0B}" srcOrd="2" destOrd="0" parTransId="{67982BC9-774B-B04A-8294-CCAD4CC0F107}" sibTransId="{F1933C5D-7270-2647-9C80-C8907D104897}"/>
    <dgm:cxn modelId="{FAC576E7-70CC-EC44-ABA4-04EB2BD49481}" type="presOf" srcId="{0EDBED53-63F4-E44F-B09C-249A409EC2B5}" destId="{85C4BB46-1719-DF48-8AC2-E6AA447F2827}" srcOrd="0" destOrd="0" presId="urn:microsoft.com/office/officeart/2005/8/layout/chevron1"/>
    <dgm:cxn modelId="{C39D88EF-CC5C-5544-B60A-9BC129908020}" srcId="{F3BB73E4-D91E-AD4D-975C-C5B65C90A583}" destId="{550C6806-E4D9-3642-BBEC-CC8CCEC8395E}" srcOrd="1" destOrd="0" parTransId="{6E5CD2B4-C862-4C4D-8BA5-BFB0418F3EF7}" sibTransId="{F7944F05-A95A-B646-8099-574E5D27D8E3}"/>
    <dgm:cxn modelId="{36B33190-6FC3-9E4D-8E80-504BA751BC3A}" type="presParOf" srcId="{8D11DDB6-F920-DA47-8E5C-51742407B6A5}" destId="{A65F049A-27C4-024C-81BC-1B83A96E93B5}" srcOrd="0" destOrd="0" presId="urn:microsoft.com/office/officeart/2005/8/layout/chevron1"/>
    <dgm:cxn modelId="{9699BF0F-A581-E446-AD15-927BFB1CF62B}" type="presParOf" srcId="{8D11DDB6-F920-DA47-8E5C-51742407B6A5}" destId="{63701D60-DB5E-2143-9E33-88E942B34FA3}" srcOrd="1" destOrd="0" presId="urn:microsoft.com/office/officeart/2005/8/layout/chevron1"/>
    <dgm:cxn modelId="{2DA3D03B-F02D-CB4D-9CB4-FC18B9359761}" type="presParOf" srcId="{8D11DDB6-F920-DA47-8E5C-51742407B6A5}" destId="{FA8E262E-0277-BD4C-8A56-0A077E375EE1}" srcOrd="2" destOrd="0" presId="urn:microsoft.com/office/officeart/2005/8/layout/chevron1"/>
    <dgm:cxn modelId="{4F48A465-F46F-B94D-8137-BC785661C612}" type="presParOf" srcId="{8D11DDB6-F920-DA47-8E5C-51742407B6A5}" destId="{ECF710E4-2844-7542-B3B4-5B8681E29F58}" srcOrd="3" destOrd="0" presId="urn:microsoft.com/office/officeart/2005/8/layout/chevron1"/>
    <dgm:cxn modelId="{E5CFD367-C348-884E-AF1D-27ABEB1873A2}" type="presParOf" srcId="{8D11DDB6-F920-DA47-8E5C-51742407B6A5}" destId="{5A152D1C-3F93-CE48-93D2-A9658D721AA9}" srcOrd="4" destOrd="0" presId="urn:microsoft.com/office/officeart/2005/8/layout/chevron1"/>
    <dgm:cxn modelId="{905548AE-4AE9-2F48-8BF8-1981CAA1C7E2}" type="presParOf" srcId="{8D11DDB6-F920-DA47-8E5C-51742407B6A5}" destId="{E77EA11D-7DF8-4140-A2FE-0F1DE3BBC170}" srcOrd="5" destOrd="0" presId="urn:microsoft.com/office/officeart/2005/8/layout/chevron1"/>
    <dgm:cxn modelId="{4C66ADB9-FD8F-2744-92DD-60EF83D6503A}" type="presParOf" srcId="{8D11DDB6-F920-DA47-8E5C-51742407B6A5}" destId="{85C4BB46-1719-DF48-8AC2-E6AA447F2827}" srcOrd="6" destOrd="0" presId="urn:microsoft.com/office/officeart/2005/8/layout/chevron1"/>
    <dgm:cxn modelId="{053F44D3-9AE0-9E4F-9FD2-67B29089E9C1}" type="presParOf" srcId="{8D11DDB6-F920-DA47-8E5C-51742407B6A5}" destId="{AC0B0794-4050-7640-9EC6-0176A72691E6}" srcOrd="7" destOrd="0" presId="urn:microsoft.com/office/officeart/2005/8/layout/chevron1"/>
    <dgm:cxn modelId="{46EECD62-9444-AD4A-B0CB-CA20C0A97A36}" type="presParOf" srcId="{8D11DDB6-F920-DA47-8E5C-51742407B6A5}" destId="{E27C8028-A12A-0D44-A653-ACFC6C474ED4}" srcOrd="8" destOrd="0" presId="urn:microsoft.com/office/officeart/2005/8/layout/chevron1"/>
    <dgm:cxn modelId="{5153B3D0-D186-6546-901C-176527DC5585}" type="presParOf" srcId="{8D11DDB6-F920-DA47-8E5C-51742407B6A5}" destId="{1F037C9F-BC90-8344-A9D9-0C2E914F2838}" srcOrd="9" destOrd="0" presId="urn:microsoft.com/office/officeart/2005/8/layout/chevron1"/>
    <dgm:cxn modelId="{C9BE5BB2-D982-BB4D-A20E-C6DD1FA80FCA}" type="presParOf" srcId="{8D11DDB6-F920-DA47-8E5C-51742407B6A5}" destId="{DB43D8FC-44FF-EC4C-92CB-0FEE3F97339B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F049A-27C4-024C-81BC-1B83A96E93B5}">
      <dsp:nvSpPr>
        <dsp:cNvPr id="0" name=""/>
        <dsp:cNvSpPr/>
      </dsp:nvSpPr>
      <dsp:spPr>
        <a:xfrm>
          <a:off x="5666" y="930367"/>
          <a:ext cx="2107935" cy="843174"/>
        </a:xfrm>
        <a:prstGeom prst="chevron">
          <a:avLst/>
        </a:prstGeom>
        <a:solidFill>
          <a:srgbClr val="EBB7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1</a:t>
          </a:r>
        </a:p>
      </dsp:txBody>
      <dsp:txXfrm>
        <a:off x="427253" y="930367"/>
        <a:ext cx="1264761" cy="843174"/>
      </dsp:txXfrm>
    </dsp:sp>
    <dsp:sp modelId="{FA8E262E-0277-BD4C-8A56-0A077E375EE1}">
      <dsp:nvSpPr>
        <dsp:cNvPr id="0" name=""/>
        <dsp:cNvSpPr/>
      </dsp:nvSpPr>
      <dsp:spPr>
        <a:xfrm>
          <a:off x="1902808" y="930367"/>
          <a:ext cx="2107935" cy="843174"/>
        </a:xfrm>
        <a:prstGeom prst="chevron">
          <a:avLst/>
        </a:prstGeom>
        <a:solidFill>
          <a:srgbClr val="FF5C3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2</a:t>
          </a:r>
        </a:p>
      </dsp:txBody>
      <dsp:txXfrm>
        <a:off x="2324395" y="930367"/>
        <a:ext cx="1264761" cy="843174"/>
      </dsp:txXfrm>
    </dsp:sp>
    <dsp:sp modelId="{5A152D1C-3F93-CE48-93D2-A9658D721AA9}">
      <dsp:nvSpPr>
        <dsp:cNvPr id="0" name=""/>
        <dsp:cNvSpPr/>
      </dsp:nvSpPr>
      <dsp:spPr>
        <a:xfrm>
          <a:off x="3799950" y="930367"/>
          <a:ext cx="2107935" cy="843174"/>
        </a:xfrm>
        <a:prstGeom prst="chevron">
          <a:avLst/>
        </a:prstGeom>
        <a:solidFill>
          <a:srgbClr val="407CC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3</a:t>
          </a:r>
        </a:p>
      </dsp:txBody>
      <dsp:txXfrm>
        <a:off x="4221537" y="930367"/>
        <a:ext cx="1264761" cy="843174"/>
      </dsp:txXfrm>
    </dsp:sp>
    <dsp:sp modelId="{85C4BB46-1719-DF48-8AC2-E6AA447F2827}">
      <dsp:nvSpPr>
        <dsp:cNvPr id="0" name=""/>
        <dsp:cNvSpPr/>
      </dsp:nvSpPr>
      <dsp:spPr>
        <a:xfrm>
          <a:off x="5697092" y="930367"/>
          <a:ext cx="2107935" cy="843174"/>
        </a:xfrm>
        <a:prstGeom prst="chevron">
          <a:avLst/>
        </a:prstGeom>
        <a:solidFill>
          <a:srgbClr val="0B468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4</a:t>
          </a:r>
        </a:p>
      </dsp:txBody>
      <dsp:txXfrm>
        <a:off x="6118679" y="930367"/>
        <a:ext cx="1264761" cy="843174"/>
      </dsp:txXfrm>
    </dsp:sp>
    <dsp:sp modelId="{E27C8028-A12A-0D44-A653-ACFC6C474ED4}">
      <dsp:nvSpPr>
        <dsp:cNvPr id="0" name=""/>
        <dsp:cNvSpPr/>
      </dsp:nvSpPr>
      <dsp:spPr>
        <a:xfrm>
          <a:off x="7594234" y="930367"/>
          <a:ext cx="2107935" cy="843174"/>
        </a:xfrm>
        <a:prstGeom prst="chevron">
          <a:avLst/>
        </a:prstGeom>
        <a:solidFill>
          <a:srgbClr val="6A286D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5</a:t>
          </a:r>
        </a:p>
      </dsp:txBody>
      <dsp:txXfrm>
        <a:off x="8015821" y="930367"/>
        <a:ext cx="1264761" cy="843174"/>
      </dsp:txXfrm>
    </dsp:sp>
    <dsp:sp modelId="{DB43D8FC-44FF-EC4C-92CB-0FEE3F97339B}">
      <dsp:nvSpPr>
        <dsp:cNvPr id="0" name=""/>
        <dsp:cNvSpPr/>
      </dsp:nvSpPr>
      <dsp:spPr>
        <a:xfrm>
          <a:off x="9491376" y="930367"/>
          <a:ext cx="2107935" cy="843174"/>
        </a:xfrm>
        <a:prstGeom prst="chevron">
          <a:avLst/>
        </a:prstGeom>
        <a:solidFill>
          <a:srgbClr val="009A6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kern="1200" baseline="0" dirty="0">
              <a:latin typeface="Arial" panose="020B0604020202020204" pitchFamily="34" charset="0"/>
              <a:cs typeface="Arial" panose="020B0604020202020204" pitchFamily="34" charset="0"/>
            </a:rPr>
            <a:t>Étape 6</a:t>
          </a:r>
        </a:p>
      </dsp:txBody>
      <dsp:txXfrm>
        <a:off x="9912963" y="930367"/>
        <a:ext cx="1264761" cy="843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4FD9-8EA0-41DE-AE3B-57C2AD0DB48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17BC2-EBA4-4040-A4DA-0CD64D03D52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8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17BC2-EBA4-4040-A4DA-0CD64D03D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3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93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E2BDE-07E7-C943-9B91-2FD547F4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1B324-EAD5-C047-9C15-89B564225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876EA-C6E9-CD44-A3EE-6C56B6E1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A28F1-EE8E-EB45-A2D4-AB792DA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8326C-0735-4444-BE26-FAF0EC25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ED0666-33F5-0943-BD99-7A3EF1E46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C10D5-A39F-7948-AFED-354F01BE9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A01D2-BA99-8145-B80C-5539D9710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D065C-1B7C-D24B-8B36-1CBDC51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FE787-9E34-794A-BC26-6489E561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3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7EC2-9D45-B342-8E28-26ED05F0A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5D1F-6F07-C643-9AB7-C0E3CDCCA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15C60-7B7B-1547-94ED-BCD190E2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E4317-7A6D-3141-A4E8-7199E6A5C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137C2-13D5-5B41-A648-84E3EAD3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380-9019-E74F-9359-FC6385B6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0C209-16AF-0248-8F91-E07ADB2EA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5CE2-C5B2-8D4B-984C-9985F65E5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94C37-0658-534C-8D80-5E4D3AA1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4710F-A28E-E24E-9261-73DE2F80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0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DA551-FDF7-3046-B311-32CE763A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D955A-CCD1-1B46-93C7-DDB3A79F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548B12-9505-1942-B852-317C6E187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B55F-B85F-5B4E-8AD1-11B57A38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A9DA2-3F02-4847-9B84-A7E95712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A89D-B407-0F4E-83D4-6D9F8F23E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7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E970A-EF45-334A-B022-21CCA7BA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D3514-A6E1-C343-91AD-07C39D251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9DE74D-6811-A245-AB5D-AE69D1428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AB05C-316A-3440-ADD7-71C5DA1F4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A1000B-8B98-8640-AAB6-484DE653C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9CA2AB-2713-DF45-974F-0DE11A672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B27F-852F-EF45-B8CC-C13CAA0D2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0F912-54B9-3943-BC48-FE6EE8DF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76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7849-E623-0B44-A85B-588B3326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9CAE4-2F15-7A4F-92DE-547E201D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2E8DD2-9623-CB4E-84D8-E8A1CC04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4860A-7C74-C14D-A213-A000B7D86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60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B84651-4E43-BD4D-9503-BBCE3C07B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5D2500-67C9-AA41-8033-FF3953DA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EF91B-6B95-FE46-83E7-CB5B5945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8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DB7F-395E-224F-8866-6F5105B4C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E369-E3BC-DE4F-B8E4-7098E76AA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98899-E281-8140-90B7-DE5A10E1C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4C489-27D7-2C4B-97E2-CE69D9D70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1812F-1C31-EE40-B4F2-7F80D3F6E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57611-A357-A341-8C6A-77868DA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2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37DF-256F-A343-B154-88A1DBDD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B1E42-6C3B-2746-8C64-210D0510A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913A37-A294-514D-8DAE-68CF0E18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9B861-6E4E-EE44-A3F7-77F9BAD8C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6FDAF-3E9B-1F4F-8373-63E8B70C2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70AF8-5509-734F-AE89-EA98A059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10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375E5-FD70-7E4D-84AA-51CFADE4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8671-C058-6543-B4EF-2B4A47696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D3DC-1DCA-9345-B462-9BBD0B2FB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37458-1D5F-B74F-96C6-5F61AAF91F9E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6110-E806-2647-89B9-7CCF94D2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A6DF7-EBBD-1C42-8C4C-92595B161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76CB1-5A59-7D48-A26A-CF055D0E11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0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lionsclubs.org/fr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tm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MyLCI@lionsclubs.org.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tm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7" name="Gold Bar">
            <a:extLst>
              <a:ext uri="{FF2B5EF4-FFF2-40B4-BE49-F238E27FC236}">
                <a16:creationId xmlns:a16="http://schemas.microsoft.com/office/drawing/2014/main" id="{2D281C9F-BF1C-FB4C-824C-28CF70BB31A1}"/>
              </a:ext>
            </a:extLst>
          </p:cNvPr>
          <p:cNvSpPr/>
          <p:nvPr/>
        </p:nvSpPr>
        <p:spPr>
          <a:xfrm>
            <a:off x="5310750" y="3492419"/>
            <a:ext cx="1570501" cy="970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Logo" descr="lionlogo_white.eps">
            <a:extLst>
              <a:ext uri="{FF2B5EF4-FFF2-40B4-BE49-F238E27FC236}">
                <a16:creationId xmlns:a16="http://schemas.microsoft.com/office/drawing/2014/main" id="{C2639C5E-C917-8D44-93F9-54E7619D51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950" y="762000"/>
            <a:ext cx="2334100" cy="2277805"/>
          </a:xfrm>
          <a:prstGeom prst="rect">
            <a:avLst/>
          </a:prstGeom>
        </p:spPr>
      </p:pic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8A5D4011-3E35-C542-B61B-BC6A955BA778}"/>
              </a:ext>
            </a:extLst>
          </p:cNvPr>
          <p:cNvSpPr txBox="1">
            <a:spLocks/>
          </p:cNvSpPr>
          <p:nvPr/>
        </p:nvSpPr>
        <p:spPr>
          <a:xfrm>
            <a:off x="0" y="3614996"/>
            <a:ext cx="12192000" cy="1335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4798" b="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1pPr>
            <a:lvl2pPr marL="69185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2pPr>
            <a:lvl3pPr marL="121868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3pPr>
            <a:lvl4pPr marL="1828022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4pPr>
            <a:lvl5pPr marL="2437365" indent="0" algn="ctr" defTabSz="914400" rtl="0" eaLnBrk="1" latinLnBrk="0" hangingPunct="1">
              <a:buNone/>
              <a:defRPr sz="5331" kern="1200">
                <a:solidFill>
                  <a:srgbClr val="F0C3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Enregistrement de branche 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club sur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MyLCI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0480A116-2B3B-AA47-90DA-BD8E21D772B0}"/>
              </a:ext>
            </a:extLst>
          </p:cNvPr>
          <p:cNvSpPr txBox="1">
            <a:spLocks/>
          </p:cNvSpPr>
          <p:nvPr/>
        </p:nvSpPr>
        <p:spPr>
          <a:xfrm>
            <a:off x="0" y="4950707"/>
            <a:ext cx="12192000" cy="14224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Instructions </a:t>
            </a:r>
          </a:p>
        </p:txBody>
      </p:sp>
    </p:spTree>
    <p:extLst>
      <p:ext uri="{BB962C8B-B14F-4D97-AF65-F5344CB8AC3E}">
        <p14:creationId xmlns:p14="http://schemas.microsoft.com/office/powerpoint/2010/main" val="208634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Étape 3 : Saisissez les informations de la branche du club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702048"/>
            <a:ext cx="10544175" cy="123165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Nom de la branche, officiels désignés et membres de la branche. </a:t>
            </a:r>
            <a:r>
              <a:rPr lang="fr-FR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**N.B.: Tous les membres doivent être préalablement inscrits au club parent pour être ajoutés à la branche.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03825A-42E4-4ADF-AF32-9FCFB8221CFE}"/>
              </a:ext>
            </a:extLst>
          </p:cNvPr>
          <p:cNvSpPr txBox="1"/>
          <p:nvPr/>
        </p:nvSpPr>
        <p:spPr>
          <a:xfrm>
            <a:off x="7924512" y="2936106"/>
            <a:ext cx="38413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Saisir le nom proposé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009A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Sélectionnez un nom dans le panneau de gauche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600" dirty="0">
                <a:solidFill>
                  <a:srgbClr val="6A28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Cliquez sur le panneau de droite pour l’ajouter à l’effectif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6A28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7A1B7-3EE2-4716-B257-0170A501A9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84609" y="3277112"/>
            <a:ext cx="6513778" cy="285496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C1D01-7A5D-448B-80FD-5AB3D27CBB0C}"/>
              </a:ext>
            </a:extLst>
          </p:cNvPr>
          <p:cNvCxnSpPr>
            <a:cxnSpLocks/>
          </p:cNvCxnSpPr>
          <p:nvPr/>
        </p:nvCxnSpPr>
        <p:spPr>
          <a:xfrm flipH="1">
            <a:off x="2687445" y="3277112"/>
            <a:ext cx="5237067" cy="64719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1B4EE5-02F5-4A50-BCA1-3E940ECF2754}"/>
              </a:ext>
            </a:extLst>
          </p:cNvPr>
          <p:cNvCxnSpPr>
            <a:cxnSpLocks/>
          </p:cNvCxnSpPr>
          <p:nvPr/>
        </p:nvCxnSpPr>
        <p:spPr>
          <a:xfrm flipH="1">
            <a:off x="2787805" y="3601844"/>
            <a:ext cx="5136707" cy="1323949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C72EC81-D100-4B2B-A658-76E620DB6CE3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6374066" y="4648588"/>
            <a:ext cx="1550446" cy="134178"/>
          </a:xfrm>
          <a:prstGeom prst="straightConnector1">
            <a:avLst/>
          </a:prstGeom>
          <a:ln w="57150">
            <a:solidFill>
              <a:srgbClr val="6A28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145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4 : Saisissez les informations des membres de la branche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824074"/>
            <a:ext cx="3085090" cy="93088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Lorsque vous cliquez sur le nom, les fonctions suivantes s'affichent.  Cliquez sur le menu déroulant et sélectionnez une catégorie.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17BF2D-5C62-4623-9327-AA2181C0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65" y="1603962"/>
            <a:ext cx="7766267" cy="47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7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4 : Saisissez les informations des membres de la branche (suite)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510110"/>
            <a:ext cx="10544175" cy="14561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Une fois la catégorie choisie, elle sera automatiquement associée au nom dans le panneau de droite. Vérifiez l'exactitude des données personnelles. Cliquez le bouton </a:t>
            </a:r>
            <a:r>
              <a:rPr lang="fr-FR" sz="2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Supprimer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en cas de besoin.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B283F-31B5-4F2A-BD5E-7652F0E836B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62668" y="2966223"/>
            <a:ext cx="8484220" cy="316694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890D02-60C4-453C-9AE1-AD411E63CA56}"/>
              </a:ext>
            </a:extLst>
          </p:cNvPr>
          <p:cNvCxnSpPr>
            <a:cxnSpLocks/>
          </p:cNvCxnSpPr>
          <p:nvPr/>
        </p:nvCxnSpPr>
        <p:spPr>
          <a:xfrm flipH="1">
            <a:off x="6445405" y="3684906"/>
            <a:ext cx="4672363" cy="6761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245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76328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5 : Vérifiez et envoyez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8441473" y="1285875"/>
            <a:ext cx="2788501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Passez toutes les informations en revue avant de les envoyer.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Vérifiez le nom du club, des officiels et de chaque membre.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Une fois toutes les informations confirmées, cliquez sur le bouton d’envoi.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0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Cliquez sur Enregistrer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B8436E-2DC0-4E2F-91D9-F59D7FC40325}"/>
              </a:ext>
            </a:extLst>
          </p:cNvPr>
          <p:cNvPicPr/>
          <p:nvPr/>
        </p:nvPicPr>
        <p:blipFill rotWithShape="1">
          <a:blip r:embed="rId3"/>
          <a:srcRect t="3473"/>
          <a:stretch/>
        </p:blipFill>
        <p:spPr>
          <a:xfrm>
            <a:off x="1287270" y="1466958"/>
            <a:ext cx="6847021" cy="503420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259C72-F600-456C-B7D2-B7840A6CDC29}"/>
              </a:ext>
            </a:extLst>
          </p:cNvPr>
          <p:cNvCxnSpPr>
            <a:cxnSpLocks/>
          </p:cNvCxnSpPr>
          <p:nvPr/>
        </p:nvCxnSpPr>
        <p:spPr>
          <a:xfrm flipH="1">
            <a:off x="1672683" y="4103649"/>
            <a:ext cx="6768790" cy="12873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1D3113-B1FF-4FD1-ACE0-A1AEB11B0A72}"/>
              </a:ext>
            </a:extLst>
          </p:cNvPr>
          <p:cNvCxnSpPr>
            <a:cxnSpLocks/>
          </p:cNvCxnSpPr>
          <p:nvPr/>
        </p:nvCxnSpPr>
        <p:spPr>
          <a:xfrm flipH="1">
            <a:off x="7225990" y="5675971"/>
            <a:ext cx="1215483" cy="54026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300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448952"/>
            <a:ext cx="10851355" cy="694539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6 : Mise à jour des informations du club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7560527" y="1285875"/>
            <a:ext cx="4065326" cy="504953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Une fois la branche enregistrée, les clubs sponsors peuvent en effectuer la mise à jour des informations en cliquant sur </a:t>
            </a:r>
            <a:r>
              <a:rPr lang="fr-FR" sz="2000" i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Gestion des branches de club</a:t>
            </a:r>
            <a:r>
              <a:rPr lang="fr-FR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sur le menu déroulant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Actions possibles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Ajouter une branche de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Modifier une branche de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Ajouter des membres à la branche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9A61"/>
                </a:solidFill>
                <a:latin typeface="Arial" charset="0"/>
                <a:ea typeface="Arial" charset="0"/>
                <a:cs typeface="Arial" charset="0"/>
              </a:rPr>
              <a:t>Dissoudre une branche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EB6D46-62DB-4F03-8CCE-540B4A56CE1B}"/>
              </a:ext>
            </a:extLst>
          </p:cNvPr>
          <p:cNvPicPr/>
          <p:nvPr/>
        </p:nvPicPr>
        <p:blipFill rotWithShape="1">
          <a:blip r:embed="rId2"/>
          <a:srcRect t="20748"/>
          <a:stretch/>
        </p:blipFill>
        <p:spPr>
          <a:xfrm>
            <a:off x="566147" y="1530884"/>
            <a:ext cx="6615238" cy="9229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D24F45-1344-432C-A2A3-C86EAE60010F}"/>
              </a:ext>
            </a:extLst>
          </p:cNvPr>
          <p:cNvPicPr/>
          <p:nvPr/>
        </p:nvPicPr>
        <p:blipFill rotWithShape="1">
          <a:blip r:embed="rId3"/>
          <a:srcRect t="2919"/>
          <a:stretch/>
        </p:blipFill>
        <p:spPr>
          <a:xfrm>
            <a:off x="566147" y="2659344"/>
            <a:ext cx="6615238" cy="389159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3345684-E8F8-4F54-800D-901ACE07283D}"/>
              </a:ext>
            </a:extLst>
          </p:cNvPr>
          <p:cNvCxnSpPr>
            <a:cxnSpLocks/>
          </p:cNvCxnSpPr>
          <p:nvPr/>
        </p:nvCxnSpPr>
        <p:spPr>
          <a:xfrm flipH="1" flipV="1">
            <a:off x="2007220" y="1884556"/>
            <a:ext cx="8285356" cy="7747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A46A16-CF7E-43DE-9C23-B6B0029F91FF}"/>
              </a:ext>
            </a:extLst>
          </p:cNvPr>
          <p:cNvCxnSpPr>
            <a:cxnSpLocks/>
          </p:cNvCxnSpPr>
          <p:nvPr/>
        </p:nvCxnSpPr>
        <p:spPr>
          <a:xfrm flipH="1">
            <a:off x="970156" y="5181479"/>
            <a:ext cx="6590372" cy="1227569"/>
          </a:xfrm>
          <a:prstGeom prst="straightConnector1">
            <a:avLst/>
          </a:prstGeom>
          <a:ln w="57150">
            <a:solidFill>
              <a:srgbClr val="009A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F6BBFC1-4231-4C1A-904A-755F306E8A85}"/>
              </a:ext>
            </a:extLst>
          </p:cNvPr>
          <p:cNvCxnSpPr/>
          <p:nvPr/>
        </p:nvCxnSpPr>
        <p:spPr>
          <a:xfrm flipH="1" flipV="1">
            <a:off x="2007220" y="2271950"/>
            <a:ext cx="5553307" cy="171940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998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116D855-F1DD-244B-A7D6-4F0769221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Overlay">
            <a:extLst>
              <a:ext uri="{FF2B5EF4-FFF2-40B4-BE49-F238E27FC236}">
                <a16:creationId xmlns:a16="http://schemas.microsoft.com/office/drawing/2014/main" id="{E242D06A-3454-0B41-9879-6C34F81AF6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197" tIns="63099" rIns="126197" bIns="63099" rtlCol="0" anchor="ctr"/>
          <a:lstStyle/>
          <a:p>
            <a:pPr algn="ctr"/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pic>
        <p:nvPicPr>
          <p:cNvPr id="11" name="Emblem - White" descr="lionlogo_white.eps">
            <a:extLst>
              <a:ext uri="{FF2B5EF4-FFF2-40B4-BE49-F238E27FC236}">
                <a16:creationId xmlns:a16="http://schemas.microsoft.com/office/drawing/2014/main" id="{68B73988-D5A9-3442-B303-5D6B2B156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12" name="Headline">
            <a:extLst>
              <a:ext uri="{FF2B5EF4-FFF2-40B4-BE49-F238E27FC236}">
                <a16:creationId xmlns:a16="http://schemas.microsoft.com/office/drawing/2014/main" id="{F9CF80EA-FBBF-7D41-829E-8CE0D0E191B1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r-FR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Merci de votre attention</a:t>
            </a:r>
          </a:p>
        </p:txBody>
      </p:sp>
      <p:sp>
        <p:nvSpPr>
          <p:cNvPr id="13" name="Gold Bar">
            <a:extLst>
              <a:ext uri="{FF2B5EF4-FFF2-40B4-BE49-F238E27FC236}">
                <a16:creationId xmlns:a16="http://schemas.microsoft.com/office/drawing/2014/main" id="{5F431583-0746-B24E-B80F-830E8311DF40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C81DC29-6F17-4845-88B2-999CB75943AA}"/>
              </a:ext>
            </a:extLst>
          </p:cNvPr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>
                <a:solidFill>
                  <a:schemeClr val="bg1"/>
                </a:solidFill>
              </a:rPr>
              <a:t>© 2019 Lions Clubs International.</a:t>
            </a:r>
          </a:p>
        </p:txBody>
      </p:sp>
      <p:sp>
        <p:nvSpPr>
          <p:cNvPr id="15" name="Date Lang Code">
            <a:extLst>
              <a:ext uri="{FF2B5EF4-FFF2-40B4-BE49-F238E27FC236}">
                <a16:creationId xmlns:a16="http://schemas.microsoft.com/office/drawing/2014/main" id="{737904F3-4DF5-4D4E-9304-70294926A8FD}"/>
              </a:ext>
            </a:extLst>
          </p:cNvPr>
          <p:cNvSpPr txBox="1"/>
          <p:nvPr/>
        </p:nvSpPr>
        <p:spPr>
          <a:xfrm>
            <a:off x="6829369" y="6248400"/>
            <a:ext cx="2136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solidFill>
                  <a:schemeClr val="bg1"/>
                </a:solidFill>
              </a:rPr>
              <a:t>Updated</a:t>
            </a:r>
            <a:r>
              <a:rPr lang="fr-FR" sz="1600" b="1" dirty="0">
                <a:solidFill>
                  <a:schemeClr val="bg1"/>
                </a:solidFill>
              </a:rPr>
              <a:t> 10/2021 FR</a:t>
            </a:r>
          </a:p>
        </p:txBody>
      </p:sp>
    </p:spTree>
    <p:extLst>
      <p:ext uri="{BB962C8B-B14F-4D97-AF65-F5344CB8AC3E}">
        <p14:creationId xmlns:p14="http://schemas.microsoft.com/office/powerpoint/2010/main" val="7003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372709B3-7A63-0A4A-9F4B-7B9019E8A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08191" y="2304"/>
            <a:ext cx="10283810" cy="6853392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1160" y="2779761"/>
            <a:ext cx="5042836" cy="3620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Les clubs peuvent désormais enregistrer une branche de club sur </a:t>
            </a:r>
            <a:r>
              <a:rPr lang="fr-F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 Ce guide va vous expliquer comment procéder.  Les officiels du club parrain (président et secrétaire) ont droit d’accès à l’enregistrement d'une nouvelle branche. 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3600" b="1" dirty="0">
                <a:solidFill>
                  <a:srgbClr val="00338D"/>
                </a:solidFill>
              </a:rPr>
              <a:t>Branche de club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93861" y="39322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C6691B12-FDA0-CD45-A90B-6752D9B84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6C5C29-CF22-0C44-B2DE-EB6CF6FA1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99DDF80-EA6F-B642-8975-613D8FED6456}"/>
              </a:ext>
            </a:extLst>
          </p:cNvPr>
          <p:cNvSpPr txBox="1"/>
          <p:nvPr/>
        </p:nvSpPr>
        <p:spPr>
          <a:xfrm>
            <a:off x="1315234" y="3174301"/>
            <a:ext cx="9561527" cy="381559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Nom de branche proposé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Liste des officiels de la branche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Un minimum de cinq membres, liaison non incluse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Tous les nouveaux membres doivent être ajoutés au club parent avant de commencer l’enregistrement de la branche sur </a:t>
            </a:r>
            <a:r>
              <a:rPr lang="fr-FR" sz="200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endParaRPr lang="fr-FR" sz="200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en-US" sz="2000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Retirer les noms des membres transférés de la liste de l'ancien club et les ajouter à celle du club parent</a:t>
            </a:r>
          </a:p>
          <a:p>
            <a:pPr marL="342900" indent="-342900">
              <a:lnSpc>
                <a:spcPct val="105000"/>
              </a:lnSpc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Utilisez les feuilles de travail </a:t>
            </a:r>
            <a:r>
              <a:rPr lang="fr-FR" sz="2000" i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Demande de charte de branche</a:t>
            </a: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et </a:t>
            </a:r>
            <a:r>
              <a:rPr lang="fr-FR" sz="2000" i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Rapport sur l'effectif de la branche</a:t>
            </a:r>
            <a:r>
              <a:rPr lang="fr-FR" sz="20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pour disposer de toutes les informations nécessaires. Ces formulaires n'ont PAS besoin d'être envoyés au siège du LCI.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Clr>
                <a:srgbClr val="EBB700"/>
              </a:buClr>
              <a:buSzPct val="80000"/>
              <a:buFont typeface="Lucida Grande" panose="020B0600040502020204" pitchFamily="34" charset="0"/>
              <a:buChar char="▶"/>
            </a:pP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991184" y="879083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Pour commencer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315233" y="1940313"/>
            <a:ext cx="9561527" cy="94101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Les informations suivantes seront nécessaires à la demande de charte.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75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D1CBEDDB-03BE-AA4B-9E54-07EFF74FFA60}"/>
              </a:ext>
            </a:extLst>
          </p:cNvPr>
          <p:cNvSpPr txBox="1">
            <a:spLocks/>
          </p:cNvSpPr>
          <p:nvPr/>
        </p:nvSpPr>
        <p:spPr>
          <a:xfrm>
            <a:off x="2005718" y="879083"/>
            <a:ext cx="806383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Enregistrement de la banche</a:t>
            </a:r>
          </a:p>
        </p:txBody>
      </p:sp>
      <p:sp>
        <p:nvSpPr>
          <p:cNvPr id="21" name="Subhead">
            <a:extLst>
              <a:ext uri="{FF2B5EF4-FFF2-40B4-BE49-F238E27FC236}">
                <a16:creationId xmlns:a16="http://schemas.microsoft.com/office/drawing/2014/main" id="{00BBB288-2ACF-AB4C-8612-32EA35D7576A}"/>
              </a:ext>
            </a:extLst>
          </p:cNvPr>
          <p:cNvSpPr txBox="1">
            <a:spLocks/>
          </p:cNvSpPr>
          <p:nvPr/>
        </p:nvSpPr>
        <p:spPr>
          <a:xfrm>
            <a:off x="1948566" y="2059100"/>
            <a:ext cx="8294864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Suivez les étapes suivantes.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2ECD31-0C39-A848-877F-3FAEF435A8D9}"/>
              </a:ext>
            </a:extLst>
          </p:cNvPr>
          <p:cNvSpPr/>
          <p:nvPr/>
        </p:nvSpPr>
        <p:spPr>
          <a:xfrm>
            <a:off x="4724398" y="1655233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61B016-A627-B54B-B7E1-E6DF05AAB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960B52E-E32F-D84D-9A8D-2B6CCB3FD5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7073639"/>
              </p:ext>
            </p:extLst>
          </p:nvPr>
        </p:nvGraphicFramePr>
        <p:xfrm>
          <a:off x="372975" y="2410221"/>
          <a:ext cx="11604979" cy="270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" name="Subhead">
            <a:extLst>
              <a:ext uri="{FF2B5EF4-FFF2-40B4-BE49-F238E27FC236}">
                <a16:creationId xmlns:a16="http://schemas.microsoft.com/office/drawing/2014/main" id="{FF9A2066-0850-D547-B1ED-FA22FF0D6A7F}"/>
              </a:ext>
            </a:extLst>
          </p:cNvPr>
          <p:cNvSpPr txBox="1">
            <a:spLocks/>
          </p:cNvSpPr>
          <p:nvPr/>
        </p:nvSpPr>
        <p:spPr>
          <a:xfrm>
            <a:off x="430127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Connectez-vous à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Subhead">
            <a:extLst>
              <a:ext uri="{FF2B5EF4-FFF2-40B4-BE49-F238E27FC236}">
                <a16:creationId xmlns:a16="http://schemas.microsoft.com/office/drawing/2014/main" id="{37D3FDBB-4053-B146-BCB8-EBC76B3F5CB8}"/>
              </a:ext>
            </a:extLst>
          </p:cNvPr>
          <p:cNvSpPr txBox="1">
            <a:spLocks/>
          </p:cNvSpPr>
          <p:nvPr/>
        </p:nvSpPr>
        <p:spPr>
          <a:xfrm>
            <a:off x="2336402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Saisissez les informations du club</a:t>
            </a:r>
          </a:p>
        </p:txBody>
      </p:sp>
      <p:sp>
        <p:nvSpPr>
          <p:cNvPr id="25" name="Subhead">
            <a:extLst>
              <a:ext uri="{FF2B5EF4-FFF2-40B4-BE49-F238E27FC236}">
                <a16:creationId xmlns:a16="http://schemas.microsoft.com/office/drawing/2014/main" id="{4C06ABCA-5308-4E40-8376-73F2BD44242D}"/>
              </a:ext>
            </a:extLst>
          </p:cNvPr>
          <p:cNvSpPr txBox="1">
            <a:spLocks/>
          </p:cNvSpPr>
          <p:nvPr/>
        </p:nvSpPr>
        <p:spPr>
          <a:xfrm>
            <a:off x="4242675" y="4364567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Saisissez les informations de la branche du club</a:t>
            </a:r>
          </a:p>
        </p:txBody>
      </p:sp>
      <p:sp>
        <p:nvSpPr>
          <p:cNvPr id="26" name="Subhead">
            <a:extLst>
              <a:ext uri="{FF2B5EF4-FFF2-40B4-BE49-F238E27FC236}">
                <a16:creationId xmlns:a16="http://schemas.microsoft.com/office/drawing/2014/main" id="{32954108-067F-8948-8C4E-0FF5B10A130A}"/>
              </a:ext>
            </a:extLst>
          </p:cNvPr>
          <p:cNvSpPr txBox="1">
            <a:spLocks/>
          </p:cNvSpPr>
          <p:nvPr/>
        </p:nvSpPr>
        <p:spPr>
          <a:xfrm>
            <a:off x="6148952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Saisissez les informations des membres de la branche</a:t>
            </a:r>
          </a:p>
        </p:txBody>
      </p:sp>
      <p:sp>
        <p:nvSpPr>
          <p:cNvPr id="27" name="Subhead">
            <a:extLst>
              <a:ext uri="{FF2B5EF4-FFF2-40B4-BE49-F238E27FC236}">
                <a16:creationId xmlns:a16="http://schemas.microsoft.com/office/drawing/2014/main" id="{28A9B92B-FC29-EC43-B003-6068467B042E}"/>
              </a:ext>
            </a:extLst>
          </p:cNvPr>
          <p:cNvSpPr txBox="1">
            <a:spLocks/>
          </p:cNvSpPr>
          <p:nvPr/>
        </p:nvSpPr>
        <p:spPr>
          <a:xfrm>
            <a:off x="7945054" y="4355157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Vérifiez et envoyez</a:t>
            </a:r>
          </a:p>
        </p:txBody>
      </p:sp>
      <p:sp>
        <p:nvSpPr>
          <p:cNvPr id="28" name="Subhead">
            <a:extLst>
              <a:ext uri="{FF2B5EF4-FFF2-40B4-BE49-F238E27FC236}">
                <a16:creationId xmlns:a16="http://schemas.microsoft.com/office/drawing/2014/main" id="{80ABF4BE-23CE-C443-8BE2-410A131F0D17}"/>
              </a:ext>
            </a:extLst>
          </p:cNvPr>
          <p:cNvSpPr txBox="1">
            <a:spLocks/>
          </p:cNvSpPr>
          <p:nvPr/>
        </p:nvSpPr>
        <p:spPr>
          <a:xfrm>
            <a:off x="9961502" y="4372073"/>
            <a:ext cx="157559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Mise à jour des informations du club </a:t>
            </a:r>
          </a:p>
        </p:txBody>
      </p:sp>
    </p:spTree>
    <p:extLst>
      <p:ext uri="{BB962C8B-B14F-4D97-AF65-F5344CB8AC3E}">
        <p14:creationId xmlns:p14="http://schemas.microsoft.com/office/powerpoint/2010/main" val="3838051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1 : Connectez-vous à MyLCI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358635"/>
            <a:ext cx="10496550" cy="10035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Allez sur 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https://lionsclubs.org/fr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cliquez sur l'onglet </a:t>
            </a:r>
            <a:r>
              <a:rPr lang="fr-FR" sz="26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Accès membres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en haut de l'écran.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2" name="Picture 11" descr="Snipping Tool">
            <a:extLst>
              <a:ext uri="{FF2B5EF4-FFF2-40B4-BE49-F238E27FC236}">
                <a16:creationId xmlns:a16="http://schemas.microsoft.com/office/drawing/2014/main" id="{FB729E4A-85D7-4B90-AF77-51C2C28199E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29968" r="3044" b="18375"/>
          <a:stretch/>
        </p:blipFill>
        <p:spPr bwMode="auto">
          <a:xfrm>
            <a:off x="984609" y="2599604"/>
            <a:ext cx="9873891" cy="2899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B0D68-DA50-4FCA-AD7E-E7B453D2E897}"/>
              </a:ext>
            </a:extLst>
          </p:cNvPr>
          <p:cNvCxnSpPr>
            <a:cxnSpLocks/>
          </p:cNvCxnSpPr>
          <p:nvPr/>
        </p:nvCxnSpPr>
        <p:spPr>
          <a:xfrm>
            <a:off x="4600575" y="2686050"/>
            <a:ext cx="1095375" cy="5121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93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1 : Connectez-vous à MyLCI (suite)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143491"/>
            <a:ext cx="10496550" cy="145611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Connectez-vous à </a:t>
            </a:r>
            <a:r>
              <a:rPr lang="fr-F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avec votre identifiant et mot de passe. Si vous avez oublié votre identifiant ou votre mot de passe ou avez des difficultés à vous connecter, contactez l'équipe d'assistance </a:t>
            </a:r>
            <a:r>
              <a:rPr lang="fr-FR" sz="2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à l'adresse 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  <a:hlinkClick r:id="rId2"/>
              </a:rPr>
              <a:t>MyLCI@lionsclubs.org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ou, en anglais, au +1 630-468-6900.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2D8B995-EC90-2344-9211-FF051062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17" y="3429000"/>
            <a:ext cx="1077584" cy="49530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7924611A-3DDA-E34D-B79B-37520C6DC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84" y="3672409"/>
            <a:ext cx="1935966" cy="100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3" name="Picture 12" descr="Snipping Tool">
            <a:extLst>
              <a:ext uri="{FF2B5EF4-FFF2-40B4-BE49-F238E27FC236}">
                <a16:creationId xmlns:a16="http://schemas.microsoft.com/office/drawing/2014/main" id="{EF489647-EEEE-41C3-9FF0-9173B124043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48208" r="11538" b="3343"/>
          <a:stretch/>
        </p:blipFill>
        <p:spPr bwMode="auto">
          <a:xfrm>
            <a:off x="1238250" y="2876551"/>
            <a:ext cx="9326233" cy="3458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2955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9160726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dirty="0">
                <a:solidFill>
                  <a:srgbClr val="00338D"/>
                </a:solidFill>
              </a:rPr>
              <a:t>Étape 2 : Page d’informations du club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248937"/>
            <a:ext cx="10851356" cy="94574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Une fois connecté, cliquez sur l'onglet 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Outils </a:t>
            </a:r>
            <a:r>
              <a:rPr lang="fr-FR" sz="26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MyLCI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responsables Lions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accéder à la page d'informations du club.  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D313F-C3C8-40F0-A355-EA5D2545DCF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29936" y="3110167"/>
            <a:ext cx="9397176" cy="925830"/>
          </a:xfrm>
          <a:prstGeom prst="rect">
            <a:avLst/>
          </a:prstGeom>
          <a:ln w="38100">
            <a:solidFill>
              <a:srgbClr val="00338D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EBC9EAC-CD0D-4EB4-AD75-83FA94BF305B}"/>
              </a:ext>
            </a:extLst>
          </p:cNvPr>
          <p:cNvSpPr/>
          <p:nvPr/>
        </p:nvSpPr>
        <p:spPr>
          <a:xfrm>
            <a:off x="3412273" y="2921030"/>
            <a:ext cx="1193181" cy="1238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65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3 : Page d’informations du club (suite)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800" y="1871546"/>
            <a:ext cx="5829300" cy="36339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Cliquez sur l'onglet 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Mon Lions Club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pour accéder à la page d'informations du club. Cliquez sur 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Informations du club</a:t>
            </a:r>
            <a:r>
              <a:rPr lang="fr-FR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sur l'onglet déroulant</a:t>
            </a:r>
            <a:r>
              <a:rPr lang="fr-FR" sz="2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E7C5A3-ED1A-4EFF-9C3C-101418ACB2E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926417" y="1709311"/>
            <a:ext cx="4169047" cy="410237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62557AE-CB4B-4761-9D0D-93EEE5415C54}"/>
              </a:ext>
            </a:extLst>
          </p:cNvPr>
          <p:cNvSpPr/>
          <p:nvPr/>
        </p:nvSpPr>
        <p:spPr>
          <a:xfrm>
            <a:off x="7649737" y="2509024"/>
            <a:ext cx="1293541" cy="379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3F734046-DFEA-EF4D-BC20-ED020C1DF48B}"/>
              </a:ext>
            </a:extLst>
          </p:cNvPr>
          <p:cNvSpPr txBox="1">
            <a:spLocks/>
          </p:cNvSpPr>
          <p:nvPr/>
        </p:nvSpPr>
        <p:spPr>
          <a:xfrm>
            <a:off x="685801" y="522589"/>
            <a:ext cx="10851355" cy="8360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>
                <a:solidFill>
                  <a:srgbClr val="00338D"/>
                </a:solidFill>
              </a:rPr>
              <a:t>Étape 2 : Page d’informations du club (suite)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A7E18D-95F6-9B43-87A4-F2DB2A58DD7D}"/>
              </a:ext>
            </a:extLst>
          </p:cNvPr>
          <p:cNvSpPr/>
          <p:nvPr/>
        </p:nvSpPr>
        <p:spPr>
          <a:xfrm>
            <a:off x="0" y="1143491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36E4A4-856D-C543-B6FA-D54BEEE997E6}"/>
              </a:ext>
            </a:extLst>
          </p:cNvPr>
          <p:cNvSpPr txBox="1">
            <a:spLocks/>
          </p:cNvSpPr>
          <p:nvPr/>
        </p:nvSpPr>
        <p:spPr>
          <a:xfrm>
            <a:off x="685799" y="1285876"/>
            <a:ext cx="10544175" cy="1019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Cliquez sur </a:t>
            </a:r>
            <a:r>
              <a:rPr lang="fr-FR" sz="26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Gestion des branches de club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sur l'onglet déroulant.  Cliquez sur </a:t>
            </a:r>
            <a:r>
              <a:rPr lang="fr-FR" sz="2600" i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Ajouter une branche de club</a:t>
            </a:r>
            <a:r>
              <a:rPr lang="fr-FR" sz="260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6635812A-DF66-F648-9B21-0B6C9666E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E804B0-0F50-144D-BFE1-7EEA547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7686" y="5877313"/>
            <a:ext cx="836923" cy="8369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727B6A-5BF6-434D-AA03-B37DBE3D8005}"/>
              </a:ext>
            </a:extLst>
          </p:cNvPr>
          <p:cNvPicPr/>
          <p:nvPr/>
        </p:nvPicPr>
        <p:blipFill rotWithShape="1">
          <a:blip r:embed="rId3"/>
          <a:srcRect b="16322"/>
          <a:stretch/>
        </p:blipFill>
        <p:spPr bwMode="auto">
          <a:xfrm>
            <a:off x="2019284" y="2471365"/>
            <a:ext cx="3065672" cy="3405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A08F57-DE7C-4FB2-A78B-EDC13B3615A0}"/>
              </a:ext>
            </a:extLst>
          </p:cNvPr>
          <p:cNvPicPr/>
          <p:nvPr/>
        </p:nvPicPr>
        <p:blipFill rotWithShape="1">
          <a:blip r:embed="rId4"/>
          <a:srcRect b="15956"/>
          <a:stretch/>
        </p:blipFill>
        <p:spPr bwMode="auto">
          <a:xfrm>
            <a:off x="6678115" y="2471365"/>
            <a:ext cx="3291075" cy="3405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F3D701-5929-4961-87D5-3F87D49FFF75}"/>
              </a:ext>
            </a:extLst>
          </p:cNvPr>
          <p:cNvSpPr/>
          <p:nvPr/>
        </p:nvSpPr>
        <p:spPr>
          <a:xfrm>
            <a:off x="1906859" y="2720899"/>
            <a:ext cx="1784195" cy="535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1BC4001-FFEC-41F3-B615-31FA954B3F8D}"/>
              </a:ext>
            </a:extLst>
          </p:cNvPr>
          <p:cNvSpPr/>
          <p:nvPr/>
        </p:nvSpPr>
        <p:spPr>
          <a:xfrm>
            <a:off x="6611208" y="3054613"/>
            <a:ext cx="1784195" cy="5352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4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424242"/>
      </a:dk1>
      <a:lt1>
        <a:srgbClr val="FFFFFF"/>
      </a:lt1>
      <a:dk2>
        <a:srgbClr val="0B4680"/>
      </a:dk2>
      <a:lt2>
        <a:srgbClr val="FF5C34"/>
      </a:lt2>
      <a:accent1>
        <a:srgbClr val="407CCA"/>
      </a:accent1>
      <a:accent2>
        <a:srgbClr val="0D2240"/>
      </a:accent2>
      <a:accent3>
        <a:srgbClr val="B3B2B1"/>
      </a:accent3>
      <a:accent4>
        <a:srgbClr val="792682"/>
      </a:accent4>
      <a:accent5>
        <a:srgbClr val="00AC69"/>
      </a:accent5>
      <a:accent6>
        <a:srgbClr val="EBB700"/>
      </a:accent6>
      <a:hlink>
        <a:srgbClr val="FF5C34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676</Words>
  <Application>Microsoft Office PowerPoint</Application>
  <PresentationFormat>Grand écran</PresentationFormat>
  <Paragraphs>76</Paragraphs>
  <Slides>15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Lucida Grande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Burns, Andrea</dc:creator>
  <cp:lastModifiedBy>Philippe CUAZ-PEROLIN</cp:lastModifiedBy>
  <cp:revision>51</cp:revision>
  <dcterms:created xsi:type="dcterms:W3CDTF">2019-11-08T18:39:09Z</dcterms:created>
  <dcterms:modified xsi:type="dcterms:W3CDTF">2023-03-03T20:59:12Z</dcterms:modified>
</cp:coreProperties>
</file>