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7" r:id="rId6"/>
    <p:sldMasterId id="2147483831" r:id="rId7"/>
    <p:sldMasterId id="2147483861" r:id="rId8"/>
  </p:sldMasterIdLst>
  <p:notesMasterIdLst>
    <p:notesMasterId r:id="rId43"/>
  </p:notesMasterIdLst>
  <p:handoutMasterIdLst>
    <p:handoutMasterId r:id="rId44"/>
  </p:handoutMasterIdLst>
  <p:sldIdLst>
    <p:sldId id="953" r:id="rId9"/>
    <p:sldId id="1175" r:id="rId10"/>
    <p:sldId id="882" r:id="rId11"/>
    <p:sldId id="1155" r:id="rId12"/>
    <p:sldId id="936" r:id="rId13"/>
    <p:sldId id="1176" r:id="rId14"/>
    <p:sldId id="884" r:id="rId15"/>
    <p:sldId id="1156" r:id="rId16"/>
    <p:sldId id="1119" r:id="rId17"/>
    <p:sldId id="1177" r:id="rId18"/>
    <p:sldId id="1178" r:id="rId19"/>
    <p:sldId id="1179" r:id="rId20"/>
    <p:sldId id="1180" r:id="rId21"/>
    <p:sldId id="1181" r:id="rId22"/>
    <p:sldId id="975" r:id="rId23"/>
    <p:sldId id="973" r:id="rId24"/>
    <p:sldId id="1161" r:id="rId25"/>
    <p:sldId id="1172" r:id="rId26"/>
    <p:sldId id="1182" r:id="rId27"/>
    <p:sldId id="1183" r:id="rId28"/>
    <p:sldId id="935" r:id="rId29"/>
    <p:sldId id="972" r:id="rId30"/>
    <p:sldId id="1165" r:id="rId31"/>
    <p:sldId id="1184" r:id="rId32"/>
    <p:sldId id="1157" r:id="rId33"/>
    <p:sldId id="1158" r:id="rId34"/>
    <p:sldId id="1185" r:id="rId35"/>
    <p:sldId id="1186" r:id="rId36"/>
    <p:sldId id="974" r:id="rId37"/>
    <p:sldId id="1187" r:id="rId38"/>
    <p:sldId id="1190" r:id="rId39"/>
    <p:sldId id="1188" r:id="rId40"/>
    <p:sldId id="1189" r:id="rId41"/>
    <p:sldId id="952" r:id="rId42"/>
  </p:sldIdLst>
  <p:sldSz cx="12192000" cy="6858000"/>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ヒラギノ角ゴ Pro W3" pitchFamily="125" charset="-128"/>
        <a:cs typeface="+mn-cs"/>
      </a:defRPr>
    </a:lvl1pPr>
    <a:lvl2pPr marL="457200" algn="l" rtl="0" fontAlgn="base">
      <a:spcBef>
        <a:spcPct val="0"/>
      </a:spcBef>
      <a:spcAft>
        <a:spcPct val="0"/>
      </a:spcAft>
      <a:defRPr kern="1200">
        <a:solidFill>
          <a:schemeClr val="tx1"/>
        </a:solidFill>
        <a:latin typeface="Arial" pitchFamily="34" charset="0"/>
        <a:ea typeface="ヒラギノ角ゴ Pro W3" pitchFamily="125" charset="-128"/>
        <a:cs typeface="+mn-cs"/>
      </a:defRPr>
    </a:lvl2pPr>
    <a:lvl3pPr marL="914400" algn="l" rtl="0" fontAlgn="base">
      <a:spcBef>
        <a:spcPct val="0"/>
      </a:spcBef>
      <a:spcAft>
        <a:spcPct val="0"/>
      </a:spcAft>
      <a:defRPr kern="1200">
        <a:solidFill>
          <a:schemeClr val="tx1"/>
        </a:solidFill>
        <a:latin typeface="Arial" pitchFamily="34" charset="0"/>
        <a:ea typeface="ヒラギノ角ゴ Pro W3" pitchFamily="125" charset="-128"/>
        <a:cs typeface="+mn-cs"/>
      </a:defRPr>
    </a:lvl3pPr>
    <a:lvl4pPr marL="1371600" algn="l" rtl="0" fontAlgn="base">
      <a:spcBef>
        <a:spcPct val="0"/>
      </a:spcBef>
      <a:spcAft>
        <a:spcPct val="0"/>
      </a:spcAft>
      <a:defRPr kern="1200">
        <a:solidFill>
          <a:schemeClr val="tx1"/>
        </a:solidFill>
        <a:latin typeface="Arial" pitchFamily="34" charset="0"/>
        <a:ea typeface="ヒラギノ角ゴ Pro W3" pitchFamily="125" charset="-128"/>
        <a:cs typeface="+mn-cs"/>
      </a:defRPr>
    </a:lvl4pPr>
    <a:lvl5pPr marL="1828800" algn="l" rtl="0" fontAlgn="base">
      <a:spcBef>
        <a:spcPct val="0"/>
      </a:spcBef>
      <a:spcAft>
        <a:spcPct val="0"/>
      </a:spcAft>
      <a:defRPr kern="1200">
        <a:solidFill>
          <a:schemeClr val="tx1"/>
        </a:solidFill>
        <a:latin typeface="Arial" pitchFamily="34" charset="0"/>
        <a:ea typeface="ヒラギノ角ゴ Pro W3" pitchFamily="125" charset="-128"/>
        <a:cs typeface="+mn-cs"/>
      </a:defRPr>
    </a:lvl5pPr>
    <a:lvl6pPr marL="2286000" algn="l" defTabSz="914400" rtl="0" eaLnBrk="1" latinLnBrk="0" hangingPunct="1">
      <a:defRPr kern="1200">
        <a:solidFill>
          <a:schemeClr val="tx1"/>
        </a:solidFill>
        <a:latin typeface="Arial" pitchFamily="34" charset="0"/>
        <a:ea typeface="ヒラギノ角ゴ Pro W3" pitchFamily="125" charset="-128"/>
        <a:cs typeface="+mn-cs"/>
      </a:defRPr>
    </a:lvl6pPr>
    <a:lvl7pPr marL="2743200" algn="l" defTabSz="914400" rtl="0" eaLnBrk="1" latinLnBrk="0" hangingPunct="1">
      <a:defRPr kern="1200">
        <a:solidFill>
          <a:schemeClr val="tx1"/>
        </a:solidFill>
        <a:latin typeface="Arial" pitchFamily="34" charset="0"/>
        <a:ea typeface="ヒラギノ角ゴ Pro W3" pitchFamily="125" charset="-128"/>
        <a:cs typeface="+mn-cs"/>
      </a:defRPr>
    </a:lvl7pPr>
    <a:lvl8pPr marL="3200400" algn="l" defTabSz="914400" rtl="0" eaLnBrk="1" latinLnBrk="0" hangingPunct="1">
      <a:defRPr kern="1200">
        <a:solidFill>
          <a:schemeClr val="tx1"/>
        </a:solidFill>
        <a:latin typeface="Arial" pitchFamily="34" charset="0"/>
        <a:ea typeface="ヒラギノ角ゴ Pro W3" pitchFamily="125" charset="-128"/>
        <a:cs typeface="+mn-cs"/>
      </a:defRPr>
    </a:lvl8pPr>
    <a:lvl9pPr marL="3657600" algn="l" defTabSz="914400" rtl="0" eaLnBrk="1" latinLnBrk="0" hangingPunct="1">
      <a:defRPr kern="1200">
        <a:solidFill>
          <a:schemeClr val="tx1"/>
        </a:solidFill>
        <a:latin typeface="Arial" pitchFamily="34" charset="0"/>
        <a:ea typeface="ヒラギノ角ゴ Pro W3" pitchFamily="125" charset="-128"/>
        <a:cs typeface="+mn-cs"/>
      </a:defRPr>
    </a:lvl9pPr>
  </p:defaultTextStyle>
  <p:extLst>
    <p:ext uri="{521415D9-36F7-43E2-AB2F-B90AF26B5E84}">
      <p14:sectionLst xmlns:p14="http://schemas.microsoft.com/office/powerpoint/2010/main">
        <p14:section name="Default Section" id="{E1299AD8-F37B-4647-BE8A-B56B6EFADE02}">
          <p14:sldIdLst>
            <p14:sldId id="953"/>
          </p14:sldIdLst>
        </p14:section>
        <p14:section name="Untitled Section" id="{ACE82FD4-D6FB-4A93-9A1D-CE61820F467F}">
          <p14:sldIdLst>
            <p14:sldId id="1175"/>
            <p14:sldId id="882"/>
            <p14:sldId id="1155"/>
            <p14:sldId id="936"/>
            <p14:sldId id="1176"/>
            <p14:sldId id="884"/>
            <p14:sldId id="1156"/>
            <p14:sldId id="1119"/>
            <p14:sldId id="1177"/>
            <p14:sldId id="1178"/>
            <p14:sldId id="1179"/>
            <p14:sldId id="1180"/>
            <p14:sldId id="1181"/>
            <p14:sldId id="975"/>
            <p14:sldId id="973"/>
            <p14:sldId id="1161"/>
            <p14:sldId id="1172"/>
            <p14:sldId id="1182"/>
            <p14:sldId id="1183"/>
            <p14:sldId id="935"/>
            <p14:sldId id="972"/>
            <p14:sldId id="1165"/>
            <p14:sldId id="1184"/>
            <p14:sldId id="1157"/>
            <p14:sldId id="1158"/>
            <p14:sldId id="1185"/>
            <p14:sldId id="1186"/>
            <p14:sldId id="974"/>
            <p14:sldId id="1187"/>
            <p14:sldId id="1190"/>
            <p14:sldId id="1188"/>
            <p14:sldId id="1189"/>
            <p14:sldId id="95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5" orient="horz" pos="912" userDrawn="1">
          <p15:clr>
            <a:srgbClr val="A4A3A4"/>
          </p15:clr>
        </p15:guide>
        <p15:guide id="6" orient="horz" pos="720" userDrawn="1">
          <p15:clr>
            <a:srgbClr val="A4A3A4"/>
          </p15:clr>
        </p15:guide>
        <p15:guide id="7" orient="horz" pos="4128" userDrawn="1">
          <p15:clr>
            <a:srgbClr val="A4A3A4"/>
          </p15:clr>
        </p15:guide>
        <p15:guide id="8" pos="640" userDrawn="1">
          <p15:clr>
            <a:srgbClr val="A4A3A4"/>
          </p15:clr>
        </p15:guide>
        <p15:guide id="9" pos="7040" userDrawn="1">
          <p15:clr>
            <a:srgbClr val="A4A3A4"/>
          </p15:clr>
        </p15:guide>
        <p15:guide id="10" orient="horz" pos="4032" userDrawn="1">
          <p15:clr>
            <a:srgbClr val="A4A3A4"/>
          </p15:clr>
        </p15:guide>
        <p15:guide id="11" orient="horz" pos="1584" userDrawn="1">
          <p15:clr>
            <a:srgbClr val="A4A3A4"/>
          </p15:clr>
        </p15:guide>
        <p15:guide id="12" pos="3584" userDrawn="1">
          <p15:clr>
            <a:srgbClr val="A4A3A4"/>
          </p15:clr>
        </p15:guide>
        <p15:guide id="13" pos="4096" userDrawn="1">
          <p15:clr>
            <a:srgbClr val="A4A3A4"/>
          </p15:clr>
        </p15:guide>
        <p15:guide id="14" orient="horz" pos="1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1" name="Burns, Andrea" initials="BA [55]" lastIdx="1" clrIdx="70"/>
  <p:cmAuthor id="1" name="Tamara" initials="TO" lastIdx="2" clrIdx="0"/>
  <p:cmAuthor id="72" name="Burns, Andrea" initials="BA [56]" lastIdx="1" clrIdx="71"/>
  <p:cmAuthor id="2" name="Tamara Osheroff" initials="TO" lastIdx="2" clrIdx="1"/>
  <p:cmAuthor id="73" name="Burns, Andrea" initials="BA [57]" lastIdx="1" clrIdx="72"/>
  <p:cmAuthor id="3" name="Tamara Osheroff" initials="TO [2]" lastIdx="1" clrIdx="2"/>
  <p:cmAuthor id="74" name="Burns, Andrea" initials="BA [58]" lastIdx="1" clrIdx="73"/>
  <p:cmAuthor id="4" name="Tamara Osheroff" initials="TO [3]" lastIdx="1" clrIdx="3"/>
  <p:cmAuthor id="75" name="Burns, Andrea" initials="BA [59]" lastIdx="1" clrIdx="74"/>
  <p:cmAuthor id="5" name="Tamara Osheroff" initials="TO [4]" lastIdx="1" clrIdx="4"/>
  <p:cmAuthor id="76" name="Burns, Andrea" initials="BA [60]" lastIdx="1" clrIdx="75"/>
  <p:cmAuthor id="6" name="Tamara Osheroff" initials="TO [5]" lastIdx="1" clrIdx="5"/>
  <p:cmAuthor id="77" name="Burns, Andrea" initials="BA [61]" lastIdx="1" clrIdx="76"/>
  <p:cmAuthor id="7" name="Tamara Osheroff" initials="TO [6]" lastIdx="1" clrIdx="6"/>
  <p:cmAuthor id="78" name="Burns, Andrea" initials="BA [62]" lastIdx="1" clrIdx="77"/>
  <p:cmAuthor id="8" name="Tamara Osheroff" initials="TO [7]" lastIdx="1" clrIdx="7"/>
  <p:cmAuthor id="79" name="Burns, Andrea" initials="BA [63]" lastIdx="1" clrIdx="78"/>
  <p:cmAuthor id="9" name="Tamara Osheroff" initials="TO [8]" lastIdx="1" clrIdx="8"/>
  <p:cmAuthor id="80" name="Burns, Andrea" initials="BA [64]" lastIdx="1" clrIdx="79"/>
  <p:cmAuthor id="10" name="Tamara Osheroff" initials="TO [9]" lastIdx="1" clrIdx="9"/>
  <p:cmAuthor id="81" name="Burns, Andrea" initials="BA [65]" lastIdx="1" clrIdx="80"/>
  <p:cmAuthor id="11" name="Tamara Osheroff" initials="TO [10]" lastIdx="1" clrIdx="10"/>
  <p:cmAuthor id="12" name="Tamara Osheroff" initials="TO [11]" lastIdx="1" clrIdx="11"/>
  <p:cmAuthor id="13" name="Tamara Osheroff" initials="TO [12]" lastIdx="1" clrIdx="12"/>
  <p:cmAuthor id="14" name="Tamara Osheroff" initials="TO [13]" lastIdx="1" clrIdx="13"/>
  <p:cmAuthor id="15" name="Tamara Osheroff" initials="TO [14]" lastIdx="1" clrIdx="14"/>
  <p:cmAuthor id="16" name="Tamara Osheroff" initials="TO [14] [2]" lastIdx="1" clrIdx="15"/>
  <p:cmAuthor id="17" name="Burns, Andrea" initials="BA" lastIdx="1" clrIdx="16"/>
  <p:cmAuthor id="18" name="Burns, Andrea" initials="BA [2]" lastIdx="1" clrIdx="17"/>
  <p:cmAuthor id="19" name="Burns, Andrea" initials="BA [3]" lastIdx="1" clrIdx="18"/>
  <p:cmAuthor id="20" name="Burns, Andrea" initials="BA [4]" lastIdx="1" clrIdx="19"/>
  <p:cmAuthor id="21" name="Burns, Andrea" initials="BA [5]" lastIdx="1" clrIdx="20"/>
  <p:cmAuthor id="22" name="Burns, Andrea" initials="BA [6]" lastIdx="1" clrIdx="21"/>
  <p:cmAuthor id="23" name="Burns, Andrea" initials="BA [7]" lastIdx="1" clrIdx="22"/>
  <p:cmAuthor id="24" name="Burns, Andrea" initials="BA [8]" lastIdx="1" clrIdx="23"/>
  <p:cmAuthor id="25" name="Burns, Andrea" initials="BA [9]" lastIdx="1" clrIdx="24"/>
  <p:cmAuthor id="26" name="Burns, Andrea" initials="BA [10]" lastIdx="1" clrIdx="25"/>
  <p:cmAuthor id="27" name="Burns, Andrea" initials="BA [11]" lastIdx="1" clrIdx="26"/>
  <p:cmAuthor id="28" name="Burns, Andrea" initials="BA [12]" lastIdx="1" clrIdx="27"/>
  <p:cmAuthor id="29" name="Burns, Andrea" initials="BA [13]" lastIdx="1" clrIdx="28"/>
  <p:cmAuthor id="30" name="Burns, Andrea" initials="BA [14]" lastIdx="1" clrIdx="29"/>
  <p:cmAuthor id="31" name="Burns, Andrea" initials="BA [15]" lastIdx="1" clrIdx="30"/>
  <p:cmAuthor id="32" name="Burns, Andrea" initials="BA [16]" lastIdx="1" clrIdx="31"/>
  <p:cmAuthor id="33" name="Burns, Andrea" initials="BA [17]" lastIdx="1" clrIdx="32"/>
  <p:cmAuthor id="34" name="Burns, Andrea" initials="BA [18]" lastIdx="1" clrIdx="33"/>
  <p:cmAuthor id="35" name="Burns, Andrea" initials="BA [19]" lastIdx="1" clrIdx="34"/>
  <p:cmAuthor id="36" name="Burns, Andrea" initials="BA [20]" lastIdx="1" clrIdx="35"/>
  <p:cmAuthor id="37" name="Burns, Andrea" initials="BA [21]" lastIdx="1" clrIdx="36"/>
  <p:cmAuthor id="38" name="Burns, Andrea" initials="BA [22]" lastIdx="1" clrIdx="37"/>
  <p:cmAuthor id="39" name="Burns, Andrea" initials="BA [23]" lastIdx="1" clrIdx="38"/>
  <p:cmAuthor id="40" name="Burns, Andrea" initials="BA [24]" lastIdx="1" clrIdx="39"/>
  <p:cmAuthor id="41" name="Burns, Andrea" initials="BA [25]" lastIdx="1" clrIdx="40"/>
  <p:cmAuthor id="42" name="Burns, Andrea" initials="BA [26]" lastIdx="1" clrIdx="41"/>
  <p:cmAuthor id="43" name="Burns, Andrea" initials="BA [27]" lastIdx="1" clrIdx="42"/>
  <p:cmAuthor id="44" name="Burns, Andrea" initials="BA [28]" lastIdx="1" clrIdx="43"/>
  <p:cmAuthor id="45" name="Burns, Andrea" initials="BA [29]" lastIdx="1" clrIdx="44"/>
  <p:cmAuthor id="46" name="Burns, Andrea" initials="BA [30]" lastIdx="1" clrIdx="45"/>
  <p:cmAuthor id="47" name="Burns, Andrea" initials="BA [31]" lastIdx="1" clrIdx="46"/>
  <p:cmAuthor id="48" name="Burns, Andrea" initials="BA [32]" lastIdx="1" clrIdx="47"/>
  <p:cmAuthor id="49" name="Burns, Andrea" initials="BA [33]" lastIdx="1" clrIdx="48"/>
  <p:cmAuthor id="50" name="Burns, Andrea" initials="BA [34]" lastIdx="1" clrIdx="49"/>
  <p:cmAuthor id="51" name="Burns, Andrea" initials="BA [35]" lastIdx="0" clrIdx="50"/>
  <p:cmAuthor id="52" name="Burns, Andrea" initials="BA [36]" lastIdx="1" clrIdx="51"/>
  <p:cmAuthor id="53" name="Burns, Andrea" initials="BA [37]" lastIdx="1" clrIdx="52"/>
  <p:cmAuthor id="54" name="Burns, Andrea" initials="BA [38]" lastIdx="1" clrIdx="53"/>
  <p:cmAuthor id="55" name="Burns, Andrea" initials="BA [39]" lastIdx="1" clrIdx="54"/>
  <p:cmAuthor id="56" name="Burns, Andrea" initials="BA [40]" lastIdx="1" clrIdx="55"/>
  <p:cmAuthor id="57" name="Burns, Andrea" initials="BA [41]" lastIdx="1" clrIdx="56"/>
  <p:cmAuthor id="58" name="Burns, Andrea" initials="BA [42]" lastIdx="1" clrIdx="57"/>
  <p:cmAuthor id="59" name="Burns, Andrea" initials="BA [43]" lastIdx="1" clrIdx="58"/>
  <p:cmAuthor id="60" name="Burns, Andrea" initials="BA [44]" lastIdx="1" clrIdx="59"/>
  <p:cmAuthor id="61" name="Burns, Andrea" initials="BA [45]" lastIdx="1" clrIdx="60"/>
  <p:cmAuthor id="62" name="Burns, Andrea" initials="BA [46]" lastIdx="1" clrIdx="61"/>
  <p:cmAuthor id="63" name="Burns, Andrea" initials="BA [47]" lastIdx="1" clrIdx="62"/>
  <p:cmAuthor id="64" name="Burns, Andrea" initials="BA [48]" lastIdx="1" clrIdx="63"/>
  <p:cmAuthor id="65" name="Burns, Andrea" initials="BA [49]" lastIdx="1" clrIdx="64"/>
  <p:cmAuthor id="66" name="Burns, Andrea" initials="BA [50]" lastIdx="1" clrIdx="65"/>
  <p:cmAuthor id="67" name="Burns, Andrea" initials="BA [51]" lastIdx="1" clrIdx="66"/>
  <p:cmAuthor id="68" name="Burns, Andrea" initials="BA [52]" lastIdx="1" clrIdx="67"/>
  <p:cmAuthor id="69" name="Burns, Andrea" initials="BA [53]" lastIdx="1" clrIdx="68"/>
  <p:cmAuthor id="70" name="Burns, Andrea" initials="BA [54]" lastIdx="1" clrIdx="69"/>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7DC8"/>
    <a:srgbClr val="002060"/>
    <a:srgbClr val="082E87"/>
    <a:srgbClr val="E52BCA"/>
    <a:srgbClr val="F76639"/>
    <a:srgbClr val="0A5496"/>
    <a:srgbClr val="336600"/>
    <a:srgbClr val="F0C300"/>
    <a:srgbClr val="009900"/>
    <a:srgbClr val="1023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6" autoAdjust="0"/>
    <p:restoredTop sz="79434" autoAdjust="0"/>
  </p:normalViewPr>
  <p:slideViewPr>
    <p:cSldViewPr showGuides="1">
      <p:cViewPr varScale="1">
        <p:scale>
          <a:sx n="90" d="100"/>
          <a:sy n="90" d="100"/>
        </p:scale>
        <p:origin x="1368" y="96"/>
      </p:cViewPr>
      <p:guideLst>
        <p:guide orient="horz" pos="2160"/>
        <p:guide pos="3840"/>
        <p:guide orient="horz" pos="912"/>
        <p:guide orient="horz" pos="720"/>
        <p:guide orient="horz" pos="4128"/>
        <p:guide pos="640"/>
        <p:guide pos="7040"/>
        <p:guide orient="horz" pos="4032"/>
        <p:guide orient="horz" pos="1584"/>
        <p:guide pos="3584"/>
        <p:guide pos="4096"/>
        <p:guide orient="horz" pos="192"/>
      </p:guideLst>
    </p:cSldViewPr>
  </p:slideViewPr>
  <p:outlineViewPr>
    <p:cViewPr>
      <p:scale>
        <a:sx n="33" d="100"/>
        <a:sy n="33" d="100"/>
      </p:scale>
      <p:origin x="0" y="0"/>
    </p:cViewPr>
  </p:outlineViewPr>
  <p:notesTextViewPr>
    <p:cViewPr>
      <p:scale>
        <a:sx n="35" d="100"/>
        <a:sy n="35" d="100"/>
      </p:scale>
      <p:origin x="0" y="0"/>
    </p:cViewPr>
  </p:notesTextViewPr>
  <p:sorterViewPr>
    <p:cViewPr>
      <p:scale>
        <a:sx n="65" d="100"/>
        <a:sy n="65" d="100"/>
      </p:scale>
      <p:origin x="0" y="0"/>
    </p:cViewPr>
  </p:sorterViewPr>
  <p:notesViewPr>
    <p:cSldViewPr showGuides="1">
      <p:cViewPr varScale="1">
        <p:scale>
          <a:sx n="91" d="100"/>
          <a:sy n="91" d="100"/>
        </p:scale>
        <p:origin x="2472"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viewProps" Target="viewProps.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BB73E4-D91E-AD4D-975C-C5B65C90A583}" type="doc">
      <dgm:prSet loTypeId="urn:microsoft.com/office/officeart/2005/8/layout/chevron1" loCatId="" qsTypeId="urn:microsoft.com/office/officeart/2005/8/quickstyle/simple1" qsCatId="simple" csTypeId="urn:microsoft.com/office/officeart/2005/8/colors/colorful1" csCatId="colorful" phldr="1"/>
      <dgm:spPr/>
    </dgm:pt>
    <dgm:pt modelId="{551A8959-1599-6541-8FB9-127084B0AD58}">
      <dgm:prSet phldrT="[Text]" custT="1"/>
      <dgm:spPr>
        <a:solidFill>
          <a:srgbClr val="E52BCA"/>
        </a:solidFill>
      </dgm:spPr>
      <dgm:t>
        <a:bodyPr/>
        <a:lstStyle/>
        <a:p>
          <a:r>
            <a:rPr lang="fr-FR" sz="1200" b="1" i="0" baseline="0" dirty="0">
              <a:latin typeface="Arial" panose="020B0604020202020204" pitchFamily="34" charset="0"/>
              <a:cs typeface="Arial" panose="020B0604020202020204" pitchFamily="34" charset="0"/>
            </a:rPr>
            <a:t>Étape 1 : Rechercher les localités offrant des possibilités de développement</a:t>
          </a:r>
        </a:p>
      </dgm:t>
    </dgm:pt>
    <dgm:pt modelId="{C40E84AF-822D-D54D-A65D-DB800EFE9B93}" type="parTrans" cxnId="{301B5AD1-3622-2A4F-9E60-08D2BF16B8B9}">
      <dgm:prSet/>
      <dgm:spPr/>
      <dgm:t>
        <a:bodyPr/>
        <a:lstStyle/>
        <a:p>
          <a:endParaRPr lang="en-US"/>
        </a:p>
      </dgm:t>
    </dgm:pt>
    <dgm:pt modelId="{18559829-BBF0-0543-8DD5-6A5A6ADB2ACB}" type="sibTrans" cxnId="{301B5AD1-3622-2A4F-9E60-08D2BF16B8B9}">
      <dgm:prSet/>
      <dgm:spPr/>
      <dgm:t>
        <a:bodyPr/>
        <a:lstStyle/>
        <a:p>
          <a:endParaRPr lang="en-US"/>
        </a:p>
      </dgm:t>
    </dgm:pt>
    <dgm:pt modelId="{550C6806-E4D9-3642-BBEC-CC8CCEC8395E}">
      <dgm:prSet phldrT="[Text]" custT="1"/>
      <dgm:spPr/>
      <dgm:t>
        <a:bodyPr/>
        <a:lstStyle/>
        <a:p>
          <a:pPr marL="0" lvl="0" indent="0" algn="ctr" defTabSz="889000">
            <a:lnSpc>
              <a:spcPct val="90000"/>
            </a:lnSpc>
            <a:spcBef>
              <a:spcPct val="0"/>
            </a:spcBef>
            <a:spcAft>
              <a:spcPct val="35000"/>
            </a:spcAft>
            <a:buNone/>
          </a:pPr>
          <a:r>
            <a:rPr lang="fr-FR" sz="1200" b="1" i="0" baseline="0" dirty="0">
              <a:latin typeface="Arial" panose="020B0604020202020204" pitchFamily="34" charset="0"/>
              <a:ea typeface="+mn-ea"/>
              <a:cs typeface="Arial" panose="020B0604020202020204" pitchFamily="34" charset="0"/>
            </a:rPr>
            <a:t>Étape 2 : </a:t>
          </a:r>
        </a:p>
        <a:p>
          <a:pPr marL="0" lvl="0" indent="0" algn="ctr" defTabSz="889000">
            <a:lnSpc>
              <a:spcPct val="90000"/>
            </a:lnSpc>
            <a:spcBef>
              <a:spcPct val="0"/>
            </a:spcBef>
            <a:spcAft>
              <a:spcPct val="35000"/>
            </a:spcAft>
            <a:buNone/>
          </a:pPr>
          <a:r>
            <a:rPr lang="fr-FR" sz="1200" b="1" i="0" baseline="0" dirty="0">
              <a:latin typeface="Arial" panose="020B0604020202020204" pitchFamily="34" charset="0"/>
              <a:ea typeface="+mn-ea"/>
              <a:cs typeface="Arial" panose="020B0604020202020204" pitchFamily="34" charset="0"/>
            </a:rPr>
            <a:t>Constituer votre équipe</a:t>
          </a:r>
        </a:p>
      </dgm:t>
    </dgm:pt>
    <dgm:pt modelId="{6E5CD2B4-C862-4C4D-8BA5-BFB0418F3EF7}" type="parTrans" cxnId="{C39D88EF-CC5C-5544-B60A-9BC129908020}">
      <dgm:prSet/>
      <dgm:spPr/>
      <dgm:t>
        <a:bodyPr/>
        <a:lstStyle/>
        <a:p>
          <a:endParaRPr lang="en-US"/>
        </a:p>
      </dgm:t>
    </dgm:pt>
    <dgm:pt modelId="{F7944F05-A95A-B646-8099-574E5D27D8E3}" type="sibTrans" cxnId="{C39D88EF-CC5C-5544-B60A-9BC129908020}">
      <dgm:prSet/>
      <dgm:spPr/>
      <dgm:t>
        <a:bodyPr/>
        <a:lstStyle/>
        <a:p>
          <a:endParaRPr lang="en-US"/>
        </a:p>
      </dgm:t>
    </dgm:pt>
    <dgm:pt modelId="{E1DFAF1C-153E-9742-8C60-CFB561D9FA0B}">
      <dgm:prSet phldrT="[Text]" custT="1"/>
      <dgm:spPr>
        <a:solidFill>
          <a:schemeClr val="accent4">
            <a:lumMod val="60000"/>
            <a:lumOff val="40000"/>
          </a:schemeClr>
        </a:solidFill>
      </dgm:spPr>
      <dgm:t>
        <a:bodyPr/>
        <a:lstStyle/>
        <a:p>
          <a:pPr marL="0" lvl="0" indent="0" algn="ctr" defTabSz="889000">
            <a:lnSpc>
              <a:spcPct val="90000"/>
            </a:lnSpc>
            <a:spcBef>
              <a:spcPct val="0"/>
            </a:spcBef>
            <a:spcAft>
              <a:spcPct val="35000"/>
            </a:spcAft>
            <a:buNone/>
          </a:pPr>
          <a:r>
            <a:rPr lang="fr-FR" sz="1200" b="1" i="0" baseline="0" dirty="0">
              <a:latin typeface="Arial" panose="020B0604020202020204" pitchFamily="34" charset="0"/>
              <a:ea typeface="+mn-ea"/>
              <a:cs typeface="Arial" panose="020B0604020202020204" pitchFamily="34" charset="0"/>
            </a:rPr>
            <a:t>Étape 3 : </a:t>
          </a:r>
        </a:p>
        <a:p>
          <a:pPr marL="0" lvl="0" indent="0" algn="ctr" defTabSz="889000">
            <a:lnSpc>
              <a:spcPct val="90000"/>
            </a:lnSpc>
            <a:spcBef>
              <a:spcPct val="0"/>
            </a:spcBef>
            <a:spcAft>
              <a:spcPct val="35000"/>
            </a:spcAft>
            <a:buNone/>
          </a:pPr>
          <a:r>
            <a:rPr lang="fr-FR" sz="1200" b="1" i="0" baseline="0" dirty="0">
              <a:latin typeface="Arial" panose="020B0604020202020204" pitchFamily="34" charset="0"/>
              <a:ea typeface="+mn-ea"/>
              <a:cs typeface="Arial" panose="020B0604020202020204" pitchFamily="34" charset="0"/>
            </a:rPr>
            <a:t>Faire des recherches sur les besoins locaux</a:t>
          </a:r>
        </a:p>
      </dgm:t>
    </dgm:pt>
    <dgm:pt modelId="{67982BC9-774B-B04A-8294-CCAD4CC0F107}" type="parTrans" cxnId="{20C63DE2-192F-184B-94D3-78483B8097E6}">
      <dgm:prSet/>
      <dgm:spPr/>
      <dgm:t>
        <a:bodyPr/>
        <a:lstStyle/>
        <a:p>
          <a:endParaRPr lang="en-US"/>
        </a:p>
      </dgm:t>
    </dgm:pt>
    <dgm:pt modelId="{F1933C5D-7270-2647-9C80-C8907D104897}" type="sibTrans" cxnId="{20C63DE2-192F-184B-94D3-78483B8097E6}">
      <dgm:prSet/>
      <dgm:spPr/>
      <dgm:t>
        <a:bodyPr/>
        <a:lstStyle/>
        <a:p>
          <a:endParaRPr lang="en-US"/>
        </a:p>
      </dgm:t>
    </dgm:pt>
    <dgm:pt modelId="{0EDBED53-63F4-E44F-B09C-249A409EC2B5}">
      <dgm:prSet phldrT="[Text]" custT="1"/>
      <dgm:spPr/>
      <dgm:t>
        <a:bodyPr/>
        <a:lstStyle/>
        <a:p>
          <a:pPr marL="0" lvl="0" indent="0" algn="ctr" defTabSz="889000">
            <a:lnSpc>
              <a:spcPct val="90000"/>
            </a:lnSpc>
            <a:spcBef>
              <a:spcPct val="0"/>
            </a:spcBef>
            <a:spcAft>
              <a:spcPct val="35000"/>
            </a:spcAft>
            <a:buNone/>
          </a:pPr>
          <a:r>
            <a:rPr lang="fr-FR" sz="1200" b="1" i="0" baseline="0" dirty="0">
              <a:latin typeface="Arial" panose="020B0604020202020204" pitchFamily="34" charset="0"/>
              <a:ea typeface="+mn-ea"/>
              <a:cs typeface="Arial" panose="020B0604020202020204" pitchFamily="34" charset="0"/>
            </a:rPr>
            <a:t>Étape 4 : Promouvoir le nouveau club</a:t>
          </a:r>
        </a:p>
      </dgm:t>
    </dgm:pt>
    <dgm:pt modelId="{91E35110-83B3-EA43-8F9D-F421EF1FA401}" type="parTrans" cxnId="{29D262D0-87B6-9541-8B28-3FE587B34F0E}">
      <dgm:prSet/>
      <dgm:spPr/>
      <dgm:t>
        <a:bodyPr/>
        <a:lstStyle/>
        <a:p>
          <a:endParaRPr lang="en-US"/>
        </a:p>
      </dgm:t>
    </dgm:pt>
    <dgm:pt modelId="{8F851F60-CBFB-1546-A536-23F19A4A33D6}" type="sibTrans" cxnId="{29D262D0-87B6-9541-8B28-3FE587B34F0E}">
      <dgm:prSet/>
      <dgm:spPr/>
      <dgm:t>
        <a:bodyPr/>
        <a:lstStyle/>
        <a:p>
          <a:endParaRPr lang="en-US"/>
        </a:p>
      </dgm:t>
    </dgm:pt>
    <dgm:pt modelId="{B77CF496-66A6-1541-A9C6-2A9BE1CD4EF9}">
      <dgm:prSet phldrT="[Text]" custT="1"/>
      <dgm:spPr>
        <a:solidFill>
          <a:srgbClr val="457DC8"/>
        </a:solidFill>
      </dgm:spPr>
      <dgm:t>
        <a:bodyPr/>
        <a:lstStyle/>
        <a:p>
          <a:pPr marL="0" lvl="0" indent="0" algn="ctr" defTabSz="889000">
            <a:lnSpc>
              <a:spcPct val="90000"/>
            </a:lnSpc>
            <a:spcBef>
              <a:spcPct val="0"/>
            </a:spcBef>
            <a:spcAft>
              <a:spcPct val="35000"/>
            </a:spcAft>
            <a:buNone/>
          </a:pPr>
          <a:r>
            <a:rPr lang="fr-FR" sz="1200" b="1" i="0" baseline="0" dirty="0">
              <a:latin typeface="Arial" panose="020B0604020202020204" pitchFamily="34" charset="0"/>
              <a:cs typeface="Arial" panose="020B0604020202020204" pitchFamily="34" charset="0"/>
            </a:rPr>
            <a:t>Étape 5 :</a:t>
          </a:r>
        </a:p>
        <a:p>
          <a:pPr marL="0" lvl="0" indent="0" algn="ctr" defTabSz="889000">
            <a:lnSpc>
              <a:spcPct val="90000"/>
            </a:lnSpc>
            <a:spcBef>
              <a:spcPct val="0"/>
            </a:spcBef>
            <a:spcAft>
              <a:spcPct val="35000"/>
            </a:spcAft>
            <a:buNone/>
          </a:pPr>
          <a:r>
            <a:rPr lang="fr-FR" sz="1200" b="1" i="0" baseline="0" dirty="0">
              <a:latin typeface="Arial" panose="020B0604020202020204" pitchFamily="34" charset="0"/>
              <a:cs typeface="Arial" panose="020B0604020202020204" pitchFamily="34" charset="0"/>
            </a:rPr>
            <a:t>Recruter les membres fondateurs</a:t>
          </a:r>
        </a:p>
      </dgm:t>
    </dgm:pt>
    <dgm:pt modelId="{636310F6-757B-CB44-AB0E-027C6AA1CA04}" type="parTrans" cxnId="{B722A5AB-20A3-004C-8293-0097BD9BB48D}">
      <dgm:prSet/>
      <dgm:spPr/>
      <dgm:t>
        <a:bodyPr/>
        <a:lstStyle/>
        <a:p>
          <a:endParaRPr lang="en-US"/>
        </a:p>
      </dgm:t>
    </dgm:pt>
    <dgm:pt modelId="{9E0DD04F-07A8-5C40-8405-30D2AB2BD13C}" type="sibTrans" cxnId="{B722A5AB-20A3-004C-8293-0097BD9BB48D}">
      <dgm:prSet/>
      <dgm:spPr/>
      <dgm:t>
        <a:bodyPr/>
        <a:lstStyle/>
        <a:p>
          <a:endParaRPr lang="en-US"/>
        </a:p>
      </dgm:t>
    </dgm:pt>
    <dgm:pt modelId="{8D11DDB6-F920-DA47-8E5C-51742407B6A5}" type="pres">
      <dgm:prSet presAssocID="{F3BB73E4-D91E-AD4D-975C-C5B65C90A583}" presName="Name0" presStyleCnt="0">
        <dgm:presLayoutVars>
          <dgm:dir/>
          <dgm:animLvl val="lvl"/>
          <dgm:resizeHandles val="exact"/>
        </dgm:presLayoutVars>
      </dgm:prSet>
      <dgm:spPr/>
    </dgm:pt>
    <dgm:pt modelId="{A65F049A-27C4-024C-81BC-1B83A96E93B5}" type="pres">
      <dgm:prSet presAssocID="{551A8959-1599-6541-8FB9-127084B0AD58}" presName="parTxOnly" presStyleLbl="node1" presStyleIdx="0" presStyleCnt="5" custScaleX="107782" custScaleY="123249">
        <dgm:presLayoutVars>
          <dgm:chMax val="0"/>
          <dgm:chPref val="0"/>
          <dgm:bulletEnabled val="1"/>
        </dgm:presLayoutVars>
      </dgm:prSet>
      <dgm:spPr/>
    </dgm:pt>
    <dgm:pt modelId="{63701D60-DB5E-2143-9E33-88E942B34FA3}" type="pres">
      <dgm:prSet presAssocID="{18559829-BBF0-0543-8DD5-6A5A6ADB2ACB}" presName="parTxOnlySpace" presStyleCnt="0"/>
      <dgm:spPr/>
    </dgm:pt>
    <dgm:pt modelId="{FA8E262E-0277-BD4C-8A56-0A077E375EE1}" type="pres">
      <dgm:prSet presAssocID="{550C6806-E4D9-3642-BBEC-CC8CCEC8395E}" presName="parTxOnly" presStyleLbl="node1" presStyleIdx="1" presStyleCnt="5" custScaleX="111868" custScaleY="123249">
        <dgm:presLayoutVars>
          <dgm:chMax val="0"/>
          <dgm:chPref val="0"/>
          <dgm:bulletEnabled val="1"/>
        </dgm:presLayoutVars>
      </dgm:prSet>
      <dgm:spPr/>
    </dgm:pt>
    <dgm:pt modelId="{ECF710E4-2844-7542-B3B4-5B8681E29F58}" type="pres">
      <dgm:prSet presAssocID="{F7944F05-A95A-B646-8099-574E5D27D8E3}" presName="parTxOnlySpace" presStyleCnt="0"/>
      <dgm:spPr/>
    </dgm:pt>
    <dgm:pt modelId="{5A152D1C-3F93-CE48-93D2-A9658D721AA9}" type="pres">
      <dgm:prSet presAssocID="{E1DFAF1C-153E-9742-8C60-CFB561D9FA0B}" presName="parTxOnly" presStyleLbl="node1" presStyleIdx="2" presStyleCnt="5" custScaleX="117241" custScaleY="123249">
        <dgm:presLayoutVars>
          <dgm:chMax val="0"/>
          <dgm:chPref val="0"/>
          <dgm:bulletEnabled val="1"/>
        </dgm:presLayoutVars>
      </dgm:prSet>
      <dgm:spPr/>
    </dgm:pt>
    <dgm:pt modelId="{E77EA11D-7DF8-4140-A2FE-0F1DE3BBC170}" type="pres">
      <dgm:prSet presAssocID="{F1933C5D-7270-2647-9C80-C8907D104897}" presName="parTxOnlySpace" presStyleCnt="0"/>
      <dgm:spPr/>
    </dgm:pt>
    <dgm:pt modelId="{85C4BB46-1719-DF48-8AC2-E6AA447F2827}" type="pres">
      <dgm:prSet presAssocID="{0EDBED53-63F4-E44F-B09C-249A409EC2B5}" presName="parTxOnly" presStyleLbl="node1" presStyleIdx="3" presStyleCnt="5" custScaleX="116553" custScaleY="123249">
        <dgm:presLayoutVars>
          <dgm:chMax val="0"/>
          <dgm:chPref val="0"/>
          <dgm:bulletEnabled val="1"/>
        </dgm:presLayoutVars>
      </dgm:prSet>
      <dgm:spPr/>
    </dgm:pt>
    <dgm:pt modelId="{AC0B0794-4050-7640-9EC6-0176A72691E6}" type="pres">
      <dgm:prSet presAssocID="{8F851F60-CBFB-1546-A536-23F19A4A33D6}" presName="parTxOnlySpace" presStyleCnt="0"/>
      <dgm:spPr/>
    </dgm:pt>
    <dgm:pt modelId="{E27C8028-A12A-0D44-A653-ACFC6C474ED4}" type="pres">
      <dgm:prSet presAssocID="{B77CF496-66A6-1541-A9C6-2A9BE1CD4EF9}" presName="parTxOnly" presStyleLbl="node1" presStyleIdx="4" presStyleCnt="5" custScaleX="120166" custScaleY="123249">
        <dgm:presLayoutVars>
          <dgm:chMax val="0"/>
          <dgm:chPref val="0"/>
          <dgm:bulletEnabled val="1"/>
        </dgm:presLayoutVars>
      </dgm:prSet>
      <dgm:spPr/>
    </dgm:pt>
  </dgm:ptLst>
  <dgm:cxnLst>
    <dgm:cxn modelId="{A0821924-3F97-C944-8703-C77EE0F95358}" type="presOf" srcId="{B77CF496-66A6-1541-A9C6-2A9BE1CD4EF9}" destId="{E27C8028-A12A-0D44-A653-ACFC6C474ED4}" srcOrd="0" destOrd="0" presId="urn:microsoft.com/office/officeart/2005/8/layout/chevron1"/>
    <dgm:cxn modelId="{D2458E26-EA87-EB4B-BDF5-47811A598D1A}" type="presOf" srcId="{F3BB73E4-D91E-AD4D-975C-C5B65C90A583}" destId="{8D11DDB6-F920-DA47-8E5C-51742407B6A5}" srcOrd="0" destOrd="0" presId="urn:microsoft.com/office/officeart/2005/8/layout/chevron1"/>
    <dgm:cxn modelId="{A7F6C452-6B89-C14C-98BF-9C3DEE859CFD}" type="presOf" srcId="{551A8959-1599-6541-8FB9-127084B0AD58}" destId="{A65F049A-27C4-024C-81BC-1B83A96E93B5}" srcOrd="0" destOrd="0" presId="urn:microsoft.com/office/officeart/2005/8/layout/chevron1"/>
    <dgm:cxn modelId="{672EDE90-79BD-CE48-BE16-7F47A36B81E2}" type="presOf" srcId="{E1DFAF1C-153E-9742-8C60-CFB561D9FA0B}" destId="{5A152D1C-3F93-CE48-93D2-A9658D721AA9}" srcOrd="0" destOrd="0" presId="urn:microsoft.com/office/officeart/2005/8/layout/chevron1"/>
    <dgm:cxn modelId="{B722A5AB-20A3-004C-8293-0097BD9BB48D}" srcId="{F3BB73E4-D91E-AD4D-975C-C5B65C90A583}" destId="{B77CF496-66A6-1541-A9C6-2A9BE1CD4EF9}" srcOrd="4" destOrd="0" parTransId="{636310F6-757B-CB44-AB0E-027C6AA1CA04}" sibTransId="{9E0DD04F-07A8-5C40-8405-30D2AB2BD13C}"/>
    <dgm:cxn modelId="{29D262D0-87B6-9541-8B28-3FE587B34F0E}" srcId="{F3BB73E4-D91E-AD4D-975C-C5B65C90A583}" destId="{0EDBED53-63F4-E44F-B09C-249A409EC2B5}" srcOrd="3" destOrd="0" parTransId="{91E35110-83B3-EA43-8F9D-F421EF1FA401}" sibTransId="{8F851F60-CBFB-1546-A536-23F19A4A33D6}"/>
    <dgm:cxn modelId="{301B5AD1-3622-2A4F-9E60-08D2BF16B8B9}" srcId="{F3BB73E4-D91E-AD4D-975C-C5B65C90A583}" destId="{551A8959-1599-6541-8FB9-127084B0AD58}" srcOrd="0" destOrd="0" parTransId="{C40E84AF-822D-D54D-A65D-DB800EFE9B93}" sibTransId="{18559829-BBF0-0543-8DD5-6A5A6ADB2ACB}"/>
    <dgm:cxn modelId="{B36D72D5-5EFA-754C-9D67-37DC7B188F41}" type="presOf" srcId="{550C6806-E4D9-3642-BBEC-CC8CCEC8395E}" destId="{FA8E262E-0277-BD4C-8A56-0A077E375EE1}" srcOrd="0" destOrd="0" presId="urn:microsoft.com/office/officeart/2005/8/layout/chevron1"/>
    <dgm:cxn modelId="{20C63DE2-192F-184B-94D3-78483B8097E6}" srcId="{F3BB73E4-D91E-AD4D-975C-C5B65C90A583}" destId="{E1DFAF1C-153E-9742-8C60-CFB561D9FA0B}" srcOrd="2" destOrd="0" parTransId="{67982BC9-774B-B04A-8294-CCAD4CC0F107}" sibTransId="{F1933C5D-7270-2647-9C80-C8907D104897}"/>
    <dgm:cxn modelId="{FAC576E7-70CC-EC44-ABA4-04EB2BD49481}" type="presOf" srcId="{0EDBED53-63F4-E44F-B09C-249A409EC2B5}" destId="{85C4BB46-1719-DF48-8AC2-E6AA447F2827}" srcOrd="0" destOrd="0" presId="urn:microsoft.com/office/officeart/2005/8/layout/chevron1"/>
    <dgm:cxn modelId="{C39D88EF-CC5C-5544-B60A-9BC129908020}" srcId="{F3BB73E4-D91E-AD4D-975C-C5B65C90A583}" destId="{550C6806-E4D9-3642-BBEC-CC8CCEC8395E}" srcOrd="1" destOrd="0" parTransId="{6E5CD2B4-C862-4C4D-8BA5-BFB0418F3EF7}" sibTransId="{F7944F05-A95A-B646-8099-574E5D27D8E3}"/>
    <dgm:cxn modelId="{36B33190-6FC3-9E4D-8E80-504BA751BC3A}" type="presParOf" srcId="{8D11DDB6-F920-DA47-8E5C-51742407B6A5}" destId="{A65F049A-27C4-024C-81BC-1B83A96E93B5}" srcOrd="0" destOrd="0" presId="urn:microsoft.com/office/officeart/2005/8/layout/chevron1"/>
    <dgm:cxn modelId="{9699BF0F-A581-E446-AD15-927BFB1CF62B}" type="presParOf" srcId="{8D11DDB6-F920-DA47-8E5C-51742407B6A5}" destId="{63701D60-DB5E-2143-9E33-88E942B34FA3}" srcOrd="1" destOrd="0" presId="urn:microsoft.com/office/officeart/2005/8/layout/chevron1"/>
    <dgm:cxn modelId="{2DA3D03B-F02D-CB4D-9CB4-FC18B9359761}" type="presParOf" srcId="{8D11DDB6-F920-DA47-8E5C-51742407B6A5}" destId="{FA8E262E-0277-BD4C-8A56-0A077E375EE1}" srcOrd="2" destOrd="0" presId="urn:microsoft.com/office/officeart/2005/8/layout/chevron1"/>
    <dgm:cxn modelId="{4F48A465-F46F-B94D-8137-BC785661C612}" type="presParOf" srcId="{8D11DDB6-F920-DA47-8E5C-51742407B6A5}" destId="{ECF710E4-2844-7542-B3B4-5B8681E29F58}" srcOrd="3" destOrd="0" presId="urn:microsoft.com/office/officeart/2005/8/layout/chevron1"/>
    <dgm:cxn modelId="{E5CFD367-C348-884E-AF1D-27ABEB1873A2}" type="presParOf" srcId="{8D11DDB6-F920-DA47-8E5C-51742407B6A5}" destId="{5A152D1C-3F93-CE48-93D2-A9658D721AA9}" srcOrd="4" destOrd="0" presId="urn:microsoft.com/office/officeart/2005/8/layout/chevron1"/>
    <dgm:cxn modelId="{905548AE-4AE9-2F48-8BF8-1981CAA1C7E2}" type="presParOf" srcId="{8D11DDB6-F920-DA47-8E5C-51742407B6A5}" destId="{E77EA11D-7DF8-4140-A2FE-0F1DE3BBC170}" srcOrd="5" destOrd="0" presId="urn:microsoft.com/office/officeart/2005/8/layout/chevron1"/>
    <dgm:cxn modelId="{4C66ADB9-FD8F-2744-92DD-60EF83D6503A}" type="presParOf" srcId="{8D11DDB6-F920-DA47-8E5C-51742407B6A5}" destId="{85C4BB46-1719-DF48-8AC2-E6AA447F2827}" srcOrd="6" destOrd="0" presId="urn:microsoft.com/office/officeart/2005/8/layout/chevron1"/>
    <dgm:cxn modelId="{053F44D3-9AE0-9E4F-9FD2-67B29089E9C1}" type="presParOf" srcId="{8D11DDB6-F920-DA47-8E5C-51742407B6A5}" destId="{AC0B0794-4050-7640-9EC6-0176A72691E6}" srcOrd="7" destOrd="0" presId="urn:microsoft.com/office/officeart/2005/8/layout/chevron1"/>
    <dgm:cxn modelId="{46EECD62-9444-AD4A-B0CB-CA20C0A97A36}" type="presParOf" srcId="{8D11DDB6-F920-DA47-8E5C-51742407B6A5}" destId="{E27C8028-A12A-0D44-A653-ACFC6C474ED4}"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BB73E4-D91E-AD4D-975C-C5B65C90A583}" type="doc">
      <dgm:prSet loTypeId="urn:microsoft.com/office/officeart/2005/8/layout/chevron1" loCatId="" qsTypeId="urn:microsoft.com/office/officeart/2005/8/quickstyle/simple1" qsCatId="simple" csTypeId="urn:microsoft.com/office/officeart/2005/8/colors/accent1_2" csCatId="accent1" phldr="1"/>
      <dgm:spPr/>
    </dgm:pt>
    <dgm:pt modelId="{551A8959-1599-6541-8FB9-127084B0AD58}">
      <dgm:prSet phldrT="[Text]" custT="1"/>
      <dgm:spPr>
        <a:solidFill>
          <a:srgbClr val="EBB700"/>
        </a:solidFill>
        <a:ln>
          <a:noFill/>
        </a:ln>
      </dgm:spPr>
      <dgm:t>
        <a:bodyPr/>
        <a:lstStyle/>
        <a:p>
          <a:r>
            <a:rPr lang="fr-FR" sz="1200" b="1" i="0" baseline="0" dirty="0">
              <a:solidFill>
                <a:prstClr val="white"/>
              </a:solidFill>
              <a:latin typeface="Arial" panose="020B0604020202020204" pitchFamily="34" charset="0"/>
              <a:ea typeface="+mn-ea"/>
              <a:cs typeface="Arial" panose="020B0604020202020204" pitchFamily="34" charset="0"/>
            </a:rPr>
            <a:t>Étape 6 : Organiser des séances d’information </a:t>
          </a:r>
        </a:p>
      </dgm:t>
    </dgm:pt>
    <dgm:pt modelId="{C40E84AF-822D-D54D-A65D-DB800EFE9B93}" type="parTrans" cxnId="{301B5AD1-3622-2A4F-9E60-08D2BF16B8B9}">
      <dgm:prSet/>
      <dgm:spPr/>
      <dgm:t>
        <a:bodyPr/>
        <a:lstStyle/>
        <a:p>
          <a:endParaRPr lang="en-US"/>
        </a:p>
      </dgm:t>
    </dgm:pt>
    <dgm:pt modelId="{18559829-BBF0-0543-8DD5-6A5A6ADB2ACB}" type="sibTrans" cxnId="{301B5AD1-3622-2A4F-9E60-08D2BF16B8B9}">
      <dgm:prSet/>
      <dgm:spPr/>
      <dgm:t>
        <a:bodyPr/>
        <a:lstStyle/>
        <a:p>
          <a:endParaRPr lang="en-US"/>
        </a:p>
      </dgm:t>
    </dgm:pt>
    <dgm:pt modelId="{550C6806-E4D9-3642-BBEC-CC8CCEC8395E}">
      <dgm:prSet phldrT="[Text]" custT="1"/>
      <dgm:spPr>
        <a:solidFill>
          <a:srgbClr val="FF5C35"/>
        </a:solidFill>
        <a:ln>
          <a:noFill/>
        </a:ln>
      </dgm:spPr>
      <dgm:t>
        <a:bodyPr/>
        <a:lstStyle/>
        <a:p>
          <a:pPr marL="0" lvl="0" indent="0" algn="ctr" defTabSz="889000">
            <a:lnSpc>
              <a:spcPct val="90000"/>
            </a:lnSpc>
            <a:spcBef>
              <a:spcPct val="0"/>
            </a:spcBef>
            <a:spcAft>
              <a:spcPct val="35000"/>
            </a:spcAft>
            <a:buNone/>
          </a:pPr>
          <a:r>
            <a:rPr lang="fr-FR" sz="1200" b="1" i="0" baseline="0" dirty="0">
              <a:solidFill>
                <a:prstClr val="white"/>
              </a:solidFill>
              <a:latin typeface="Arial" panose="020B0604020202020204" pitchFamily="34" charset="0"/>
              <a:ea typeface="+mn-ea"/>
              <a:cs typeface="Arial" panose="020B0604020202020204" pitchFamily="34" charset="0"/>
            </a:rPr>
            <a:t>Étape 7 : </a:t>
          </a:r>
        </a:p>
        <a:p>
          <a:pPr marL="0" lvl="0" indent="0" algn="ctr" defTabSz="889000">
            <a:lnSpc>
              <a:spcPct val="90000"/>
            </a:lnSpc>
            <a:spcBef>
              <a:spcPct val="0"/>
            </a:spcBef>
            <a:spcAft>
              <a:spcPct val="35000"/>
            </a:spcAft>
            <a:buNone/>
          </a:pPr>
          <a:r>
            <a:rPr lang="fr-FR" sz="1200" b="1" i="0" baseline="0" dirty="0">
              <a:solidFill>
                <a:prstClr val="white"/>
              </a:solidFill>
              <a:latin typeface="Arial" panose="020B0604020202020204" pitchFamily="34" charset="0"/>
              <a:ea typeface="+mn-ea"/>
              <a:cs typeface="Arial" panose="020B0604020202020204" pitchFamily="34" charset="0"/>
            </a:rPr>
            <a:t>Organiser une réunion d’organisation </a:t>
          </a:r>
        </a:p>
      </dgm:t>
    </dgm:pt>
    <dgm:pt modelId="{6E5CD2B4-C862-4C4D-8BA5-BFB0418F3EF7}" type="parTrans" cxnId="{C39D88EF-CC5C-5544-B60A-9BC129908020}">
      <dgm:prSet/>
      <dgm:spPr/>
      <dgm:t>
        <a:bodyPr/>
        <a:lstStyle/>
        <a:p>
          <a:endParaRPr lang="en-US"/>
        </a:p>
      </dgm:t>
    </dgm:pt>
    <dgm:pt modelId="{F7944F05-A95A-B646-8099-574E5D27D8E3}" type="sibTrans" cxnId="{C39D88EF-CC5C-5544-B60A-9BC129908020}">
      <dgm:prSet/>
      <dgm:spPr/>
      <dgm:t>
        <a:bodyPr/>
        <a:lstStyle/>
        <a:p>
          <a:endParaRPr lang="en-US"/>
        </a:p>
      </dgm:t>
    </dgm:pt>
    <dgm:pt modelId="{E1DFAF1C-153E-9742-8C60-CFB561D9FA0B}">
      <dgm:prSet phldrT="[Text]" custT="1"/>
      <dgm:spPr>
        <a:solidFill>
          <a:srgbClr val="7030A0"/>
        </a:solidFill>
        <a:ln>
          <a:noFill/>
        </a:ln>
      </dgm:spPr>
      <dgm:t>
        <a:bodyPr/>
        <a:lstStyle/>
        <a:p>
          <a:pPr marL="0" lvl="0" indent="0" algn="ctr" defTabSz="889000">
            <a:lnSpc>
              <a:spcPct val="90000"/>
            </a:lnSpc>
            <a:spcBef>
              <a:spcPct val="0"/>
            </a:spcBef>
            <a:spcAft>
              <a:spcPct val="35000"/>
            </a:spcAft>
            <a:buNone/>
          </a:pPr>
          <a:r>
            <a:rPr lang="fr-FR" sz="1200" b="1" i="0" baseline="0" dirty="0">
              <a:latin typeface="Arial" panose="020B0604020202020204" pitchFamily="34" charset="0"/>
              <a:cs typeface="Arial" panose="020B0604020202020204" pitchFamily="34" charset="0"/>
            </a:rPr>
            <a:t>Étape 8 :</a:t>
          </a:r>
        </a:p>
        <a:p>
          <a:pPr marL="0" lvl="0" indent="0" algn="ctr" defTabSz="889000">
            <a:lnSpc>
              <a:spcPct val="90000"/>
            </a:lnSpc>
            <a:spcBef>
              <a:spcPct val="0"/>
            </a:spcBef>
            <a:spcAft>
              <a:spcPct val="35000"/>
            </a:spcAft>
            <a:buNone/>
          </a:pPr>
          <a:r>
            <a:rPr lang="fr-FR" sz="1200" b="1" i="0" baseline="0" dirty="0">
              <a:latin typeface="Arial" panose="020B0604020202020204" pitchFamily="34" charset="0"/>
              <a:cs typeface="Arial" panose="020B0604020202020204" pitchFamily="34" charset="0"/>
            </a:rPr>
            <a:t>Soumettre la demande de charte </a:t>
          </a:r>
        </a:p>
      </dgm:t>
    </dgm:pt>
    <dgm:pt modelId="{67982BC9-774B-B04A-8294-CCAD4CC0F107}" type="parTrans" cxnId="{20C63DE2-192F-184B-94D3-78483B8097E6}">
      <dgm:prSet/>
      <dgm:spPr/>
      <dgm:t>
        <a:bodyPr/>
        <a:lstStyle/>
        <a:p>
          <a:endParaRPr lang="en-US"/>
        </a:p>
      </dgm:t>
    </dgm:pt>
    <dgm:pt modelId="{F1933C5D-7270-2647-9C80-C8907D104897}" type="sibTrans" cxnId="{20C63DE2-192F-184B-94D3-78483B8097E6}">
      <dgm:prSet/>
      <dgm:spPr/>
      <dgm:t>
        <a:bodyPr/>
        <a:lstStyle/>
        <a:p>
          <a:endParaRPr lang="en-US"/>
        </a:p>
      </dgm:t>
    </dgm:pt>
    <dgm:pt modelId="{0EDBED53-63F4-E44F-B09C-249A409EC2B5}">
      <dgm:prSet phldrT="[Text]" custT="1"/>
      <dgm:spPr>
        <a:solidFill>
          <a:srgbClr val="0B4680"/>
        </a:solidFill>
        <a:ln>
          <a:noFill/>
        </a:ln>
      </dgm:spPr>
      <dgm:t>
        <a:bodyPr/>
        <a:lstStyle/>
        <a:p>
          <a:pPr marL="0" lvl="0" indent="0" algn="ctr" defTabSz="889000">
            <a:lnSpc>
              <a:spcPct val="90000"/>
            </a:lnSpc>
            <a:spcBef>
              <a:spcPct val="0"/>
            </a:spcBef>
            <a:spcAft>
              <a:spcPct val="35000"/>
            </a:spcAft>
            <a:buNone/>
          </a:pPr>
          <a:r>
            <a:rPr lang="fr-FR" sz="1200" b="1" i="0" baseline="0" dirty="0">
              <a:solidFill>
                <a:prstClr val="white"/>
              </a:solidFill>
              <a:latin typeface="Arial" panose="020B0604020202020204" pitchFamily="34" charset="0"/>
              <a:ea typeface="+mn-ea"/>
              <a:cs typeface="Arial" panose="020B0604020202020204" pitchFamily="34" charset="0"/>
            </a:rPr>
            <a:t>Étape 9 : </a:t>
          </a:r>
        </a:p>
        <a:p>
          <a:pPr marL="0" lvl="0" indent="0" algn="ctr" defTabSz="889000">
            <a:lnSpc>
              <a:spcPct val="90000"/>
            </a:lnSpc>
            <a:spcBef>
              <a:spcPct val="0"/>
            </a:spcBef>
            <a:spcAft>
              <a:spcPct val="35000"/>
            </a:spcAft>
            <a:buNone/>
          </a:pPr>
          <a:r>
            <a:rPr lang="fr-FR" sz="1200" b="1" i="0" baseline="0" dirty="0">
              <a:solidFill>
                <a:prstClr val="white"/>
              </a:solidFill>
              <a:latin typeface="Arial" panose="020B0604020202020204" pitchFamily="34" charset="0"/>
              <a:ea typeface="+mn-ea"/>
              <a:cs typeface="Arial" panose="020B0604020202020204" pitchFamily="34" charset="0"/>
            </a:rPr>
            <a:t>Approuver la charte</a:t>
          </a:r>
        </a:p>
      </dgm:t>
    </dgm:pt>
    <dgm:pt modelId="{91E35110-83B3-EA43-8F9D-F421EF1FA401}" type="parTrans" cxnId="{29D262D0-87B6-9541-8B28-3FE587B34F0E}">
      <dgm:prSet/>
      <dgm:spPr/>
      <dgm:t>
        <a:bodyPr/>
        <a:lstStyle/>
        <a:p>
          <a:endParaRPr lang="en-US"/>
        </a:p>
      </dgm:t>
    </dgm:pt>
    <dgm:pt modelId="{8F851F60-CBFB-1546-A536-23F19A4A33D6}" type="sibTrans" cxnId="{29D262D0-87B6-9541-8B28-3FE587B34F0E}">
      <dgm:prSet/>
      <dgm:spPr/>
      <dgm:t>
        <a:bodyPr/>
        <a:lstStyle/>
        <a:p>
          <a:endParaRPr lang="en-US"/>
        </a:p>
      </dgm:t>
    </dgm:pt>
    <dgm:pt modelId="{B77CF496-66A6-1541-A9C6-2A9BE1CD4EF9}">
      <dgm:prSet phldrT="[Text]" custT="1"/>
      <dgm:spPr>
        <a:solidFill>
          <a:srgbClr val="FF0000"/>
        </a:solidFill>
        <a:ln>
          <a:noFill/>
        </a:ln>
      </dgm:spPr>
      <dgm:t>
        <a:bodyPr/>
        <a:lstStyle/>
        <a:p>
          <a:pPr marL="0" lvl="0" indent="0" algn="ctr" defTabSz="889000">
            <a:lnSpc>
              <a:spcPct val="90000"/>
            </a:lnSpc>
            <a:spcBef>
              <a:spcPct val="0"/>
            </a:spcBef>
            <a:spcAft>
              <a:spcPct val="35000"/>
            </a:spcAft>
            <a:buNone/>
          </a:pPr>
          <a:r>
            <a:rPr lang="fr-FR" sz="1200" b="1" i="0" baseline="0" dirty="0">
              <a:latin typeface="Arial" panose="020B0604020202020204" pitchFamily="34" charset="0"/>
              <a:cs typeface="Arial" panose="020B0604020202020204" pitchFamily="34" charset="0"/>
            </a:rPr>
            <a:t>Étape 10 :</a:t>
          </a:r>
        </a:p>
        <a:p>
          <a:pPr marL="0" lvl="0" indent="0" algn="ctr" defTabSz="889000">
            <a:lnSpc>
              <a:spcPct val="90000"/>
            </a:lnSpc>
            <a:spcBef>
              <a:spcPct val="0"/>
            </a:spcBef>
            <a:spcAft>
              <a:spcPct val="35000"/>
            </a:spcAft>
            <a:buNone/>
          </a:pPr>
          <a:r>
            <a:rPr lang="fr-FR" sz="1200" b="1" i="0" baseline="0" dirty="0">
              <a:latin typeface="Arial" panose="020B0604020202020204" pitchFamily="34" charset="0"/>
              <a:cs typeface="Arial" panose="020B0604020202020204" pitchFamily="34" charset="0"/>
            </a:rPr>
            <a:t>Poursuite du </a:t>
          </a:r>
        </a:p>
        <a:p>
          <a:pPr marL="0" lvl="0" indent="0" algn="ctr" defTabSz="889000">
            <a:lnSpc>
              <a:spcPct val="90000"/>
            </a:lnSpc>
            <a:spcBef>
              <a:spcPct val="0"/>
            </a:spcBef>
            <a:spcAft>
              <a:spcPct val="35000"/>
            </a:spcAft>
            <a:buNone/>
          </a:pPr>
          <a:r>
            <a:rPr lang="fr-FR" sz="1200" b="1" i="0" baseline="0" dirty="0">
              <a:latin typeface="Arial" panose="020B0604020202020204" pitchFamily="34" charset="0"/>
              <a:cs typeface="Arial" panose="020B0604020202020204" pitchFamily="34" charset="0"/>
            </a:rPr>
            <a:t>développement</a:t>
          </a:r>
        </a:p>
      </dgm:t>
    </dgm:pt>
    <dgm:pt modelId="{636310F6-757B-CB44-AB0E-027C6AA1CA04}" type="parTrans" cxnId="{B722A5AB-20A3-004C-8293-0097BD9BB48D}">
      <dgm:prSet/>
      <dgm:spPr/>
      <dgm:t>
        <a:bodyPr/>
        <a:lstStyle/>
        <a:p>
          <a:endParaRPr lang="en-US"/>
        </a:p>
      </dgm:t>
    </dgm:pt>
    <dgm:pt modelId="{9E0DD04F-07A8-5C40-8405-30D2AB2BD13C}" type="sibTrans" cxnId="{B722A5AB-20A3-004C-8293-0097BD9BB48D}">
      <dgm:prSet/>
      <dgm:spPr/>
      <dgm:t>
        <a:bodyPr/>
        <a:lstStyle/>
        <a:p>
          <a:endParaRPr lang="en-US"/>
        </a:p>
      </dgm:t>
    </dgm:pt>
    <dgm:pt modelId="{8D11DDB6-F920-DA47-8E5C-51742407B6A5}" type="pres">
      <dgm:prSet presAssocID="{F3BB73E4-D91E-AD4D-975C-C5B65C90A583}" presName="Name0" presStyleCnt="0">
        <dgm:presLayoutVars>
          <dgm:dir/>
          <dgm:animLvl val="lvl"/>
          <dgm:resizeHandles val="exact"/>
        </dgm:presLayoutVars>
      </dgm:prSet>
      <dgm:spPr/>
    </dgm:pt>
    <dgm:pt modelId="{A65F049A-27C4-024C-81BC-1B83A96E93B5}" type="pres">
      <dgm:prSet presAssocID="{551A8959-1599-6541-8FB9-127084B0AD58}" presName="parTxOnly" presStyleLbl="node1" presStyleIdx="0" presStyleCnt="5" custScaleX="105882" custScaleY="123410">
        <dgm:presLayoutVars>
          <dgm:chMax val="0"/>
          <dgm:chPref val="0"/>
          <dgm:bulletEnabled val="1"/>
        </dgm:presLayoutVars>
      </dgm:prSet>
      <dgm:spPr/>
    </dgm:pt>
    <dgm:pt modelId="{63701D60-DB5E-2143-9E33-88E942B34FA3}" type="pres">
      <dgm:prSet presAssocID="{18559829-BBF0-0543-8DD5-6A5A6ADB2ACB}" presName="parTxOnlySpace" presStyleCnt="0"/>
      <dgm:spPr/>
    </dgm:pt>
    <dgm:pt modelId="{FA8E262E-0277-BD4C-8A56-0A077E375EE1}" type="pres">
      <dgm:prSet presAssocID="{550C6806-E4D9-3642-BBEC-CC8CCEC8395E}" presName="parTxOnly" presStyleLbl="node1" presStyleIdx="1" presStyleCnt="5" custScaleX="114815" custScaleY="123410">
        <dgm:presLayoutVars>
          <dgm:chMax val="0"/>
          <dgm:chPref val="0"/>
          <dgm:bulletEnabled val="1"/>
        </dgm:presLayoutVars>
      </dgm:prSet>
      <dgm:spPr/>
    </dgm:pt>
    <dgm:pt modelId="{ECF710E4-2844-7542-B3B4-5B8681E29F58}" type="pres">
      <dgm:prSet presAssocID="{F7944F05-A95A-B646-8099-574E5D27D8E3}" presName="parTxOnlySpace" presStyleCnt="0"/>
      <dgm:spPr/>
    </dgm:pt>
    <dgm:pt modelId="{5A152D1C-3F93-CE48-93D2-A9658D721AA9}" type="pres">
      <dgm:prSet presAssocID="{E1DFAF1C-153E-9742-8C60-CFB561D9FA0B}" presName="parTxOnly" presStyleLbl="node1" presStyleIdx="2" presStyleCnt="5" custScaleX="117241" custScaleY="123410">
        <dgm:presLayoutVars>
          <dgm:chMax val="0"/>
          <dgm:chPref val="0"/>
          <dgm:bulletEnabled val="1"/>
        </dgm:presLayoutVars>
      </dgm:prSet>
      <dgm:spPr/>
    </dgm:pt>
    <dgm:pt modelId="{E77EA11D-7DF8-4140-A2FE-0F1DE3BBC170}" type="pres">
      <dgm:prSet presAssocID="{F1933C5D-7270-2647-9C80-C8907D104897}" presName="parTxOnlySpace" presStyleCnt="0"/>
      <dgm:spPr/>
    </dgm:pt>
    <dgm:pt modelId="{85C4BB46-1719-DF48-8AC2-E6AA447F2827}" type="pres">
      <dgm:prSet presAssocID="{0EDBED53-63F4-E44F-B09C-249A409EC2B5}" presName="parTxOnly" presStyleLbl="node1" presStyleIdx="3" presStyleCnt="5" custScaleX="116553" custScaleY="123410">
        <dgm:presLayoutVars>
          <dgm:chMax val="0"/>
          <dgm:chPref val="0"/>
          <dgm:bulletEnabled val="1"/>
        </dgm:presLayoutVars>
      </dgm:prSet>
      <dgm:spPr/>
    </dgm:pt>
    <dgm:pt modelId="{AC0B0794-4050-7640-9EC6-0176A72691E6}" type="pres">
      <dgm:prSet presAssocID="{8F851F60-CBFB-1546-A536-23F19A4A33D6}" presName="parTxOnlySpace" presStyleCnt="0"/>
      <dgm:spPr/>
    </dgm:pt>
    <dgm:pt modelId="{E27C8028-A12A-0D44-A653-ACFC6C474ED4}" type="pres">
      <dgm:prSet presAssocID="{B77CF496-66A6-1541-A9C6-2A9BE1CD4EF9}" presName="parTxOnly" presStyleLbl="node1" presStyleIdx="4" presStyleCnt="5" custScaleX="120166" custScaleY="123410">
        <dgm:presLayoutVars>
          <dgm:chMax val="0"/>
          <dgm:chPref val="0"/>
          <dgm:bulletEnabled val="1"/>
        </dgm:presLayoutVars>
      </dgm:prSet>
      <dgm:spPr/>
    </dgm:pt>
  </dgm:ptLst>
  <dgm:cxnLst>
    <dgm:cxn modelId="{A0821924-3F97-C944-8703-C77EE0F95358}" type="presOf" srcId="{B77CF496-66A6-1541-A9C6-2A9BE1CD4EF9}" destId="{E27C8028-A12A-0D44-A653-ACFC6C474ED4}" srcOrd="0" destOrd="0" presId="urn:microsoft.com/office/officeart/2005/8/layout/chevron1"/>
    <dgm:cxn modelId="{D2458E26-EA87-EB4B-BDF5-47811A598D1A}" type="presOf" srcId="{F3BB73E4-D91E-AD4D-975C-C5B65C90A583}" destId="{8D11DDB6-F920-DA47-8E5C-51742407B6A5}" srcOrd="0" destOrd="0" presId="urn:microsoft.com/office/officeart/2005/8/layout/chevron1"/>
    <dgm:cxn modelId="{A7F6C452-6B89-C14C-98BF-9C3DEE859CFD}" type="presOf" srcId="{551A8959-1599-6541-8FB9-127084B0AD58}" destId="{A65F049A-27C4-024C-81BC-1B83A96E93B5}" srcOrd="0" destOrd="0" presId="urn:microsoft.com/office/officeart/2005/8/layout/chevron1"/>
    <dgm:cxn modelId="{672EDE90-79BD-CE48-BE16-7F47A36B81E2}" type="presOf" srcId="{E1DFAF1C-153E-9742-8C60-CFB561D9FA0B}" destId="{5A152D1C-3F93-CE48-93D2-A9658D721AA9}" srcOrd="0" destOrd="0" presId="urn:microsoft.com/office/officeart/2005/8/layout/chevron1"/>
    <dgm:cxn modelId="{B722A5AB-20A3-004C-8293-0097BD9BB48D}" srcId="{F3BB73E4-D91E-AD4D-975C-C5B65C90A583}" destId="{B77CF496-66A6-1541-A9C6-2A9BE1CD4EF9}" srcOrd="4" destOrd="0" parTransId="{636310F6-757B-CB44-AB0E-027C6AA1CA04}" sibTransId="{9E0DD04F-07A8-5C40-8405-30D2AB2BD13C}"/>
    <dgm:cxn modelId="{29D262D0-87B6-9541-8B28-3FE587B34F0E}" srcId="{F3BB73E4-D91E-AD4D-975C-C5B65C90A583}" destId="{0EDBED53-63F4-E44F-B09C-249A409EC2B5}" srcOrd="3" destOrd="0" parTransId="{91E35110-83B3-EA43-8F9D-F421EF1FA401}" sibTransId="{8F851F60-CBFB-1546-A536-23F19A4A33D6}"/>
    <dgm:cxn modelId="{301B5AD1-3622-2A4F-9E60-08D2BF16B8B9}" srcId="{F3BB73E4-D91E-AD4D-975C-C5B65C90A583}" destId="{551A8959-1599-6541-8FB9-127084B0AD58}" srcOrd="0" destOrd="0" parTransId="{C40E84AF-822D-D54D-A65D-DB800EFE9B93}" sibTransId="{18559829-BBF0-0543-8DD5-6A5A6ADB2ACB}"/>
    <dgm:cxn modelId="{B36D72D5-5EFA-754C-9D67-37DC7B188F41}" type="presOf" srcId="{550C6806-E4D9-3642-BBEC-CC8CCEC8395E}" destId="{FA8E262E-0277-BD4C-8A56-0A077E375EE1}" srcOrd="0" destOrd="0" presId="urn:microsoft.com/office/officeart/2005/8/layout/chevron1"/>
    <dgm:cxn modelId="{20C63DE2-192F-184B-94D3-78483B8097E6}" srcId="{F3BB73E4-D91E-AD4D-975C-C5B65C90A583}" destId="{E1DFAF1C-153E-9742-8C60-CFB561D9FA0B}" srcOrd="2" destOrd="0" parTransId="{67982BC9-774B-B04A-8294-CCAD4CC0F107}" sibTransId="{F1933C5D-7270-2647-9C80-C8907D104897}"/>
    <dgm:cxn modelId="{FAC576E7-70CC-EC44-ABA4-04EB2BD49481}" type="presOf" srcId="{0EDBED53-63F4-E44F-B09C-249A409EC2B5}" destId="{85C4BB46-1719-DF48-8AC2-E6AA447F2827}" srcOrd="0" destOrd="0" presId="urn:microsoft.com/office/officeart/2005/8/layout/chevron1"/>
    <dgm:cxn modelId="{C39D88EF-CC5C-5544-B60A-9BC129908020}" srcId="{F3BB73E4-D91E-AD4D-975C-C5B65C90A583}" destId="{550C6806-E4D9-3642-BBEC-CC8CCEC8395E}" srcOrd="1" destOrd="0" parTransId="{6E5CD2B4-C862-4C4D-8BA5-BFB0418F3EF7}" sibTransId="{F7944F05-A95A-B646-8099-574E5D27D8E3}"/>
    <dgm:cxn modelId="{36B33190-6FC3-9E4D-8E80-504BA751BC3A}" type="presParOf" srcId="{8D11DDB6-F920-DA47-8E5C-51742407B6A5}" destId="{A65F049A-27C4-024C-81BC-1B83A96E93B5}" srcOrd="0" destOrd="0" presId="urn:microsoft.com/office/officeart/2005/8/layout/chevron1"/>
    <dgm:cxn modelId="{9699BF0F-A581-E446-AD15-927BFB1CF62B}" type="presParOf" srcId="{8D11DDB6-F920-DA47-8E5C-51742407B6A5}" destId="{63701D60-DB5E-2143-9E33-88E942B34FA3}" srcOrd="1" destOrd="0" presId="urn:microsoft.com/office/officeart/2005/8/layout/chevron1"/>
    <dgm:cxn modelId="{2DA3D03B-F02D-CB4D-9CB4-FC18B9359761}" type="presParOf" srcId="{8D11DDB6-F920-DA47-8E5C-51742407B6A5}" destId="{FA8E262E-0277-BD4C-8A56-0A077E375EE1}" srcOrd="2" destOrd="0" presId="urn:microsoft.com/office/officeart/2005/8/layout/chevron1"/>
    <dgm:cxn modelId="{4F48A465-F46F-B94D-8137-BC785661C612}" type="presParOf" srcId="{8D11DDB6-F920-DA47-8E5C-51742407B6A5}" destId="{ECF710E4-2844-7542-B3B4-5B8681E29F58}" srcOrd="3" destOrd="0" presId="urn:microsoft.com/office/officeart/2005/8/layout/chevron1"/>
    <dgm:cxn modelId="{E5CFD367-C348-884E-AF1D-27ABEB1873A2}" type="presParOf" srcId="{8D11DDB6-F920-DA47-8E5C-51742407B6A5}" destId="{5A152D1C-3F93-CE48-93D2-A9658D721AA9}" srcOrd="4" destOrd="0" presId="urn:microsoft.com/office/officeart/2005/8/layout/chevron1"/>
    <dgm:cxn modelId="{905548AE-4AE9-2F48-8BF8-1981CAA1C7E2}" type="presParOf" srcId="{8D11DDB6-F920-DA47-8E5C-51742407B6A5}" destId="{E77EA11D-7DF8-4140-A2FE-0F1DE3BBC170}" srcOrd="5" destOrd="0" presId="urn:microsoft.com/office/officeart/2005/8/layout/chevron1"/>
    <dgm:cxn modelId="{4C66ADB9-FD8F-2744-92DD-60EF83D6503A}" type="presParOf" srcId="{8D11DDB6-F920-DA47-8E5C-51742407B6A5}" destId="{85C4BB46-1719-DF48-8AC2-E6AA447F2827}" srcOrd="6" destOrd="0" presId="urn:microsoft.com/office/officeart/2005/8/layout/chevron1"/>
    <dgm:cxn modelId="{053F44D3-9AE0-9E4F-9FD2-67B29089E9C1}" type="presParOf" srcId="{8D11DDB6-F920-DA47-8E5C-51742407B6A5}" destId="{AC0B0794-4050-7640-9EC6-0176A72691E6}" srcOrd="7" destOrd="0" presId="urn:microsoft.com/office/officeart/2005/8/layout/chevron1"/>
    <dgm:cxn modelId="{46EECD62-9444-AD4A-B0CB-CA20C0A97A36}" type="presParOf" srcId="{8D11DDB6-F920-DA47-8E5C-51742407B6A5}" destId="{E27C8028-A12A-0D44-A653-ACFC6C474ED4}" srcOrd="8"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CFCF97-6C60-4F86-AD10-F2DBBABD957C}" type="doc">
      <dgm:prSet loTypeId="urn:microsoft.com/office/officeart/2005/8/layout/chart3" loCatId="cycle" qsTypeId="urn:microsoft.com/office/officeart/2005/8/quickstyle/simple1" qsCatId="simple" csTypeId="urn:microsoft.com/office/officeart/2005/8/colors/accent1_2" csCatId="accent1" phldr="1"/>
      <dgm:spPr/>
      <dgm:t>
        <a:bodyPr/>
        <a:lstStyle/>
        <a:p>
          <a:endParaRPr lang="en-US"/>
        </a:p>
      </dgm:t>
    </dgm:pt>
    <dgm:pt modelId="{FE199B80-054B-4A17-95FC-E81660A216D8}">
      <dgm:prSet/>
      <dgm:spPr/>
      <dgm:t>
        <a:bodyPr/>
        <a:lstStyle/>
        <a:p>
          <a:pPr>
            <a:buFont typeface="Symbol" panose="05050102010706020507" pitchFamily="18" charset="2"/>
            <a:buChar char=""/>
          </a:pPr>
          <a:r>
            <a:rPr lang="en-US"/>
            <a:t>Collègues de travail</a:t>
          </a:r>
        </a:p>
      </dgm:t>
    </dgm:pt>
    <dgm:pt modelId="{0F84C7BA-D8D3-4CA4-890E-8AC3DC411E73}" type="parTrans" cxnId="{36AF3730-7251-4F13-92A2-1AD6ADB22B13}">
      <dgm:prSet/>
      <dgm:spPr/>
      <dgm:t>
        <a:bodyPr/>
        <a:lstStyle/>
        <a:p>
          <a:endParaRPr lang="en-US"/>
        </a:p>
      </dgm:t>
    </dgm:pt>
    <dgm:pt modelId="{1B0E6D1F-9488-4199-8E33-FC73B3B60C2C}" type="sibTrans" cxnId="{36AF3730-7251-4F13-92A2-1AD6ADB22B13}">
      <dgm:prSet/>
      <dgm:spPr/>
      <dgm:t>
        <a:bodyPr/>
        <a:lstStyle/>
        <a:p>
          <a:endParaRPr lang="en-US"/>
        </a:p>
      </dgm:t>
    </dgm:pt>
    <dgm:pt modelId="{0E1335BD-4A4F-4117-9F66-D30EBEC59855}">
      <dgm:prSet/>
      <dgm:spPr/>
      <dgm:t>
        <a:bodyPr/>
        <a:lstStyle/>
        <a:p>
          <a:pPr>
            <a:buFont typeface="Symbol" panose="05050102010706020507" pitchFamily="18" charset="2"/>
            <a:buChar char=""/>
          </a:pPr>
          <a:r>
            <a:rPr lang="fr-FR"/>
            <a:t>Partenaires commerciaux (clients, fournisseurs, etc)</a:t>
          </a:r>
          <a:endParaRPr lang="en-US"/>
        </a:p>
      </dgm:t>
    </dgm:pt>
    <dgm:pt modelId="{684AAD2C-A1E4-44B0-9896-20F43EFF3312}" type="parTrans" cxnId="{F3CD62DB-5B5E-41A5-928A-4D73E40E4C0C}">
      <dgm:prSet/>
      <dgm:spPr/>
      <dgm:t>
        <a:bodyPr/>
        <a:lstStyle/>
        <a:p>
          <a:endParaRPr lang="en-US"/>
        </a:p>
      </dgm:t>
    </dgm:pt>
    <dgm:pt modelId="{78C58D21-69D5-4990-BD4F-4DAC73D06862}" type="sibTrans" cxnId="{F3CD62DB-5B5E-41A5-928A-4D73E40E4C0C}">
      <dgm:prSet/>
      <dgm:spPr/>
      <dgm:t>
        <a:bodyPr/>
        <a:lstStyle/>
        <a:p>
          <a:endParaRPr lang="en-US"/>
        </a:p>
      </dgm:t>
    </dgm:pt>
    <dgm:pt modelId="{5A5F2589-8196-4E97-A489-2556C7721A99}">
      <dgm:prSet/>
      <dgm:spPr/>
      <dgm:t>
        <a:bodyPr/>
        <a:lstStyle/>
        <a:p>
          <a:pPr>
            <a:buFont typeface="Symbol" panose="05050102010706020507" pitchFamily="18" charset="2"/>
            <a:buChar char=""/>
          </a:pPr>
          <a:r>
            <a:rPr lang="en-US"/>
            <a:t>Responsables locaux</a:t>
          </a:r>
        </a:p>
      </dgm:t>
    </dgm:pt>
    <dgm:pt modelId="{BC43B5BA-71D1-462F-8E30-BE63888FA014}" type="parTrans" cxnId="{08917347-223F-46A5-B382-B762E2C31353}">
      <dgm:prSet/>
      <dgm:spPr/>
      <dgm:t>
        <a:bodyPr/>
        <a:lstStyle/>
        <a:p>
          <a:endParaRPr lang="en-US"/>
        </a:p>
      </dgm:t>
    </dgm:pt>
    <dgm:pt modelId="{2EEFD9D5-D2B8-4962-8AFD-D57AD379F744}" type="sibTrans" cxnId="{08917347-223F-46A5-B382-B762E2C31353}">
      <dgm:prSet/>
      <dgm:spPr/>
      <dgm:t>
        <a:bodyPr/>
        <a:lstStyle/>
        <a:p>
          <a:endParaRPr lang="en-US"/>
        </a:p>
      </dgm:t>
    </dgm:pt>
    <dgm:pt modelId="{A48CF9A6-F771-41B4-A5D9-4C2618E3A747}">
      <dgm:prSet/>
      <dgm:spPr/>
      <dgm:t>
        <a:bodyPr/>
        <a:lstStyle/>
        <a:p>
          <a:pPr>
            <a:buFont typeface="Symbol" panose="05050102010706020507" pitchFamily="18" charset="2"/>
            <a:buChar char=""/>
          </a:pPr>
          <a:r>
            <a:rPr lang="en-US"/>
            <a:t>Famille</a:t>
          </a:r>
        </a:p>
      </dgm:t>
    </dgm:pt>
    <dgm:pt modelId="{FEF1F0CC-2DF0-4361-86CD-1AB8933501A7}" type="parTrans" cxnId="{1C01ACE7-10BE-4613-930D-CD0433B8C440}">
      <dgm:prSet/>
      <dgm:spPr/>
      <dgm:t>
        <a:bodyPr/>
        <a:lstStyle/>
        <a:p>
          <a:endParaRPr lang="en-US"/>
        </a:p>
      </dgm:t>
    </dgm:pt>
    <dgm:pt modelId="{B8EFDA8C-E642-4620-9BEE-A9E11749519A}" type="sibTrans" cxnId="{1C01ACE7-10BE-4613-930D-CD0433B8C440}">
      <dgm:prSet/>
      <dgm:spPr/>
      <dgm:t>
        <a:bodyPr/>
        <a:lstStyle/>
        <a:p>
          <a:endParaRPr lang="en-US"/>
        </a:p>
      </dgm:t>
    </dgm:pt>
    <dgm:pt modelId="{4C566FFA-0083-4B3A-87BC-6D36318E258A}">
      <dgm:prSet/>
      <dgm:spPr/>
      <dgm:t>
        <a:bodyPr/>
        <a:lstStyle/>
        <a:p>
          <a:pPr>
            <a:buFont typeface="Symbol" panose="05050102010706020507" pitchFamily="18" charset="2"/>
            <a:buChar char=""/>
          </a:pPr>
          <a:r>
            <a:rPr lang="en-US"/>
            <a:t>Amis</a:t>
          </a:r>
        </a:p>
      </dgm:t>
    </dgm:pt>
    <dgm:pt modelId="{D527D256-BD00-4571-B001-AF45D433B995}" type="parTrans" cxnId="{898F55AA-EE3A-4326-9146-DB065604A001}">
      <dgm:prSet/>
      <dgm:spPr/>
      <dgm:t>
        <a:bodyPr/>
        <a:lstStyle/>
        <a:p>
          <a:endParaRPr lang="en-US"/>
        </a:p>
      </dgm:t>
    </dgm:pt>
    <dgm:pt modelId="{BB8E7663-5226-4284-8540-21F4BFB1D3F3}" type="sibTrans" cxnId="{898F55AA-EE3A-4326-9146-DB065604A001}">
      <dgm:prSet/>
      <dgm:spPr/>
      <dgm:t>
        <a:bodyPr/>
        <a:lstStyle/>
        <a:p>
          <a:endParaRPr lang="en-US"/>
        </a:p>
      </dgm:t>
    </dgm:pt>
    <dgm:pt modelId="{2229E36C-4F14-4CF7-9405-0F618A4F8299}">
      <dgm:prSet/>
      <dgm:spPr/>
      <dgm:t>
        <a:bodyPr/>
        <a:lstStyle/>
        <a:p>
          <a:pPr>
            <a:buFont typeface="Symbol" panose="05050102010706020507" pitchFamily="18" charset="2"/>
            <a:buChar char=""/>
          </a:pPr>
          <a:r>
            <a:rPr lang="en-US"/>
            <a:t>Voisins</a:t>
          </a:r>
        </a:p>
      </dgm:t>
    </dgm:pt>
    <dgm:pt modelId="{0AED9051-9709-449D-A390-B0C83B903424}" type="parTrans" cxnId="{6115BC51-31FF-40A0-A7C1-1635A191800B}">
      <dgm:prSet/>
      <dgm:spPr/>
      <dgm:t>
        <a:bodyPr/>
        <a:lstStyle/>
        <a:p>
          <a:endParaRPr lang="en-US"/>
        </a:p>
      </dgm:t>
    </dgm:pt>
    <dgm:pt modelId="{23EC36BF-10A8-409E-9577-F49336534A43}" type="sibTrans" cxnId="{6115BC51-31FF-40A0-A7C1-1635A191800B}">
      <dgm:prSet/>
      <dgm:spPr/>
      <dgm:t>
        <a:bodyPr/>
        <a:lstStyle/>
        <a:p>
          <a:endParaRPr lang="en-US"/>
        </a:p>
      </dgm:t>
    </dgm:pt>
    <dgm:pt modelId="{50B8D672-0AF9-48E7-B300-013B28B2DBB3}">
      <dgm:prSet/>
      <dgm:spPr/>
      <dgm:t>
        <a:bodyPr/>
        <a:lstStyle/>
        <a:p>
          <a:pPr>
            <a:buFont typeface="Symbol" panose="05050102010706020507" pitchFamily="18" charset="2"/>
            <a:buChar char=""/>
          </a:pPr>
          <a:r>
            <a:rPr lang="en-US"/>
            <a:t>Experts locaux</a:t>
          </a:r>
        </a:p>
      </dgm:t>
    </dgm:pt>
    <dgm:pt modelId="{8027053C-D54B-456F-9E78-E673AE19A319}" type="parTrans" cxnId="{95C1C057-A05E-4FA1-9045-092585F2587E}">
      <dgm:prSet/>
      <dgm:spPr/>
      <dgm:t>
        <a:bodyPr/>
        <a:lstStyle/>
        <a:p>
          <a:endParaRPr lang="en-US"/>
        </a:p>
      </dgm:t>
    </dgm:pt>
    <dgm:pt modelId="{29EC3382-CF2B-4D8F-8190-932E2A7BF3A4}" type="sibTrans" cxnId="{95C1C057-A05E-4FA1-9045-092585F2587E}">
      <dgm:prSet/>
      <dgm:spPr/>
      <dgm:t>
        <a:bodyPr/>
        <a:lstStyle/>
        <a:p>
          <a:endParaRPr lang="en-US"/>
        </a:p>
      </dgm:t>
    </dgm:pt>
    <dgm:pt modelId="{20EFA8D1-8287-47A3-9F7E-FFB09FAD5FE3}" type="pres">
      <dgm:prSet presAssocID="{9DCFCF97-6C60-4F86-AD10-F2DBBABD957C}" presName="compositeShape" presStyleCnt="0">
        <dgm:presLayoutVars>
          <dgm:chMax val="7"/>
          <dgm:dir/>
          <dgm:resizeHandles val="exact"/>
        </dgm:presLayoutVars>
      </dgm:prSet>
      <dgm:spPr/>
    </dgm:pt>
    <dgm:pt modelId="{2C548C78-2258-4DC6-AF97-0F3E31950213}" type="pres">
      <dgm:prSet presAssocID="{9DCFCF97-6C60-4F86-AD10-F2DBBABD957C}" presName="wedge1" presStyleLbl="node1" presStyleIdx="0" presStyleCnt="7" custLinFactNeighborX="-2834" custLinFactNeighborY="5315"/>
      <dgm:spPr/>
    </dgm:pt>
    <dgm:pt modelId="{3AEFFD44-6BA5-4A59-A09B-BB0E36D1F47F}" type="pres">
      <dgm:prSet presAssocID="{9DCFCF97-6C60-4F86-AD10-F2DBBABD957C}" presName="wedge1Tx" presStyleLbl="node1" presStyleIdx="0" presStyleCnt="7">
        <dgm:presLayoutVars>
          <dgm:chMax val="0"/>
          <dgm:chPref val="0"/>
          <dgm:bulletEnabled val="1"/>
        </dgm:presLayoutVars>
      </dgm:prSet>
      <dgm:spPr/>
    </dgm:pt>
    <dgm:pt modelId="{4806FC06-A21A-4CBE-99F7-0B142E861F02}" type="pres">
      <dgm:prSet presAssocID="{9DCFCF97-6C60-4F86-AD10-F2DBBABD957C}" presName="wedge2" presStyleLbl="node1" presStyleIdx="1" presStyleCnt="7"/>
      <dgm:spPr/>
    </dgm:pt>
    <dgm:pt modelId="{18929CEC-DDAB-4ABC-BC80-ABC49C1B0169}" type="pres">
      <dgm:prSet presAssocID="{9DCFCF97-6C60-4F86-AD10-F2DBBABD957C}" presName="wedge2Tx" presStyleLbl="node1" presStyleIdx="1" presStyleCnt="7">
        <dgm:presLayoutVars>
          <dgm:chMax val="0"/>
          <dgm:chPref val="0"/>
          <dgm:bulletEnabled val="1"/>
        </dgm:presLayoutVars>
      </dgm:prSet>
      <dgm:spPr/>
    </dgm:pt>
    <dgm:pt modelId="{04E34B9B-E548-4F92-82C3-7E243332B23D}" type="pres">
      <dgm:prSet presAssocID="{9DCFCF97-6C60-4F86-AD10-F2DBBABD957C}" presName="wedge3" presStyleLbl="node1" presStyleIdx="2" presStyleCnt="7"/>
      <dgm:spPr/>
    </dgm:pt>
    <dgm:pt modelId="{75817F60-B455-4010-AF27-949E20099883}" type="pres">
      <dgm:prSet presAssocID="{9DCFCF97-6C60-4F86-AD10-F2DBBABD957C}" presName="wedge3Tx" presStyleLbl="node1" presStyleIdx="2" presStyleCnt="7">
        <dgm:presLayoutVars>
          <dgm:chMax val="0"/>
          <dgm:chPref val="0"/>
          <dgm:bulletEnabled val="1"/>
        </dgm:presLayoutVars>
      </dgm:prSet>
      <dgm:spPr/>
    </dgm:pt>
    <dgm:pt modelId="{609533BA-1DAE-4E18-8D67-A8954FCEFD3A}" type="pres">
      <dgm:prSet presAssocID="{9DCFCF97-6C60-4F86-AD10-F2DBBABD957C}" presName="wedge4" presStyleLbl="node1" presStyleIdx="3" presStyleCnt="7"/>
      <dgm:spPr/>
    </dgm:pt>
    <dgm:pt modelId="{C1729D61-6B7F-4C19-837C-7BC913AC8C34}" type="pres">
      <dgm:prSet presAssocID="{9DCFCF97-6C60-4F86-AD10-F2DBBABD957C}" presName="wedge4Tx" presStyleLbl="node1" presStyleIdx="3" presStyleCnt="7">
        <dgm:presLayoutVars>
          <dgm:chMax val="0"/>
          <dgm:chPref val="0"/>
          <dgm:bulletEnabled val="1"/>
        </dgm:presLayoutVars>
      </dgm:prSet>
      <dgm:spPr/>
    </dgm:pt>
    <dgm:pt modelId="{78CEEDA9-17B5-4481-8635-F35798CDAE5B}" type="pres">
      <dgm:prSet presAssocID="{9DCFCF97-6C60-4F86-AD10-F2DBBABD957C}" presName="wedge5" presStyleLbl="node1" presStyleIdx="4" presStyleCnt="7"/>
      <dgm:spPr/>
    </dgm:pt>
    <dgm:pt modelId="{B27B1C95-B5C9-463C-88AF-0F3AFCD89D04}" type="pres">
      <dgm:prSet presAssocID="{9DCFCF97-6C60-4F86-AD10-F2DBBABD957C}" presName="wedge5Tx" presStyleLbl="node1" presStyleIdx="4" presStyleCnt="7">
        <dgm:presLayoutVars>
          <dgm:chMax val="0"/>
          <dgm:chPref val="0"/>
          <dgm:bulletEnabled val="1"/>
        </dgm:presLayoutVars>
      </dgm:prSet>
      <dgm:spPr/>
    </dgm:pt>
    <dgm:pt modelId="{F4BFC052-09BE-488A-A2AE-E96D17A3EB8A}" type="pres">
      <dgm:prSet presAssocID="{9DCFCF97-6C60-4F86-AD10-F2DBBABD957C}" presName="wedge6" presStyleLbl="node1" presStyleIdx="5" presStyleCnt="7"/>
      <dgm:spPr/>
    </dgm:pt>
    <dgm:pt modelId="{B4A656EC-57CF-4DDC-B42A-26B07C1FF5F2}" type="pres">
      <dgm:prSet presAssocID="{9DCFCF97-6C60-4F86-AD10-F2DBBABD957C}" presName="wedge6Tx" presStyleLbl="node1" presStyleIdx="5" presStyleCnt="7">
        <dgm:presLayoutVars>
          <dgm:chMax val="0"/>
          <dgm:chPref val="0"/>
          <dgm:bulletEnabled val="1"/>
        </dgm:presLayoutVars>
      </dgm:prSet>
      <dgm:spPr/>
    </dgm:pt>
    <dgm:pt modelId="{AF6DBB59-E483-40F4-8403-F27E120313A7}" type="pres">
      <dgm:prSet presAssocID="{9DCFCF97-6C60-4F86-AD10-F2DBBABD957C}" presName="wedge7" presStyleLbl="node1" presStyleIdx="6" presStyleCnt="7"/>
      <dgm:spPr/>
    </dgm:pt>
    <dgm:pt modelId="{39E47A9D-974C-4F11-8A9B-0131B1196494}" type="pres">
      <dgm:prSet presAssocID="{9DCFCF97-6C60-4F86-AD10-F2DBBABD957C}" presName="wedge7Tx" presStyleLbl="node1" presStyleIdx="6" presStyleCnt="7">
        <dgm:presLayoutVars>
          <dgm:chMax val="0"/>
          <dgm:chPref val="0"/>
          <dgm:bulletEnabled val="1"/>
        </dgm:presLayoutVars>
      </dgm:prSet>
      <dgm:spPr/>
    </dgm:pt>
  </dgm:ptLst>
  <dgm:cxnLst>
    <dgm:cxn modelId="{E22E5813-3D23-4304-9C51-9A5FF571A310}" type="presOf" srcId="{4C566FFA-0083-4B3A-87BC-6D36318E258A}" destId="{78CEEDA9-17B5-4481-8635-F35798CDAE5B}" srcOrd="0" destOrd="0" presId="urn:microsoft.com/office/officeart/2005/8/layout/chart3"/>
    <dgm:cxn modelId="{BB613A2D-847A-4CAD-A983-B1F2E2532EAA}" type="presOf" srcId="{2229E36C-4F14-4CF7-9405-0F618A4F8299}" destId="{F4BFC052-09BE-488A-A2AE-E96D17A3EB8A}" srcOrd="0" destOrd="0" presId="urn:microsoft.com/office/officeart/2005/8/layout/chart3"/>
    <dgm:cxn modelId="{BCF7462F-F41A-4072-AA53-1D283BF4BDDE}" type="presOf" srcId="{FE199B80-054B-4A17-95FC-E81660A216D8}" destId="{3AEFFD44-6BA5-4A59-A09B-BB0E36D1F47F}" srcOrd="1" destOrd="0" presId="urn:microsoft.com/office/officeart/2005/8/layout/chart3"/>
    <dgm:cxn modelId="{36AF3730-7251-4F13-92A2-1AD6ADB22B13}" srcId="{9DCFCF97-6C60-4F86-AD10-F2DBBABD957C}" destId="{FE199B80-054B-4A17-95FC-E81660A216D8}" srcOrd="0" destOrd="0" parTransId="{0F84C7BA-D8D3-4CA4-890E-8AC3DC411E73}" sibTransId="{1B0E6D1F-9488-4199-8E33-FC73B3B60C2C}"/>
    <dgm:cxn modelId="{A71AD564-71E6-4747-9C73-4D29A0E4AD6B}" type="presOf" srcId="{2229E36C-4F14-4CF7-9405-0F618A4F8299}" destId="{B4A656EC-57CF-4DDC-B42A-26B07C1FF5F2}" srcOrd="1" destOrd="0" presId="urn:microsoft.com/office/officeart/2005/8/layout/chart3"/>
    <dgm:cxn modelId="{08917347-223F-46A5-B382-B762E2C31353}" srcId="{9DCFCF97-6C60-4F86-AD10-F2DBBABD957C}" destId="{5A5F2589-8196-4E97-A489-2556C7721A99}" srcOrd="2" destOrd="0" parTransId="{BC43B5BA-71D1-462F-8E30-BE63888FA014}" sibTransId="{2EEFD9D5-D2B8-4962-8AFD-D57AD379F744}"/>
    <dgm:cxn modelId="{AEB86468-D5D4-4213-AA8A-C37BB3D1EB93}" type="presOf" srcId="{0E1335BD-4A4F-4117-9F66-D30EBEC59855}" destId="{4806FC06-A21A-4CBE-99F7-0B142E861F02}" srcOrd="0" destOrd="0" presId="urn:microsoft.com/office/officeart/2005/8/layout/chart3"/>
    <dgm:cxn modelId="{B005946B-AEA2-4559-95BA-993900541B27}" type="presOf" srcId="{0E1335BD-4A4F-4117-9F66-D30EBEC59855}" destId="{18929CEC-DDAB-4ABC-BC80-ABC49C1B0169}" srcOrd="1" destOrd="0" presId="urn:microsoft.com/office/officeart/2005/8/layout/chart3"/>
    <dgm:cxn modelId="{6115BC51-31FF-40A0-A7C1-1635A191800B}" srcId="{9DCFCF97-6C60-4F86-AD10-F2DBBABD957C}" destId="{2229E36C-4F14-4CF7-9405-0F618A4F8299}" srcOrd="5" destOrd="0" parTransId="{0AED9051-9709-449D-A390-B0C83B903424}" sibTransId="{23EC36BF-10A8-409E-9577-F49336534A43}"/>
    <dgm:cxn modelId="{95C1C057-A05E-4FA1-9045-092585F2587E}" srcId="{9DCFCF97-6C60-4F86-AD10-F2DBBABD957C}" destId="{50B8D672-0AF9-48E7-B300-013B28B2DBB3}" srcOrd="6" destOrd="0" parTransId="{8027053C-D54B-456F-9E78-E673AE19A319}" sibTransId="{29EC3382-CF2B-4D8F-8190-932E2A7BF3A4}"/>
    <dgm:cxn modelId="{5B42EB5A-9052-46CA-9696-37652F921B96}" type="presOf" srcId="{A48CF9A6-F771-41B4-A5D9-4C2618E3A747}" destId="{C1729D61-6B7F-4C19-837C-7BC913AC8C34}" srcOrd="1" destOrd="0" presId="urn:microsoft.com/office/officeart/2005/8/layout/chart3"/>
    <dgm:cxn modelId="{898F55AA-EE3A-4326-9146-DB065604A001}" srcId="{9DCFCF97-6C60-4F86-AD10-F2DBBABD957C}" destId="{4C566FFA-0083-4B3A-87BC-6D36318E258A}" srcOrd="4" destOrd="0" parTransId="{D527D256-BD00-4571-B001-AF45D433B995}" sibTransId="{BB8E7663-5226-4284-8540-21F4BFB1D3F3}"/>
    <dgm:cxn modelId="{3ECA25B5-688B-4EE5-B680-DC3A2CD97511}" type="presOf" srcId="{A48CF9A6-F771-41B4-A5D9-4C2618E3A747}" destId="{609533BA-1DAE-4E18-8D67-A8954FCEFD3A}" srcOrd="0" destOrd="0" presId="urn:microsoft.com/office/officeart/2005/8/layout/chart3"/>
    <dgm:cxn modelId="{7D9061BA-8B46-42BB-B3D2-B7E530DB3F23}" type="presOf" srcId="{5A5F2589-8196-4E97-A489-2556C7721A99}" destId="{75817F60-B455-4010-AF27-949E20099883}" srcOrd="1" destOrd="0" presId="urn:microsoft.com/office/officeart/2005/8/layout/chart3"/>
    <dgm:cxn modelId="{E6E694D1-329D-4F3C-8E9F-22C3948441FB}" type="presOf" srcId="{5A5F2589-8196-4E97-A489-2556C7721A99}" destId="{04E34B9B-E548-4F92-82C3-7E243332B23D}" srcOrd="0" destOrd="0" presId="urn:microsoft.com/office/officeart/2005/8/layout/chart3"/>
    <dgm:cxn modelId="{F3CD62DB-5B5E-41A5-928A-4D73E40E4C0C}" srcId="{9DCFCF97-6C60-4F86-AD10-F2DBBABD957C}" destId="{0E1335BD-4A4F-4117-9F66-D30EBEC59855}" srcOrd="1" destOrd="0" parTransId="{684AAD2C-A1E4-44B0-9896-20F43EFF3312}" sibTransId="{78C58D21-69D5-4990-BD4F-4DAC73D06862}"/>
    <dgm:cxn modelId="{0DB935E1-B5E1-4EA4-9BA0-C13179038231}" type="presOf" srcId="{FE199B80-054B-4A17-95FC-E81660A216D8}" destId="{2C548C78-2258-4DC6-AF97-0F3E31950213}" srcOrd="0" destOrd="0" presId="urn:microsoft.com/office/officeart/2005/8/layout/chart3"/>
    <dgm:cxn modelId="{1C01ACE7-10BE-4613-930D-CD0433B8C440}" srcId="{9DCFCF97-6C60-4F86-AD10-F2DBBABD957C}" destId="{A48CF9A6-F771-41B4-A5D9-4C2618E3A747}" srcOrd="3" destOrd="0" parTransId="{FEF1F0CC-2DF0-4361-86CD-1AB8933501A7}" sibTransId="{B8EFDA8C-E642-4620-9BEE-A9E11749519A}"/>
    <dgm:cxn modelId="{E473EFE7-DD00-4DAC-96F6-EED46848FB89}" type="presOf" srcId="{4C566FFA-0083-4B3A-87BC-6D36318E258A}" destId="{B27B1C95-B5C9-463C-88AF-0F3AFCD89D04}" srcOrd="1" destOrd="0" presId="urn:microsoft.com/office/officeart/2005/8/layout/chart3"/>
    <dgm:cxn modelId="{0DE559E8-ED31-4E80-80FF-21F9FFFA0D32}" type="presOf" srcId="{50B8D672-0AF9-48E7-B300-013B28B2DBB3}" destId="{AF6DBB59-E483-40F4-8403-F27E120313A7}" srcOrd="0" destOrd="0" presId="urn:microsoft.com/office/officeart/2005/8/layout/chart3"/>
    <dgm:cxn modelId="{5677CDED-EAD5-4151-855E-D3406CBE1D48}" type="presOf" srcId="{9DCFCF97-6C60-4F86-AD10-F2DBBABD957C}" destId="{20EFA8D1-8287-47A3-9F7E-FFB09FAD5FE3}" srcOrd="0" destOrd="0" presId="urn:microsoft.com/office/officeart/2005/8/layout/chart3"/>
    <dgm:cxn modelId="{73FAC3F1-A28A-4A39-A2D4-BD2A3693805B}" type="presOf" srcId="{50B8D672-0AF9-48E7-B300-013B28B2DBB3}" destId="{39E47A9D-974C-4F11-8A9B-0131B1196494}" srcOrd="1" destOrd="0" presId="urn:microsoft.com/office/officeart/2005/8/layout/chart3"/>
    <dgm:cxn modelId="{A692EAF2-0E3C-40AB-A182-0D1989695C30}" type="presParOf" srcId="{20EFA8D1-8287-47A3-9F7E-FFB09FAD5FE3}" destId="{2C548C78-2258-4DC6-AF97-0F3E31950213}" srcOrd="0" destOrd="0" presId="urn:microsoft.com/office/officeart/2005/8/layout/chart3"/>
    <dgm:cxn modelId="{274FD0DD-3375-4FCE-851E-8D6B0545A29A}" type="presParOf" srcId="{20EFA8D1-8287-47A3-9F7E-FFB09FAD5FE3}" destId="{3AEFFD44-6BA5-4A59-A09B-BB0E36D1F47F}" srcOrd="1" destOrd="0" presId="urn:microsoft.com/office/officeart/2005/8/layout/chart3"/>
    <dgm:cxn modelId="{1E63ABDA-6A37-43B9-9B26-1D6C94E6493D}" type="presParOf" srcId="{20EFA8D1-8287-47A3-9F7E-FFB09FAD5FE3}" destId="{4806FC06-A21A-4CBE-99F7-0B142E861F02}" srcOrd="2" destOrd="0" presId="urn:microsoft.com/office/officeart/2005/8/layout/chart3"/>
    <dgm:cxn modelId="{8DC7E7AB-8B65-47EC-930B-2F81F62293D8}" type="presParOf" srcId="{20EFA8D1-8287-47A3-9F7E-FFB09FAD5FE3}" destId="{18929CEC-DDAB-4ABC-BC80-ABC49C1B0169}" srcOrd="3" destOrd="0" presId="urn:microsoft.com/office/officeart/2005/8/layout/chart3"/>
    <dgm:cxn modelId="{60137845-5C5B-4ACA-B178-54F7E8870479}" type="presParOf" srcId="{20EFA8D1-8287-47A3-9F7E-FFB09FAD5FE3}" destId="{04E34B9B-E548-4F92-82C3-7E243332B23D}" srcOrd="4" destOrd="0" presId="urn:microsoft.com/office/officeart/2005/8/layout/chart3"/>
    <dgm:cxn modelId="{C765FA08-EDA4-49E9-8D0D-DE290B708D9D}" type="presParOf" srcId="{20EFA8D1-8287-47A3-9F7E-FFB09FAD5FE3}" destId="{75817F60-B455-4010-AF27-949E20099883}" srcOrd="5" destOrd="0" presId="urn:microsoft.com/office/officeart/2005/8/layout/chart3"/>
    <dgm:cxn modelId="{47EA2920-2F10-4A5E-9F66-060C53A2BE58}" type="presParOf" srcId="{20EFA8D1-8287-47A3-9F7E-FFB09FAD5FE3}" destId="{609533BA-1DAE-4E18-8D67-A8954FCEFD3A}" srcOrd="6" destOrd="0" presId="urn:microsoft.com/office/officeart/2005/8/layout/chart3"/>
    <dgm:cxn modelId="{9B6577A2-F6D4-4015-B571-9973EEC840BD}" type="presParOf" srcId="{20EFA8D1-8287-47A3-9F7E-FFB09FAD5FE3}" destId="{C1729D61-6B7F-4C19-837C-7BC913AC8C34}" srcOrd="7" destOrd="0" presId="urn:microsoft.com/office/officeart/2005/8/layout/chart3"/>
    <dgm:cxn modelId="{A7CC5F8B-CCA1-4AC5-8ECB-0FB3F20A033E}" type="presParOf" srcId="{20EFA8D1-8287-47A3-9F7E-FFB09FAD5FE3}" destId="{78CEEDA9-17B5-4481-8635-F35798CDAE5B}" srcOrd="8" destOrd="0" presId="urn:microsoft.com/office/officeart/2005/8/layout/chart3"/>
    <dgm:cxn modelId="{6209CEAF-C064-4150-8B52-D3CF4E4CC2D1}" type="presParOf" srcId="{20EFA8D1-8287-47A3-9F7E-FFB09FAD5FE3}" destId="{B27B1C95-B5C9-463C-88AF-0F3AFCD89D04}" srcOrd="9" destOrd="0" presId="urn:microsoft.com/office/officeart/2005/8/layout/chart3"/>
    <dgm:cxn modelId="{8F67EEB3-91CB-49F7-9BCF-11D0FC3DC9D2}" type="presParOf" srcId="{20EFA8D1-8287-47A3-9F7E-FFB09FAD5FE3}" destId="{F4BFC052-09BE-488A-A2AE-E96D17A3EB8A}" srcOrd="10" destOrd="0" presId="urn:microsoft.com/office/officeart/2005/8/layout/chart3"/>
    <dgm:cxn modelId="{A40FD123-1893-45DC-A8B3-2D8B7C7504F9}" type="presParOf" srcId="{20EFA8D1-8287-47A3-9F7E-FFB09FAD5FE3}" destId="{B4A656EC-57CF-4DDC-B42A-26B07C1FF5F2}" srcOrd="11" destOrd="0" presId="urn:microsoft.com/office/officeart/2005/8/layout/chart3"/>
    <dgm:cxn modelId="{E6922831-DB62-4521-9046-EEF13F91E615}" type="presParOf" srcId="{20EFA8D1-8287-47A3-9F7E-FFB09FAD5FE3}" destId="{AF6DBB59-E483-40F4-8403-F27E120313A7}" srcOrd="12" destOrd="0" presId="urn:microsoft.com/office/officeart/2005/8/layout/chart3"/>
    <dgm:cxn modelId="{9D3CF691-A8CD-481D-A3D6-AC5AE659C023}" type="presParOf" srcId="{20EFA8D1-8287-47A3-9F7E-FFB09FAD5FE3}" destId="{39E47A9D-974C-4F11-8A9B-0131B1196494}" srcOrd="13" destOrd="0" presId="urn:microsoft.com/office/officeart/2005/8/layout/char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F049A-27C4-024C-81BC-1B83A96E93B5}">
      <dsp:nvSpPr>
        <dsp:cNvPr id="0" name=""/>
        <dsp:cNvSpPr/>
      </dsp:nvSpPr>
      <dsp:spPr>
        <a:xfrm>
          <a:off x="4659" y="358151"/>
          <a:ext cx="2398943" cy="1097279"/>
        </a:xfrm>
        <a:prstGeom prst="chevron">
          <a:avLst/>
        </a:prstGeom>
        <a:solidFill>
          <a:srgbClr val="E52B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b="1" i="0" kern="1200" baseline="0" dirty="0">
              <a:latin typeface="Arial" panose="020B0604020202020204" pitchFamily="34" charset="0"/>
              <a:cs typeface="Arial" panose="020B0604020202020204" pitchFamily="34" charset="0"/>
            </a:rPr>
            <a:t>Étape 1 : Rechercher les localités offrant des possibilités de développement</a:t>
          </a:r>
        </a:p>
      </dsp:txBody>
      <dsp:txXfrm>
        <a:off x="553299" y="358151"/>
        <a:ext cx="1301664" cy="1097279"/>
      </dsp:txXfrm>
    </dsp:sp>
    <dsp:sp modelId="{FA8E262E-0277-BD4C-8A56-0A077E375EE1}">
      <dsp:nvSpPr>
        <dsp:cNvPr id="0" name=""/>
        <dsp:cNvSpPr/>
      </dsp:nvSpPr>
      <dsp:spPr>
        <a:xfrm>
          <a:off x="2181029" y="358151"/>
          <a:ext cx="2489887" cy="1097279"/>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889000">
            <a:lnSpc>
              <a:spcPct val="90000"/>
            </a:lnSpc>
            <a:spcBef>
              <a:spcPct val="0"/>
            </a:spcBef>
            <a:spcAft>
              <a:spcPct val="35000"/>
            </a:spcAft>
            <a:buNone/>
          </a:pPr>
          <a:r>
            <a:rPr lang="fr-FR" sz="1200" b="1" i="0" kern="1200" baseline="0" dirty="0">
              <a:latin typeface="Arial" panose="020B0604020202020204" pitchFamily="34" charset="0"/>
              <a:ea typeface="+mn-ea"/>
              <a:cs typeface="Arial" panose="020B0604020202020204" pitchFamily="34" charset="0"/>
            </a:rPr>
            <a:t>Étape 2 : </a:t>
          </a:r>
        </a:p>
        <a:p>
          <a:pPr marL="0" lvl="0" indent="0" algn="ctr" defTabSz="889000">
            <a:lnSpc>
              <a:spcPct val="90000"/>
            </a:lnSpc>
            <a:spcBef>
              <a:spcPct val="0"/>
            </a:spcBef>
            <a:spcAft>
              <a:spcPct val="35000"/>
            </a:spcAft>
            <a:buNone/>
          </a:pPr>
          <a:r>
            <a:rPr lang="fr-FR" sz="1200" b="1" i="0" kern="1200" baseline="0" dirty="0">
              <a:latin typeface="Arial" panose="020B0604020202020204" pitchFamily="34" charset="0"/>
              <a:ea typeface="+mn-ea"/>
              <a:cs typeface="Arial" panose="020B0604020202020204" pitchFamily="34" charset="0"/>
            </a:rPr>
            <a:t>Constituer votre équipe</a:t>
          </a:r>
        </a:p>
      </dsp:txBody>
      <dsp:txXfrm>
        <a:off x="2729669" y="358151"/>
        <a:ext cx="1392608" cy="1097279"/>
      </dsp:txXfrm>
    </dsp:sp>
    <dsp:sp modelId="{5A152D1C-3F93-CE48-93D2-A9658D721AA9}">
      <dsp:nvSpPr>
        <dsp:cNvPr id="0" name=""/>
        <dsp:cNvSpPr/>
      </dsp:nvSpPr>
      <dsp:spPr>
        <a:xfrm>
          <a:off x="4448343" y="358151"/>
          <a:ext cx="2609476" cy="1097279"/>
        </a:xfrm>
        <a:prstGeom prst="chevron">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889000">
            <a:lnSpc>
              <a:spcPct val="90000"/>
            </a:lnSpc>
            <a:spcBef>
              <a:spcPct val="0"/>
            </a:spcBef>
            <a:spcAft>
              <a:spcPct val="35000"/>
            </a:spcAft>
            <a:buNone/>
          </a:pPr>
          <a:r>
            <a:rPr lang="fr-FR" sz="1200" b="1" i="0" kern="1200" baseline="0" dirty="0">
              <a:latin typeface="Arial" panose="020B0604020202020204" pitchFamily="34" charset="0"/>
              <a:ea typeface="+mn-ea"/>
              <a:cs typeface="Arial" panose="020B0604020202020204" pitchFamily="34" charset="0"/>
            </a:rPr>
            <a:t>Étape 3 : </a:t>
          </a:r>
        </a:p>
        <a:p>
          <a:pPr marL="0" lvl="0" indent="0" algn="ctr" defTabSz="889000">
            <a:lnSpc>
              <a:spcPct val="90000"/>
            </a:lnSpc>
            <a:spcBef>
              <a:spcPct val="0"/>
            </a:spcBef>
            <a:spcAft>
              <a:spcPct val="35000"/>
            </a:spcAft>
            <a:buNone/>
          </a:pPr>
          <a:r>
            <a:rPr lang="fr-FR" sz="1200" b="1" i="0" kern="1200" baseline="0" dirty="0">
              <a:latin typeface="Arial" panose="020B0604020202020204" pitchFamily="34" charset="0"/>
              <a:ea typeface="+mn-ea"/>
              <a:cs typeface="Arial" panose="020B0604020202020204" pitchFamily="34" charset="0"/>
            </a:rPr>
            <a:t>Faire des recherches sur les besoins locaux</a:t>
          </a:r>
        </a:p>
      </dsp:txBody>
      <dsp:txXfrm>
        <a:off x="4996983" y="358151"/>
        <a:ext cx="1512197" cy="1097279"/>
      </dsp:txXfrm>
    </dsp:sp>
    <dsp:sp modelId="{85C4BB46-1719-DF48-8AC2-E6AA447F2827}">
      <dsp:nvSpPr>
        <dsp:cNvPr id="0" name=""/>
        <dsp:cNvSpPr/>
      </dsp:nvSpPr>
      <dsp:spPr>
        <a:xfrm>
          <a:off x="6835245" y="358151"/>
          <a:ext cx="2594163" cy="1097279"/>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889000">
            <a:lnSpc>
              <a:spcPct val="90000"/>
            </a:lnSpc>
            <a:spcBef>
              <a:spcPct val="0"/>
            </a:spcBef>
            <a:spcAft>
              <a:spcPct val="35000"/>
            </a:spcAft>
            <a:buNone/>
          </a:pPr>
          <a:r>
            <a:rPr lang="fr-FR" sz="1200" b="1" i="0" kern="1200" baseline="0" dirty="0">
              <a:latin typeface="Arial" panose="020B0604020202020204" pitchFamily="34" charset="0"/>
              <a:ea typeface="+mn-ea"/>
              <a:cs typeface="Arial" panose="020B0604020202020204" pitchFamily="34" charset="0"/>
            </a:rPr>
            <a:t>Étape 4 : Promouvoir le nouveau club</a:t>
          </a:r>
        </a:p>
      </dsp:txBody>
      <dsp:txXfrm>
        <a:off x="7383885" y="358151"/>
        <a:ext cx="1496884" cy="1097279"/>
      </dsp:txXfrm>
    </dsp:sp>
    <dsp:sp modelId="{E27C8028-A12A-0D44-A653-ACFC6C474ED4}">
      <dsp:nvSpPr>
        <dsp:cNvPr id="0" name=""/>
        <dsp:cNvSpPr/>
      </dsp:nvSpPr>
      <dsp:spPr>
        <a:xfrm>
          <a:off x="9206835" y="358151"/>
          <a:ext cx="2674579" cy="1097279"/>
        </a:xfrm>
        <a:prstGeom prst="chevron">
          <a:avLst/>
        </a:prstGeom>
        <a:solidFill>
          <a:srgbClr val="457DC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889000">
            <a:lnSpc>
              <a:spcPct val="90000"/>
            </a:lnSpc>
            <a:spcBef>
              <a:spcPct val="0"/>
            </a:spcBef>
            <a:spcAft>
              <a:spcPct val="35000"/>
            </a:spcAft>
            <a:buNone/>
          </a:pPr>
          <a:r>
            <a:rPr lang="fr-FR" sz="1200" b="1" i="0" kern="1200" baseline="0" dirty="0">
              <a:latin typeface="Arial" panose="020B0604020202020204" pitchFamily="34" charset="0"/>
              <a:cs typeface="Arial" panose="020B0604020202020204" pitchFamily="34" charset="0"/>
            </a:rPr>
            <a:t>Étape 5 :</a:t>
          </a:r>
        </a:p>
        <a:p>
          <a:pPr marL="0" lvl="0" indent="0" algn="ctr" defTabSz="889000">
            <a:lnSpc>
              <a:spcPct val="90000"/>
            </a:lnSpc>
            <a:spcBef>
              <a:spcPct val="0"/>
            </a:spcBef>
            <a:spcAft>
              <a:spcPct val="35000"/>
            </a:spcAft>
            <a:buNone/>
          </a:pPr>
          <a:r>
            <a:rPr lang="fr-FR" sz="1200" b="1" i="0" kern="1200" baseline="0" dirty="0">
              <a:latin typeface="Arial" panose="020B0604020202020204" pitchFamily="34" charset="0"/>
              <a:cs typeface="Arial" panose="020B0604020202020204" pitchFamily="34" charset="0"/>
            </a:rPr>
            <a:t>Recruter les membres fondateurs</a:t>
          </a:r>
        </a:p>
      </dsp:txBody>
      <dsp:txXfrm>
        <a:off x="9755475" y="358151"/>
        <a:ext cx="1577300" cy="10972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F049A-27C4-024C-81BC-1B83A96E93B5}">
      <dsp:nvSpPr>
        <dsp:cNvPr id="0" name=""/>
        <dsp:cNvSpPr/>
      </dsp:nvSpPr>
      <dsp:spPr>
        <a:xfrm>
          <a:off x="765" y="358150"/>
          <a:ext cx="2353582" cy="1097280"/>
        </a:xfrm>
        <a:prstGeom prst="chevron">
          <a:avLst/>
        </a:prstGeom>
        <a:solidFill>
          <a:srgbClr val="EBB7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b="1" i="0" kern="1200" baseline="0" dirty="0">
              <a:solidFill>
                <a:prstClr val="white"/>
              </a:solidFill>
              <a:latin typeface="Arial" panose="020B0604020202020204" pitchFamily="34" charset="0"/>
              <a:ea typeface="+mn-ea"/>
              <a:cs typeface="Arial" panose="020B0604020202020204" pitchFamily="34" charset="0"/>
            </a:rPr>
            <a:t>Étape 6 : Organiser des séances d’information </a:t>
          </a:r>
        </a:p>
      </dsp:txBody>
      <dsp:txXfrm>
        <a:off x="549405" y="358150"/>
        <a:ext cx="1256302" cy="1097280"/>
      </dsp:txXfrm>
    </dsp:sp>
    <dsp:sp modelId="{FA8E262E-0277-BD4C-8A56-0A077E375EE1}">
      <dsp:nvSpPr>
        <dsp:cNvPr id="0" name=""/>
        <dsp:cNvSpPr/>
      </dsp:nvSpPr>
      <dsp:spPr>
        <a:xfrm>
          <a:off x="2132063" y="358150"/>
          <a:ext cx="2552148" cy="1097280"/>
        </a:xfrm>
        <a:prstGeom prst="chevron">
          <a:avLst/>
        </a:prstGeom>
        <a:solidFill>
          <a:srgbClr val="FF5C35"/>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889000">
            <a:lnSpc>
              <a:spcPct val="90000"/>
            </a:lnSpc>
            <a:spcBef>
              <a:spcPct val="0"/>
            </a:spcBef>
            <a:spcAft>
              <a:spcPct val="35000"/>
            </a:spcAft>
            <a:buNone/>
          </a:pPr>
          <a:r>
            <a:rPr lang="fr-FR" sz="1200" b="1" i="0" kern="1200" baseline="0" dirty="0">
              <a:solidFill>
                <a:prstClr val="white"/>
              </a:solidFill>
              <a:latin typeface="Arial" panose="020B0604020202020204" pitchFamily="34" charset="0"/>
              <a:ea typeface="+mn-ea"/>
              <a:cs typeface="Arial" panose="020B0604020202020204" pitchFamily="34" charset="0"/>
            </a:rPr>
            <a:t>Étape 7 : </a:t>
          </a:r>
        </a:p>
        <a:p>
          <a:pPr marL="0" lvl="0" indent="0" algn="ctr" defTabSz="889000">
            <a:lnSpc>
              <a:spcPct val="90000"/>
            </a:lnSpc>
            <a:spcBef>
              <a:spcPct val="0"/>
            </a:spcBef>
            <a:spcAft>
              <a:spcPct val="35000"/>
            </a:spcAft>
            <a:buNone/>
          </a:pPr>
          <a:r>
            <a:rPr lang="fr-FR" sz="1200" b="1" i="0" kern="1200" baseline="0" dirty="0">
              <a:solidFill>
                <a:prstClr val="white"/>
              </a:solidFill>
              <a:latin typeface="Arial" panose="020B0604020202020204" pitchFamily="34" charset="0"/>
              <a:ea typeface="+mn-ea"/>
              <a:cs typeface="Arial" panose="020B0604020202020204" pitchFamily="34" charset="0"/>
            </a:rPr>
            <a:t>Organiser une réunion d’organisation </a:t>
          </a:r>
        </a:p>
      </dsp:txBody>
      <dsp:txXfrm>
        <a:off x="2680703" y="358150"/>
        <a:ext cx="1454868" cy="1097280"/>
      </dsp:txXfrm>
    </dsp:sp>
    <dsp:sp modelId="{5A152D1C-3F93-CE48-93D2-A9658D721AA9}">
      <dsp:nvSpPr>
        <dsp:cNvPr id="0" name=""/>
        <dsp:cNvSpPr/>
      </dsp:nvSpPr>
      <dsp:spPr>
        <a:xfrm>
          <a:off x="4461928" y="358150"/>
          <a:ext cx="2606074" cy="1097280"/>
        </a:xfrm>
        <a:prstGeom prst="chevron">
          <a:avLst/>
        </a:prstGeom>
        <a:solidFill>
          <a:srgbClr val="7030A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889000">
            <a:lnSpc>
              <a:spcPct val="90000"/>
            </a:lnSpc>
            <a:spcBef>
              <a:spcPct val="0"/>
            </a:spcBef>
            <a:spcAft>
              <a:spcPct val="35000"/>
            </a:spcAft>
            <a:buNone/>
          </a:pPr>
          <a:r>
            <a:rPr lang="fr-FR" sz="1200" b="1" i="0" kern="1200" baseline="0" dirty="0">
              <a:latin typeface="Arial" panose="020B0604020202020204" pitchFamily="34" charset="0"/>
              <a:cs typeface="Arial" panose="020B0604020202020204" pitchFamily="34" charset="0"/>
            </a:rPr>
            <a:t>Étape 8 :</a:t>
          </a:r>
        </a:p>
        <a:p>
          <a:pPr marL="0" lvl="0" indent="0" algn="ctr" defTabSz="889000">
            <a:lnSpc>
              <a:spcPct val="90000"/>
            </a:lnSpc>
            <a:spcBef>
              <a:spcPct val="0"/>
            </a:spcBef>
            <a:spcAft>
              <a:spcPct val="35000"/>
            </a:spcAft>
            <a:buNone/>
          </a:pPr>
          <a:r>
            <a:rPr lang="fr-FR" sz="1200" b="1" i="0" kern="1200" baseline="0" dirty="0">
              <a:latin typeface="Arial" panose="020B0604020202020204" pitchFamily="34" charset="0"/>
              <a:cs typeface="Arial" panose="020B0604020202020204" pitchFamily="34" charset="0"/>
            </a:rPr>
            <a:t>Soumettre la demande de charte </a:t>
          </a:r>
        </a:p>
      </dsp:txBody>
      <dsp:txXfrm>
        <a:off x="5010568" y="358150"/>
        <a:ext cx="1508794" cy="1097280"/>
      </dsp:txXfrm>
    </dsp:sp>
    <dsp:sp modelId="{85C4BB46-1719-DF48-8AC2-E6AA447F2827}">
      <dsp:nvSpPr>
        <dsp:cNvPr id="0" name=""/>
        <dsp:cNvSpPr/>
      </dsp:nvSpPr>
      <dsp:spPr>
        <a:xfrm>
          <a:off x="6845719" y="358150"/>
          <a:ext cx="2590781" cy="1097280"/>
        </a:xfrm>
        <a:prstGeom prst="chevron">
          <a:avLst/>
        </a:prstGeom>
        <a:solidFill>
          <a:srgbClr val="0B468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889000">
            <a:lnSpc>
              <a:spcPct val="90000"/>
            </a:lnSpc>
            <a:spcBef>
              <a:spcPct val="0"/>
            </a:spcBef>
            <a:spcAft>
              <a:spcPct val="35000"/>
            </a:spcAft>
            <a:buNone/>
          </a:pPr>
          <a:r>
            <a:rPr lang="fr-FR" sz="1200" b="1" i="0" kern="1200" baseline="0" dirty="0">
              <a:solidFill>
                <a:prstClr val="white"/>
              </a:solidFill>
              <a:latin typeface="Arial" panose="020B0604020202020204" pitchFamily="34" charset="0"/>
              <a:ea typeface="+mn-ea"/>
              <a:cs typeface="Arial" panose="020B0604020202020204" pitchFamily="34" charset="0"/>
            </a:rPr>
            <a:t>Étape 9 : </a:t>
          </a:r>
        </a:p>
        <a:p>
          <a:pPr marL="0" lvl="0" indent="0" algn="ctr" defTabSz="889000">
            <a:lnSpc>
              <a:spcPct val="90000"/>
            </a:lnSpc>
            <a:spcBef>
              <a:spcPct val="0"/>
            </a:spcBef>
            <a:spcAft>
              <a:spcPct val="35000"/>
            </a:spcAft>
            <a:buNone/>
          </a:pPr>
          <a:r>
            <a:rPr lang="fr-FR" sz="1200" b="1" i="0" kern="1200" baseline="0" dirty="0">
              <a:solidFill>
                <a:prstClr val="white"/>
              </a:solidFill>
              <a:latin typeface="Arial" panose="020B0604020202020204" pitchFamily="34" charset="0"/>
              <a:ea typeface="+mn-ea"/>
              <a:cs typeface="Arial" panose="020B0604020202020204" pitchFamily="34" charset="0"/>
            </a:rPr>
            <a:t>Approuver la charte</a:t>
          </a:r>
        </a:p>
      </dsp:txBody>
      <dsp:txXfrm>
        <a:off x="7394359" y="358150"/>
        <a:ext cx="1493501" cy="1097280"/>
      </dsp:txXfrm>
    </dsp:sp>
    <dsp:sp modelId="{E27C8028-A12A-0D44-A653-ACFC6C474ED4}">
      <dsp:nvSpPr>
        <dsp:cNvPr id="0" name=""/>
        <dsp:cNvSpPr/>
      </dsp:nvSpPr>
      <dsp:spPr>
        <a:xfrm>
          <a:off x="9214216" y="358150"/>
          <a:ext cx="2671092" cy="1097280"/>
        </a:xfrm>
        <a:prstGeom prst="chevron">
          <a:avLst/>
        </a:prstGeom>
        <a:solidFill>
          <a:srgbClr val="FF00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889000">
            <a:lnSpc>
              <a:spcPct val="90000"/>
            </a:lnSpc>
            <a:spcBef>
              <a:spcPct val="0"/>
            </a:spcBef>
            <a:spcAft>
              <a:spcPct val="35000"/>
            </a:spcAft>
            <a:buNone/>
          </a:pPr>
          <a:r>
            <a:rPr lang="fr-FR" sz="1200" b="1" i="0" kern="1200" baseline="0" dirty="0">
              <a:latin typeface="Arial" panose="020B0604020202020204" pitchFamily="34" charset="0"/>
              <a:cs typeface="Arial" panose="020B0604020202020204" pitchFamily="34" charset="0"/>
            </a:rPr>
            <a:t>Étape 10 :</a:t>
          </a:r>
        </a:p>
        <a:p>
          <a:pPr marL="0" lvl="0" indent="0" algn="ctr" defTabSz="889000">
            <a:lnSpc>
              <a:spcPct val="90000"/>
            </a:lnSpc>
            <a:spcBef>
              <a:spcPct val="0"/>
            </a:spcBef>
            <a:spcAft>
              <a:spcPct val="35000"/>
            </a:spcAft>
            <a:buNone/>
          </a:pPr>
          <a:r>
            <a:rPr lang="fr-FR" sz="1200" b="1" i="0" kern="1200" baseline="0" dirty="0">
              <a:latin typeface="Arial" panose="020B0604020202020204" pitchFamily="34" charset="0"/>
              <a:cs typeface="Arial" panose="020B0604020202020204" pitchFamily="34" charset="0"/>
            </a:rPr>
            <a:t>Poursuite du </a:t>
          </a:r>
        </a:p>
        <a:p>
          <a:pPr marL="0" lvl="0" indent="0" algn="ctr" defTabSz="889000">
            <a:lnSpc>
              <a:spcPct val="90000"/>
            </a:lnSpc>
            <a:spcBef>
              <a:spcPct val="0"/>
            </a:spcBef>
            <a:spcAft>
              <a:spcPct val="35000"/>
            </a:spcAft>
            <a:buNone/>
          </a:pPr>
          <a:r>
            <a:rPr lang="fr-FR" sz="1200" b="1" i="0" kern="1200" baseline="0" dirty="0">
              <a:latin typeface="Arial" panose="020B0604020202020204" pitchFamily="34" charset="0"/>
              <a:cs typeface="Arial" panose="020B0604020202020204" pitchFamily="34" charset="0"/>
            </a:rPr>
            <a:t>développement</a:t>
          </a:r>
        </a:p>
      </dsp:txBody>
      <dsp:txXfrm>
        <a:off x="9762856" y="358150"/>
        <a:ext cx="1573812" cy="10972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48C78-2258-4DC6-AF97-0F3E31950213}">
      <dsp:nvSpPr>
        <dsp:cNvPr id="0" name=""/>
        <dsp:cNvSpPr/>
      </dsp:nvSpPr>
      <dsp:spPr>
        <a:xfrm>
          <a:off x="2077585" y="683483"/>
          <a:ext cx="5620645" cy="5620645"/>
        </a:xfrm>
        <a:prstGeom prst="pie">
          <a:avLst>
            <a:gd name="adj1" fmla="val 16200000"/>
            <a:gd name="adj2" fmla="val 1928571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US" sz="1600" kern="1200"/>
            <a:t>Collègues de travail</a:t>
          </a:r>
        </a:p>
      </dsp:txBody>
      <dsp:txXfrm>
        <a:off x="4943445" y="1218783"/>
        <a:ext cx="1538986" cy="970230"/>
      </dsp:txXfrm>
    </dsp:sp>
    <dsp:sp modelId="{4806FC06-A21A-4CBE-99F7-0B142E861F02}">
      <dsp:nvSpPr>
        <dsp:cNvPr id="0" name=""/>
        <dsp:cNvSpPr/>
      </dsp:nvSpPr>
      <dsp:spPr>
        <a:xfrm>
          <a:off x="2091674" y="685852"/>
          <a:ext cx="5620645" cy="5620645"/>
        </a:xfrm>
        <a:prstGeom prst="pie">
          <a:avLst>
            <a:gd name="adj1" fmla="val 19285716"/>
            <a:gd name="adj2" fmla="val 77142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fr-FR" sz="1600" kern="1200"/>
            <a:t>Partenaires commerciaux (clients, fournisseurs, etc)</a:t>
          </a:r>
          <a:endParaRPr lang="en-US" sz="1600" kern="1200"/>
        </a:p>
      </dsp:txBody>
      <dsp:txXfrm>
        <a:off x="5939139" y="2693226"/>
        <a:ext cx="1632663" cy="1037142"/>
      </dsp:txXfrm>
    </dsp:sp>
    <dsp:sp modelId="{04E34B9B-E548-4F92-82C3-7E243332B23D}">
      <dsp:nvSpPr>
        <dsp:cNvPr id="0" name=""/>
        <dsp:cNvSpPr/>
      </dsp:nvSpPr>
      <dsp:spPr>
        <a:xfrm>
          <a:off x="2091674" y="685852"/>
          <a:ext cx="5620645" cy="5620645"/>
        </a:xfrm>
        <a:prstGeom prst="pie">
          <a:avLst>
            <a:gd name="adj1" fmla="val 771428"/>
            <a:gd name="adj2" fmla="val 385714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US" sz="1600" kern="1200"/>
            <a:t>Responsables locaux</a:t>
          </a:r>
        </a:p>
      </dsp:txBody>
      <dsp:txXfrm>
        <a:off x="5704946" y="4031475"/>
        <a:ext cx="1472073" cy="1070599"/>
      </dsp:txXfrm>
    </dsp:sp>
    <dsp:sp modelId="{609533BA-1DAE-4E18-8D67-A8954FCEFD3A}">
      <dsp:nvSpPr>
        <dsp:cNvPr id="0" name=""/>
        <dsp:cNvSpPr/>
      </dsp:nvSpPr>
      <dsp:spPr>
        <a:xfrm>
          <a:off x="2091674" y="685852"/>
          <a:ext cx="5620645" cy="5620645"/>
        </a:xfrm>
        <a:prstGeom prst="pie">
          <a:avLst>
            <a:gd name="adj1" fmla="val 3857226"/>
            <a:gd name="adj2" fmla="val 694285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US" sz="1600" kern="1200"/>
            <a:t>Famille</a:t>
          </a:r>
        </a:p>
      </dsp:txBody>
      <dsp:txXfrm>
        <a:off x="4149231" y="5102074"/>
        <a:ext cx="1505530" cy="1070599"/>
      </dsp:txXfrm>
    </dsp:sp>
    <dsp:sp modelId="{78CEEDA9-17B5-4481-8635-F35798CDAE5B}">
      <dsp:nvSpPr>
        <dsp:cNvPr id="0" name=""/>
        <dsp:cNvSpPr/>
      </dsp:nvSpPr>
      <dsp:spPr>
        <a:xfrm>
          <a:off x="2091674" y="685852"/>
          <a:ext cx="5620645" cy="5620645"/>
        </a:xfrm>
        <a:prstGeom prst="pie">
          <a:avLst>
            <a:gd name="adj1" fmla="val 6942858"/>
            <a:gd name="adj2" fmla="val 1002857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US" sz="1600" kern="1200"/>
            <a:t>Amis</a:t>
          </a:r>
        </a:p>
      </dsp:txBody>
      <dsp:txXfrm>
        <a:off x="2626973" y="4031475"/>
        <a:ext cx="1472073" cy="1070599"/>
      </dsp:txXfrm>
    </dsp:sp>
    <dsp:sp modelId="{F4BFC052-09BE-488A-A2AE-E96D17A3EB8A}">
      <dsp:nvSpPr>
        <dsp:cNvPr id="0" name=""/>
        <dsp:cNvSpPr/>
      </dsp:nvSpPr>
      <dsp:spPr>
        <a:xfrm>
          <a:off x="2091674" y="685852"/>
          <a:ext cx="5620645" cy="5620645"/>
        </a:xfrm>
        <a:prstGeom prst="pie">
          <a:avLst>
            <a:gd name="adj1" fmla="val 10028574"/>
            <a:gd name="adj2" fmla="val 131142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US" sz="1600" kern="1200"/>
            <a:t>Voisins</a:t>
          </a:r>
        </a:p>
      </dsp:txBody>
      <dsp:txXfrm>
        <a:off x="2232190" y="2693226"/>
        <a:ext cx="1632663" cy="1037142"/>
      </dsp:txXfrm>
    </dsp:sp>
    <dsp:sp modelId="{AF6DBB59-E483-40F4-8403-F27E120313A7}">
      <dsp:nvSpPr>
        <dsp:cNvPr id="0" name=""/>
        <dsp:cNvSpPr/>
      </dsp:nvSpPr>
      <dsp:spPr>
        <a:xfrm>
          <a:off x="2091674" y="685852"/>
          <a:ext cx="5620645" cy="5620645"/>
        </a:xfrm>
        <a:prstGeom prst="pie">
          <a:avLst>
            <a:gd name="adj1" fmla="val 13114284"/>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US" sz="1600" kern="1200"/>
            <a:t>Experts locaux</a:t>
          </a:r>
        </a:p>
      </dsp:txBody>
      <dsp:txXfrm>
        <a:off x="3309480" y="1221152"/>
        <a:ext cx="1538986" cy="97023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887"/>
          </a:xfrm>
          <a:prstGeom prst="rect">
            <a:avLst/>
          </a:prstGeom>
        </p:spPr>
        <p:txBody>
          <a:bodyPr vert="horz" lIns="95280" tIns="47640" rIns="95280" bIns="47640" rtlCol="0"/>
          <a:lstStyle>
            <a:lvl1pPr algn="l" fontAlgn="auto">
              <a:spcBef>
                <a:spcPts val="0"/>
              </a:spcBef>
              <a:spcAft>
                <a:spcPts val="0"/>
              </a:spcAft>
              <a:defRPr sz="1300">
                <a:latin typeface="+mn-lt"/>
                <a:ea typeface="+mn-ea"/>
                <a:cs typeface="+mn-cs"/>
              </a:defRPr>
            </a:lvl1pPr>
          </a:lstStyle>
          <a:p>
            <a:pPr>
              <a:defRPr/>
            </a:pPr>
            <a:endParaRPr lang="en-US" dirty="0"/>
          </a:p>
        </p:txBody>
      </p:sp>
      <p:sp>
        <p:nvSpPr>
          <p:cNvPr id="4" name="Footer Placeholder 3"/>
          <p:cNvSpPr>
            <a:spLocks noGrp="1"/>
          </p:cNvSpPr>
          <p:nvPr>
            <p:ph type="ftr" sz="quarter" idx="2"/>
          </p:nvPr>
        </p:nvSpPr>
        <p:spPr>
          <a:xfrm>
            <a:off x="0" y="9118662"/>
            <a:ext cx="3170583" cy="480887"/>
          </a:xfrm>
          <a:prstGeom prst="rect">
            <a:avLst/>
          </a:prstGeom>
        </p:spPr>
        <p:txBody>
          <a:bodyPr vert="horz" lIns="95280" tIns="47640" rIns="95280" bIns="47640" rtlCol="0" anchor="b"/>
          <a:lstStyle>
            <a:lvl1pPr algn="l" fontAlgn="auto">
              <a:spcBef>
                <a:spcPts val="0"/>
              </a:spcBef>
              <a:spcAft>
                <a:spcPts val="0"/>
              </a:spcAft>
              <a:defRPr sz="13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4142962" y="9118662"/>
            <a:ext cx="3170583" cy="480887"/>
          </a:xfrm>
          <a:prstGeom prst="rect">
            <a:avLst/>
          </a:prstGeom>
        </p:spPr>
        <p:txBody>
          <a:bodyPr vert="horz" wrap="square" lIns="95280" tIns="47640" rIns="95280" bIns="47640" numCol="1" anchor="b" anchorCtr="0" compatLnSpc="1">
            <a:prstTxWarp prst="textNoShape">
              <a:avLst/>
            </a:prstTxWarp>
          </a:bodyPr>
          <a:lstStyle>
            <a:lvl1pPr algn="r">
              <a:defRPr sz="1300" smtClean="0">
                <a:latin typeface="Calibri" pitchFamily="34" charset="0"/>
              </a:defRPr>
            </a:lvl1pPr>
          </a:lstStyle>
          <a:p>
            <a:pPr>
              <a:defRPr/>
            </a:pPr>
            <a:fld id="{1E64A479-6DF5-45F9-A38D-2D86FF822EDD}" type="slidenum">
              <a:rPr lang="en-US"/>
              <a:pPr>
                <a:defRPr/>
              </a:pPr>
              <a:t>‹#›</a:t>
            </a:fld>
            <a:endParaRPr lang="en-US" dirty="0"/>
          </a:p>
        </p:txBody>
      </p:sp>
    </p:spTree>
    <p:extLst>
      <p:ext uri="{BB962C8B-B14F-4D97-AF65-F5344CB8AC3E}">
        <p14:creationId xmlns:p14="http://schemas.microsoft.com/office/powerpoint/2010/main" val="258306212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887"/>
          </a:xfrm>
          <a:prstGeom prst="rect">
            <a:avLst/>
          </a:prstGeom>
        </p:spPr>
        <p:txBody>
          <a:bodyPr vert="horz" lIns="96329" tIns="48164" rIns="96329" bIns="48164" rtlCol="0"/>
          <a:lstStyle>
            <a:lvl1pPr algn="l" fontAlgn="auto">
              <a:spcBef>
                <a:spcPts val="0"/>
              </a:spcBef>
              <a:spcAft>
                <a:spcPts val="0"/>
              </a:spcAft>
              <a:defRPr sz="13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4142962" y="0"/>
            <a:ext cx="3170583" cy="480887"/>
          </a:xfrm>
          <a:prstGeom prst="rect">
            <a:avLst/>
          </a:prstGeom>
        </p:spPr>
        <p:txBody>
          <a:bodyPr vert="horz" wrap="square" lIns="96329" tIns="48164" rIns="96329" bIns="48164" numCol="1" anchor="t" anchorCtr="0" compatLnSpc="1">
            <a:prstTxWarp prst="textNoShape">
              <a:avLst/>
            </a:prstTxWarp>
          </a:bodyPr>
          <a:lstStyle>
            <a:lvl1pPr algn="r">
              <a:defRPr sz="1300" smtClean="0">
                <a:latin typeface="Calibri" pitchFamily="34" charset="0"/>
              </a:defRPr>
            </a:lvl1pPr>
          </a:lstStyle>
          <a:p>
            <a:pPr>
              <a:defRPr/>
            </a:pPr>
            <a:fld id="{DA1377C3-FA04-4196-A641-E871B28A80A8}" type="datetimeFigureOut">
              <a:rPr lang="en-US"/>
              <a:pPr>
                <a:defRPr/>
              </a:pPr>
              <a:t>10/22/2021</a:t>
            </a:fld>
            <a:endParaRPr lang="en-US" dirty="0"/>
          </a:p>
        </p:txBody>
      </p:sp>
      <p:sp>
        <p:nvSpPr>
          <p:cNvPr id="4" name="Slide Image Placeholder 3"/>
          <p:cNvSpPr>
            <a:spLocks noGrp="1" noRot="1" noChangeAspect="1"/>
          </p:cNvSpPr>
          <p:nvPr>
            <p:ph type="sldImg" idx="2"/>
          </p:nvPr>
        </p:nvSpPr>
        <p:spPr>
          <a:xfrm>
            <a:off x="460375" y="720725"/>
            <a:ext cx="6396038" cy="3598863"/>
          </a:xfrm>
          <a:prstGeom prst="rect">
            <a:avLst/>
          </a:prstGeom>
          <a:noFill/>
          <a:ln w="12700">
            <a:solidFill>
              <a:prstClr val="black"/>
            </a:solidFill>
          </a:ln>
        </p:spPr>
        <p:txBody>
          <a:bodyPr vert="horz" lIns="96329" tIns="48164" rIns="96329" bIns="48164" rtlCol="0" anchor="ctr"/>
          <a:lstStyle/>
          <a:p>
            <a:pPr lvl="0"/>
            <a:endParaRPr lang="en-US" noProof="0" dirty="0"/>
          </a:p>
        </p:txBody>
      </p:sp>
      <p:sp>
        <p:nvSpPr>
          <p:cNvPr id="5" name="Notes Placeholder 4"/>
          <p:cNvSpPr>
            <a:spLocks noGrp="1"/>
          </p:cNvSpPr>
          <p:nvPr>
            <p:ph type="body" sz="quarter" idx="3"/>
          </p:nvPr>
        </p:nvSpPr>
        <p:spPr>
          <a:xfrm>
            <a:off x="732183" y="4560984"/>
            <a:ext cx="5850835" cy="4319714"/>
          </a:xfrm>
          <a:prstGeom prst="rect">
            <a:avLst/>
          </a:prstGeom>
        </p:spPr>
        <p:txBody>
          <a:bodyPr vert="horz" lIns="96329" tIns="48164" rIns="96329" bIns="4816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8662"/>
            <a:ext cx="3170583" cy="480887"/>
          </a:xfrm>
          <a:prstGeom prst="rect">
            <a:avLst/>
          </a:prstGeom>
        </p:spPr>
        <p:txBody>
          <a:bodyPr vert="horz" lIns="96329" tIns="48164" rIns="96329" bIns="48164" rtlCol="0" anchor="b"/>
          <a:lstStyle>
            <a:lvl1pPr algn="l" fontAlgn="auto">
              <a:spcBef>
                <a:spcPts val="0"/>
              </a:spcBef>
              <a:spcAft>
                <a:spcPts val="0"/>
              </a:spcAft>
              <a:defRPr sz="13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4142962" y="9118662"/>
            <a:ext cx="3170583" cy="480887"/>
          </a:xfrm>
          <a:prstGeom prst="rect">
            <a:avLst/>
          </a:prstGeom>
        </p:spPr>
        <p:txBody>
          <a:bodyPr vert="horz" wrap="square" lIns="96329" tIns="48164" rIns="96329" bIns="48164" numCol="1" anchor="b" anchorCtr="0" compatLnSpc="1">
            <a:prstTxWarp prst="textNoShape">
              <a:avLst/>
            </a:prstTxWarp>
          </a:bodyPr>
          <a:lstStyle>
            <a:lvl1pPr algn="r">
              <a:defRPr sz="1300" smtClean="0">
                <a:latin typeface="Calibri" pitchFamily="34" charset="0"/>
              </a:defRPr>
            </a:lvl1pPr>
          </a:lstStyle>
          <a:p>
            <a:pPr>
              <a:defRPr/>
            </a:pPr>
            <a:fld id="{6627F33C-24D4-41C1-BFA2-68160C39F89C}" type="slidenum">
              <a:rPr lang="en-US"/>
              <a:pPr>
                <a:defRPr/>
              </a:pPr>
              <a:t>‹#›</a:t>
            </a:fld>
            <a:endParaRPr lang="en-US" dirty="0"/>
          </a:p>
        </p:txBody>
      </p:sp>
    </p:spTree>
    <p:extLst>
      <p:ext uri="{BB962C8B-B14F-4D97-AF65-F5344CB8AC3E}">
        <p14:creationId xmlns:p14="http://schemas.microsoft.com/office/powerpoint/2010/main" val="239506927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F9FA9B6-D2BD-41BF-AB52-F7C9269A6FB7}" type="slidenum">
              <a:rPr lang="en-US" smtClean="0"/>
              <a:t>2</a:t>
            </a:fld>
            <a:endParaRPr lang="en-US"/>
          </a:p>
        </p:txBody>
      </p:sp>
    </p:spTree>
    <p:extLst>
      <p:ext uri="{BB962C8B-B14F-4D97-AF65-F5344CB8AC3E}">
        <p14:creationId xmlns:p14="http://schemas.microsoft.com/office/powerpoint/2010/main" val="1216349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Tree>
    <p:extLst>
      <p:ext uri="{BB962C8B-B14F-4D97-AF65-F5344CB8AC3E}">
        <p14:creationId xmlns:p14="http://schemas.microsoft.com/office/powerpoint/2010/main" val="306868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8986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856127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762574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cs typeface="Calibri"/>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F9FA9B6-D2BD-41BF-AB52-F7C9269A6FB7}" type="slidenum">
              <a:rPr lang="en-US" smtClean="0"/>
              <a:t>17</a:t>
            </a:fld>
            <a:endParaRPr lang="en-US"/>
          </a:p>
        </p:txBody>
      </p:sp>
    </p:spTree>
    <p:extLst>
      <p:ext uri="{BB962C8B-B14F-4D97-AF65-F5344CB8AC3E}">
        <p14:creationId xmlns:p14="http://schemas.microsoft.com/office/powerpoint/2010/main" val="3905251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65F38A34-01B5-8B47-8788-985DCB17BFD7}" type="slidenum">
              <a:rPr lang="en-US" smtClean="0"/>
              <a:t>18</a:t>
            </a:fld>
            <a:endParaRPr lang="en-US"/>
          </a:p>
        </p:txBody>
      </p:sp>
    </p:spTree>
    <p:extLst>
      <p:ext uri="{BB962C8B-B14F-4D97-AF65-F5344CB8AC3E}">
        <p14:creationId xmlns:p14="http://schemas.microsoft.com/office/powerpoint/2010/main" val="66484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a:p>
            <a:endParaRPr lang="en-US" dirty="0"/>
          </a:p>
        </p:txBody>
      </p:sp>
    </p:spTree>
    <p:extLst>
      <p:ext uri="{BB962C8B-B14F-4D97-AF65-F5344CB8AC3E}">
        <p14:creationId xmlns:p14="http://schemas.microsoft.com/office/powerpoint/2010/main" val="3848465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25786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6038" cy="35988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21</a:t>
            </a:fld>
            <a:endParaRPr lang="en-US" dirty="0"/>
          </a:p>
        </p:txBody>
      </p:sp>
    </p:spTree>
    <p:extLst>
      <p:ext uri="{BB962C8B-B14F-4D97-AF65-F5344CB8AC3E}">
        <p14:creationId xmlns:p14="http://schemas.microsoft.com/office/powerpoint/2010/main" val="176646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6038" cy="3598863"/>
          </a:xfrm>
        </p:spPr>
      </p:sp>
      <p:sp>
        <p:nvSpPr>
          <p:cNvPr id="3" name="Notes Placeholder 2"/>
          <p:cNvSpPr>
            <a:spLocks noGrp="1"/>
          </p:cNvSpPr>
          <p:nvPr>
            <p:ph type="body" idx="1"/>
          </p:nvPr>
        </p:nvSpPr>
        <p:spPr/>
        <p:txBody>
          <a:bodyPr>
            <a:normAutofit/>
          </a:bodyPr>
          <a:lstStyle/>
          <a:p>
            <a:endParaRPr lang="en-US" i="0" dirty="0"/>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22</a:t>
            </a:fld>
            <a:endParaRPr lang="en-US" dirty="0"/>
          </a:p>
        </p:txBody>
      </p:sp>
    </p:spTree>
    <p:extLst>
      <p:ext uri="{BB962C8B-B14F-4D97-AF65-F5344CB8AC3E}">
        <p14:creationId xmlns:p14="http://schemas.microsoft.com/office/powerpoint/2010/main" val="1204010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F9FA9B6-D2BD-41BF-AB52-F7C9269A6FB7}" type="slidenum">
              <a:rPr lang="en-US" smtClean="0"/>
              <a:t>4</a:t>
            </a:fld>
            <a:endParaRPr lang="en-US"/>
          </a:p>
        </p:txBody>
      </p:sp>
    </p:spTree>
    <p:extLst>
      <p:ext uri="{BB962C8B-B14F-4D97-AF65-F5344CB8AC3E}">
        <p14:creationId xmlns:p14="http://schemas.microsoft.com/office/powerpoint/2010/main" val="1216349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dirty="0"/>
          </a:p>
          <a:p>
            <a:endParaRPr lang="en-US" dirty="0"/>
          </a:p>
        </p:txBody>
      </p:sp>
    </p:spTree>
    <p:extLst>
      <p:ext uri="{BB962C8B-B14F-4D97-AF65-F5344CB8AC3E}">
        <p14:creationId xmlns:p14="http://schemas.microsoft.com/office/powerpoint/2010/main" val="1155769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74981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Arial" charset="0"/>
              <a:ea typeface="Arial" charset="0"/>
              <a:cs typeface="Arial" charset="0"/>
            </a:endParaRPr>
          </a:p>
        </p:txBody>
      </p:sp>
    </p:spTree>
    <p:extLst>
      <p:ext uri="{BB962C8B-B14F-4D97-AF65-F5344CB8AC3E}">
        <p14:creationId xmlns:p14="http://schemas.microsoft.com/office/powerpoint/2010/main" val="33879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300"/>
              </a:spcBef>
              <a:buNone/>
            </a:pPr>
            <a:endParaRPr lang="en-US" dirty="0">
              <a:latin typeface="Arial" charset="0"/>
              <a:ea typeface="Arial" charset="0"/>
              <a:cs typeface="Arial" charset="0"/>
            </a:endParaRPr>
          </a:p>
        </p:txBody>
      </p:sp>
    </p:spTree>
    <p:extLst>
      <p:ext uri="{BB962C8B-B14F-4D97-AF65-F5344CB8AC3E}">
        <p14:creationId xmlns:p14="http://schemas.microsoft.com/office/powerpoint/2010/main" val="710977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2976" y="4572000"/>
            <a:ext cx="5850835" cy="4319714"/>
          </a:xfrm>
        </p:spPr>
        <p:txBody>
          <a:bodyPr/>
          <a:lstStyle/>
          <a:p>
            <a:endParaRPr lang="en-US" dirty="0"/>
          </a:p>
        </p:txBody>
      </p:sp>
    </p:spTree>
    <p:extLst>
      <p:ext uri="{BB962C8B-B14F-4D97-AF65-F5344CB8AC3E}">
        <p14:creationId xmlns:p14="http://schemas.microsoft.com/office/powerpoint/2010/main" val="36305723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10956426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079393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068798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49168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6038" cy="35988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1C575A-FA3C-4170-BDE2-E20A38399392}" type="slidenum">
              <a:rPr lang="en-US" smtClean="0"/>
              <a:pPr/>
              <a:t>5</a:t>
            </a:fld>
            <a:endParaRPr lang="en-US" dirty="0"/>
          </a:p>
        </p:txBody>
      </p:sp>
    </p:spTree>
    <p:extLst>
      <p:ext uri="{BB962C8B-B14F-4D97-AF65-F5344CB8AC3E}">
        <p14:creationId xmlns:p14="http://schemas.microsoft.com/office/powerpoint/2010/main" val="1279540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6038" cy="35988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1C575A-FA3C-4170-BDE2-E20A38399392}" type="slidenum">
              <a:rPr lang="en-US" smtClean="0"/>
              <a:pPr/>
              <a:t>6</a:t>
            </a:fld>
            <a:endParaRPr lang="en-US" dirty="0"/>
          </a:p>
        </p:txBody>
      </p:sp>
    </p:spTree>
    <p:extLst>
      <p:ext uri="{BB962C8B-B14F-4D97-AF65-F5344CB8AC3E}">
        <p14:creationId xmlns:p14="http://schemas.microsoft.com/office/powerpoint/2010/main" val="3318407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F9FA9B6-D2BD-41BF-AB52-F7C9269A6FB7}" type="slidenum">
              <a:rPr lang="en-US" smtClean="0"/>
              <a:t>8</a:t>
            </a:fld>
            <a:endParaRPr lang="en-US"/>
          </a:p>
        </p:txBody>
      </p:sp>
    </p:spTree>
    <p:extLst>
      <p:ext uri="{BB962C8B-B14F-4D97-AF65-F5344CB8AC3E}">
        <p14:creationId xmlns:p14="http://schemas.microsoft.com/office/powerpoint/2010/main" val="3244021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b="1" dirty="0"/>
          </a:p>
        </p:txBody>
      </p:sp>
      <p:sp>
        <p:nvSpPr>
          <p:cNvPr id="4" name="Slide Number Placeholder 3"/>
          <p:cNvSpPr>
            <a:spLocks noGrp="1"/>
          </p:cNvSpPr>
          <p:nvPr>
            <p:ph type="sldNum" sz="quarter" idx="5"/>
          </p:nvPr>
        </p:nvSpPr>
        <p:spPr/>
        <p:txBody>
          <a:bodyPr/>
          <a:lstStyle/>
          <a:p>
            <a:fld id="{9F9FA9B6-D2BD-41BF-AB52-F7C9269A6FB7}" type="slidenum">
              <a:rPr lang="en-US" smtClean="0"/>
              <a:t>9</a:t>
            </a:fld>
            <a:endParaRPr lang="en-US"/>
          </a:p>
        </p:txBody>
      </p:sp>
    </p:spTree>
    <p:extLst>
      <p:ext uri="{BB962C8B-B14F-4D97-AF65-F5344CB8AC3E}">
        <p14:creationId xmlns:p14="http://schemas.microsoft.com/office/powerpoint/2010/main" val="3568056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807201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917177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609600"/>
            <a:ext cx="6397625" cy="3598863"/>
          </a:xfrm>
        </p:spPr>
      </p:sp>
      <p:sp>
        <p:nvSpPr>
          <p:cNvPr id="3" name="Notes Placeholder 2"/>
          <p:cNvSpPr>
            <a:spLocks noGrp="1"/>
          </p:cNvSpPr>
          <p:nvPr>
            <p:ph type="body" idx="1"/>
          </p:nvPr>
        </p:nvSpPr>
        <p:spPr/>
        <p:txBody>
          <a:bodyPr>
            <a:normAutofit/>
          </a:bodyPr>
          <a:lstStyle/>
          <a:p>
            <a:endParaRPr lang="en-US" dirty="0"/>
          </a:p>
          <a:p>
            <a:endParaRPr lang="en-US" dirty="0"/>
          </a:p>
          <a:p>
            <a:endParaRPr lang="en-US" dirty="0"/>
          </a:p>
        </p:txBody>
      </p:sp>
    </p:spTree>
    <p:extLst>
      <p:ext uri="{BB962C8B-B14F-4D97-AF65-F5344CB8AC3E}">
        <p14:creationId xmlns:p14="http://schemas.microsoft.com/office/powerpoint/2010/main" val="2069006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mple Corporate 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9DD8C5-BFF5-8648-9A1A-E9B3DA1F3752}"/>
              </a:ext>
            </a:extLst>
          </p:cNvPr>
          <p:cNvSpPr/>
          <p:nvPr userDrawn="1"/>
        </p:nvSpPr>
        <p:spPr>
          <a:xfrm>
            <a:off x="5225844" y="4343400"/>
            <a:ext cx="1740310" cy="87312"/>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dirty="0"/>
          </a:p>
        </p:txBody>
      </p:sp>
      <p:pic>
        <p:nvPicPr>
          <p:cNvPr id="3" name="Picture 2">
            <a:extLst>
              <a:ext uri="{FF2B5EF4-FFF2-40B4-BE49-F238E27FC236}">
                <a16:creationId xmlns:a16="http://schemas.microsoft.com/office/drawing/2014/main" id="{D965598A-95CA-5A4E-8FC5-A9B0CA0F6D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8881" y="1600200"/>
            <a:ext cx="2514236" cy="2380982"/>
          </a:xfrm>
          <a:prstGeom prst="rect">
            <a:avLst/>
          </a:prstGeom>
        </p:spPr>
      </p:pic>
      <p:sp>
        <p:nvSpPr>
          <p:cNvPr id="4" name="Text Placeholder 20">
            <a:extLst>
              <a:ext uri="{FF2B5EF4-FFF2-40B4-BE49-F238E27FC236}">
                <a16:creationId xmlns:a16="http://schemas.microsoft.com/office/drawing/2014/main" id="{F88B8F7D-AFD9-F346-BF11-A1E5CF85B206}"/>
              </a:ext>
            </a:extLst>
          </p:cNvPr>
          <p:cNvSpPr>
            <a:spLocks noGrp="1"/>
          </p:cNvSpPr>
          <p:nvPr>
            <p:ph type="body" sz="quarter" idx="13" hasCustomPrompt="1"/>
          </p:nvPr>
        </p:nvSpPr>
        <p:spPr>
          <a:xfrm>
            <a:off x="762000" y="4800600"/>
            <a:ext cx="10668000" cy="1066800"/>
          </a:xfrm>
          <a:prstGeom prst="rect">
            <a:avLst/>
          </a:prstGeom>
        </p:spPr>
        <p:txBody>
          <a:bodyPr/>
          <a:lstStyle>
            <a:lvl1pPr marL="0" indent="0" algn="ctr">
              <a:buNone/>
              <a:defRPr b="1">
                <a:solidFill>
                  <a:schemeClr val="accent6">
                    <a:lumMod val="50000"/>
                    <a:lumOff val="50000"/>
                  </a:schemeClr>
                </a:solidFill>
              </a:defRPr>
            </a:lvl1pPr>
          </a:lstStyle>
          <a:p>
            <a:pPr lvl="0"/>
            <a:r>
              <a:rPr lang="en-US" dirty="0"/>
              <a:t>Insert name here</a:t>
            </a:r>
          </a:p>
        </p:txBody>
      </p:sp>
    </p:spTree>
    <p:extLst>
      <p:ext uri="{BB962C8B-B14F-4D97-AF65-F5344CB8AC3E}">
        <p14:creationId xmlns:p14="http://schemas.microsoft.com/office/powerpoint/2010/main" val="184663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6" name="Text Placeholder 18">
            <a:extLst>
              <a:ext uri="{FF2B5EF4-FFF2-40B4-BE49-F238E27FC236}">
                <a16:creationId xmlns:a16="http://schemas.microsoft.com/office/drawing/2014/main" id="{4E74D1AD-D57F-5440-BE7B-98B13C10EC4F}"/>
              </a:ext>
            </a:extLst>
          </p:cNvPr>
          <p:cNvSpPr>
            <a:spLocks noGrp="1"/>
          </p:cNvSpPr>
          <p:nvPr>
            <p:ph type="body" sz="quarter" idx="12" hasCustomPrompt="1"/>
          </p:nvPr>
        </p:nvSpPr>
        <p:spPr>
          <a:xfrm>
            <a:off x="2991185" y="1219200"/>
            <a:ext cx="6209629" cy="445043"/>
          </a:xfrm>
          <a:prstGeom prst="rect">
            <a:avLst/>
          </a:prstGeom>
        </p:spPr>
        <p:txBody>
          <a:bodyPr anchor="ctr"/>
          <a:lstStyle>
            <a:lvl1pPr marL="0" indent="0" algn="ctr">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8" name="Rectangle 7">
            <a:extLst>
              <a:ext uri="{FF2B5EF4-FFF2-40B4-BE49-F238E27FC236}">
                <a16:creationId xmlns:a16="http://schemas.microsoft.com/office/drawing/2014/main" id="{D8869BDF-F147-3242-B3B9-51909D49BAB7}"/>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latin typeface="Arial" charset="0"/>
              <a:ea typeface="Arial" charset="0"/>
              <a:cs typeface="Arial" charset="0"/>
            </a:endParaRPr>
          </a:p>
        </p:txBody>
      </p:sp>
      <p:sp>
        <p:nvSpPr>
          <p:cNvPr id="4" name="Text Placeholder 3">
            <a:extLst>
              <a:ext uri="{FF2B5EF4-FFF2-40B4-BE49-F238E27FC236}">
                <a16:creationId xmlns:a16="http://schemas.microsoft.com/office/drawing/2014/main" id="{8460D8B9-AE71-4842-9AE0-E07B87504909}"/>
              </a:ext>
            </a:extLst>
          </p:cNvPr>
          <p:cNvSpPr>
            <a:spLocks noGrp="1"/>
          </p:cNvSpPr>
          <p:nvPr>
            <p:ph type="body" sz="quarter" idx="13" hasCustomPrompt="1"/>
          </p:nvPr>
        </p:nvSpPr>
        <p:spPr>
          <a:xfrm>
            <a:off x="716934" y="2895600"/>
            <a:ext cx="10758130" cy="2813289"/>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 typeface="Arial" charset="0"/>
              <a:buNone/>
              <a:tabLst/>
              <a:defRPr sz="2000">
                <a:solidFill>
                  <a:schemeClr val="accent6">
                    <a:lumMod val="50000"/>
                    <a:lumOff val="50000"/>
                  </a:schemeClr>
                </a:solidFill>
              </a:defRPr>
            </a:lvl1pPr>
            <a:lvl2pPr marL="519099" indent="0">
              <a:buNone/>
              <a:defRPr sz="2400">
                <a:solidFill>
                  <a:schemeClr val="accent6">
                    <a:lumMod val="50000"/>
                    <a:lumOff val="50000"/>
                  </a:schemeClr>
                </a:solidFill>
              </a:defRPr>
            </a:lvl2pPr>
            <a:lvl3pPr marL="914377" indent="0">
              <a:buNone/>
              <a:defRPr sz="2400">
                <a:solidFill>
                  <a:schemeClr val="accent6">
                    <a:lumMod val="50000"/>
                    <a:lumOff val="50000"/>
                  </a:schemeClr>
                </a:solidFill>
              </a:defRPr>
            </a:lvl3pPr>
            <a:lvl4pPr marL="1371565" indent="0">
              <a:buNone/>
              <a:defRPr sz="2400">
                <a:solidFill>
                  <a:schemeClr val="accent6">
                    <a:lumMod val="50000"/>
                    <a:lumOff val="50000"/>
                  </a:schemeClr>
                </a:solidFill>
              </a:defRPr>
            </a:lvl4pPr>
            <a:lvl5pPr marL="1828755" indent="0">
              <a:buNone/>
              <a:defRPr sz="2400">
                <a:solidFill>
                  <a:schemeClr val="accent6">
                    <a:lumMod val="50000"/>
                    <a:lumOff val="50000"/>
                  </a:schemeClr>
                </a:solidFill>
              </a:defRPr>
            </a:lvl5pPr>
          </a:lstStyle>
          <a:p>
            <a:pPr marL="342900" indent="-342900">
              <a:buFont typeface="Arial" charset="0"/>
              <a:buChar char="•"/>
            </a:pPr>
            <a:r>
              <a:rPr lang="en-US" sz="2000" dirty="0" err="1">
                <a:solidFill>
                  <a:schemeClr val="accent6">
                    <a:lumMod val="50000"/>
                    <a:lumOff val="50000"/>
                  </a:schemeClr>
                </a:solidFill>
                <a:latin typeface="Arial" charset="0"/>
                <a:ea typeface="Arial" charset="0"/>
                <a:cs typeface="Arial" charset="0"/>
              </a:rPr>
              <a:t>Excepteur</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sint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occaecat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cupidatat</a:t>
            </a:r>
            <a:r>
              <a:rPr lang="en-US" sz="2000" dirty="0">
                <a:solidFill>
                  <a:schemeClr val="accent6">
                    <a:lumMod val="50000"/>
                    <a:lumOff val="50000"/>
                  </a:schemeClr>
                </a:solidFill>
                <a:latin typeface="Arial" charset="0"/>
                <a:ea typeface="Arial" charset="0"/>
                <a:cs typeface="Arial" charset="0"/>
              </a:rPr>
              <a:t> non </a:t>
            </a:r>
            <a:r>
              <a:rPr lang="en-US" sz="2000" dirty="0" err="1">
                <a:solidFill>
                  <a:schemeClr val="accent6">
                    <a:lumMod val="50000"/>
                    <a:lumOff val="50000"/>
                  </a:schemeClr>
                </a:solidFill>
                <a:latin typeface="Arial" charset="0"/>
                <a:ea typeface="Arial" charset="0"/>
                <a:cs typeface="Arial" charset="0"/>
              </a:rPr>
              <a:t>proident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sunt</a:t>
            </a:r>
            <a:r>
              <a:rPr lang="en-US" sz="2000" dirty="0">
                <a:solidFill>
                  <a:schemeClr val="accent6">
                    <a:lumMod val="50000"/>
                    <a:lumOff val="50000"/>
                  </a:schemeClr>
                </a:solidFill>
                <a:latin typeface="Arial" charset="0"/>
                <a:ea typeface="Arial" charset="0"/>
                <a:cs typeface="Arial" charset="0"/>
              </a:rPr>
              <a:t> in culpa qui </a:t>
            </a:r>
            <a:r>
              <a:rPr lang="en-US" sz="2000" dirty="0" err="1">
                <a:solidFill>
                  <a:schemeClr val="accent6">
                    <a:lumMod val="50000"/>
                    <a:lumOff val="50000"/>
                  </a:schemeClr>
                </a:solidFill>
                <a:latin typeface="Arial" charset="0"/>
                <a:ea typeface="Arial" charset="0"/>
                <a:cs typeface="Arial" charset="0"/>
              </a:rPr>
              <a:t>officia</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deserunt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mollit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anim</a:t>
            </a:r>
            <a:r>
              <a:rPr lang="en-US" sz="2000" dirty="0">
                <a:solidFill>
                  <a:schemeClr val="accent6">
                    <a:lumMod val="50000"/>
                    <a:lumOff val="50000"/>
                  </a:schemeClr>
                </a:solidFill>
                <a:latin typeface="Arial" charset="0"/>
                <a:ea typeface="Arial" charset="0"/>
                <a:cs typeface="Arial" charset="0"/>
              </a:rPr>
              <a:t> id </a:t>
            </a:r>
            <a:r>
              <a:rPr lang="en-US" sz="2000" dirty="0" err="1">
                <a:solidFill>
                  <a:schemeClr val="accent6">
                    <a:lumMod val="50000"/>
                    <a:lumOff val="50000"/>
                  </a:schemeClr>
                </a:solidFill>
                <a:latin typeface="Arial" charset="0"/>
                <a:ea typeface="Arial" charset="0"/>
                <a:cs typeface="Arial" charset="0"/>
              </a:rPr>
              <a:t>est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laborum</a:t>
            </a:r>
            <a:r>
              <a:rPr lang="en-US" sz="2000" dirty="0">
                <a:solidFill>
                  <a:schemeClr val="accent6">
                    <a:lumMod val="50000"/>
                    <a:lumOff val="50000"/>
                  </a:schemeClr>
                </a:solidFill>
                <a:latin typeface="Arial" charset="0"/>
                <a:ea typeface="Arial" charset="0"/>
                <a:cs typeface="Arial" charset="0"/>
              </a:rPr>
              <a:t>.</a:t>
            </a:r>
          </a:p>
        </p:txBody>
      </p:sp>
    </p:spTree>
    <p:extLst>
      <p:ext uri="{BB962C8B-B14F-4D97-AF65-F5344CB8AC3E}">
        <p14:creationId xmlns:p14="http://schemas.microsoft.com/office/powerpoint/2010/main" val="959026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7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5" name="Text Placeholder 18">
            <a:extLst>
              <a:ext uri="{FF2B5EF4-FFF2-40B4-BE49-F238E27FC236}">
                <a16:creationId xmlns:a16="http://schemas.microsoft.com/office/drawing/2014/main" id="{FCF6221C-0E44-F44E-8595-80D0F82E78CB}"/>
              </a:ext>
            </a:extLst>
          </p:cNvPr>
          <p:cNvSpPr>
            <a:spLocks noGrp="1"/>
          </p:cNvSpPr>
          <p:nvPr>
            <p:ph type="body" sz="quarter" idx="12" hasCustomPrompt="1"/>
          </p:nvPr>
        </p:nvSpPr>
        <p:spPr>
          <a:xfrm>
            <a:off x="723898" y="2209800"/>
            <a:ext cx="10744199" cy="838200"/>
          </a:xfrm>
          <a:prstGeom prst="rect">
            <a:avLst/>
          </a:prstGeom>
        </p:spPr>
        <p:txBody>
          <a:bodyPr anchor="t"/>
          <a:lstStyle>
            <a:lvl1pPr marL="0" indent="0" algn="ctr">
              <a:lnSpc>
                <a:spcPct val="105000"/>
              </a:lnSpc>
              <a:spcAft>
                <a:spcPts val="600"/>
              </a:spcAft>
              <a:buNone/>
              <a:defRPr sz="1800" b="0">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marL="0" indent="0" algn="ctr">
              <a:lnSpc>
                <a:spcPct val="105000"/>
              </a:lnSpc>
              <a:spcAft>
                <a:spcPts val="600"/>
              </a:spcAft>
              <a:buNone/>
            </a:pP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sunt</a:t>
            </a:r>
            <a:r>
              <a:rPr lang="en-US" kern="0" dirty="0">
                <a:solidFill>
                  <a:schemeClr val="accent6">
                    <a:lumMod val="50000"/>
                    <a:lumOff val="50000"/>
                  </a:schemeClr>
                </a:solidFill>
                <a:latin typeface="Arial" charset="0"/>
                <a:ea typeface="Arial" charset="0"/>
                <a:cs typeface="Arial" charset="0"/>
              </a:rPr>
              <a:t> in culpa qui </a:t>
            </a:r>
            <a:r>
              <a:rPr lang="en-US" kern="0" dirty="0" err="1">
                <a:solidFill>
                  <a:schemeClr val="accent6">
                    <a:lumMod val="50000"/>
                    <a:lumOff val="50000"/>
                  </a:schemeClr>
                </a:solidFill>
                <a:latin typeface="Arial" charset="0"/>
                <a:ea typeface="Arial" charset="0"/>
                <a:cs typeface="Arial" charset="0"/>
              </a:rPr>
              <a:t>officia</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deserunt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mollit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anim</a:t>
            </a:r>
            <a:r>
              <a:rPr lang="en-US" kern="0" dirty="0">
                <a:solidFill>
                  <a:schemeClr val="accent6">
                    <a:lumMod val="50000"/>
                    <a:lumOff val="50000"/>
                  </a:schemeClr>
                </a:solidFill>
                <a:latin typeface="Arial" charset="0"/>
                <a:ea typeface="Arial" charset="0"/>
                <a:cs typeface="Arial" charset="0"/>
              </a:rPr>
              <a:t> id </a:t>
            </a:r>
            <a:r>
              <a:rPr lang="en-US" kern="0" dirty="0" err="1">
                <a:solidFill>
                  <a:schemeClr val="accent6">
                    <a:lumMod val="50000"/>
                    <a:lumOff val="50000"/>
                  </a:schemeClr>
                </a:solidFill>
                <a:latin typeface="Arial" charset="0"/>
                <a:ea typeface="Arial" charset="0"/>
                <a:cs typeface="Arial" charset="0"/>
              </a:rPr>
              <a:t>est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laborum</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a:t>
            </a:r>
            <a:endParaRPr lang="en-US" dirty="0">
              <a:solidFill>
                <a:schemeClr val="accent6">
                  <a:lumMod val="50000"/>
                  <a:lumOff val="50000"/>
                </a:schemeClr>
              </a:solidFill>
              <a:latin typeface="Arial" charset="0"/>
              <a:ea typeface="Arial" charset="0"/>
              <a:cs typeface="Arial" charset="0"/>
            </a:endParaRPr>
          </a:p>
        </p:txBody>
      </p:sp>
      <p:sp>
        <p:nvSpPr>
          <p:cNvPr id="8" name="Text Placeholder 20">
            <a:extLst>
              <a:ext uri="{FF2B5EF4-FFF2-40B4-BE49-F238E27FC236}">
                <a16:creationId xmlns:a16="http://schemas.microsoft.com/office/drawing/2014/main" id="{AB72BEE2-03B4-2545-81E3-ABE63641DB0D}"/>
              </a:ext>
            </a:extLst>
          </p:cNvPr>
          <p:cNvSpPr>
            <a:spLocks noGrp="1"/>
          </p:cNvSpPr>
          <p:nvPr>
            <p:ph type="body" sz="quarter" idx="14" hasCustomPrompt="1"/>
          </p:nvPr>
        </p:nvSpPr>
        <p:spPr>
          <a:xfrm>
            <a:off x="762000" y="188705"/>
            <a:ext cx="5672943" cy="535194"/>
          </a:xfrm>
          <a:prstGeom prst="rect">
            <a:avLst/>
          </a:prstGeom>
        </p:spPr>
        <p:txBody>
          <a:bodyPr anchor="ctr"/>
          <a:lstStyle>
            <a:lvl1pPr marL="0" indent="0" algn="l">
              <a:buNone/>
              <a:defRPr sz="1800" b="1">
                <a:solidFill>
                  <a:srgbClr val="082E87"/>
                </a:solidFill>
              </a:defRPr>
            </a:lvl1pPr>
          </a:lstStyle>
          <a:p>
            <a:pPr lvl="0"/>
            <a:r>
              <a:rPr lang="en-US" dirty="0"/>
              <a:t>Category title</a:t>
            </a:r>
          </a:p>
        </p:txBody>
      </p:sp>
      <p:sp>
        <p:nvSpPr>
          <p:cNvPr id="9" name="Oval 8">
            <a:extLst>
              <a:ext uri="{FF2B5EF4-FFF2-40B4-BE49-F238E27FC236}">
                <a16:creationId xmlns:a16="http://schemas.microsoft.com/office/drawing/2014/main" id="{59888B77-07E3-9A42-A8CB-943105B79966}"/>
              </a:ext>
            </a:extLst>
          </p:cNvPr>
          <p:cNvSpPr/>
          <p:nvPr userDrawn="1"/>
        </p:nvSpPr>
        <p:spPr bwMode="auto">
          <a:xfrm>
            <a:off x="228600" y="234696"/>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2000" b="1" i="0" u="none" strike="noStrike" cap="none" normalizeH="0" dirty="0">
                <a:ln>
                  <a:noFill/>
                </a:ln>
                <a:solidFill>
                  <a:schemeClr val="bg1"/>
                </a:solidFill>
                <a:effectLst/>
                <a:ea typeface="ヒラギノ角ゴ Pro W3" pitchFamily="84" charset="-128"/>
              </a:rPr>
              <a:t>1</a:t>
            </a:r>
          </a:p>
        </p:txBody>
      </p:sp>
      <p:sp>
        <p:nvSpPr>
          <p:cNvPr id="10" name="Text Placeholder 18">
            <a:extLst>
              <a:ext uri="{FF2B5EF4-FFF2-40B4-BE49-F238E27FC236}">
                <a16:creationId xmlns:a16="http://schemas.microsoft.com/office/drawing/2014/main" id="{D4277D64-B959-AC48-B275-075752BD12E0}"/>
              </a:ext>
            </a:extLst>
          </p:cNvPr>
          <p:cNvSpPr>
            <a:spLocks noGrp="1"/>
          </p:cNvSpPr>
          <p:nvPr>
            <p:ph type="body" sz="quarter" idx="15" hasCustomPrompt="1"/>
          </p:nvPr>
        </p:nvSpPr>
        <p:spPr>
          <a:xfrm>
            <a:off x="2991185" y="1219200"/>
            <a:ext cx="6209629" cy="445043"/>
          </a:xfrm>
          <a:prstGeom prst="rect">
            <a:avLst/>
          </a:prstGeom>
        </p:spPr>
        <p:txBody>
          <a:bodyPr anchor="ctr"/>
          <a:lstStyle>
            <a:lvl1pPr marL="0" indent="0" algn="ctr">
              <a:buNone/>
              <a:defRPr sz="3600" b="1">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id="{4DCB5BA6-37A1-F640-A8DA-26F2DD3B24E2}"/>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latin typeface="Arial" charset="0"/>
              <a:ea typeface="Arial" charset="0"/>
              <a:cs typeface="Arial" charset="0"/>
            </a:endParaRPr>
          </a:p>
        </p:txBody>
      </p:sp>
    </p:spTree>
    <p:extLst>
      <p:ext uri="{BB962C8B-B14F-4D97-AF65-F5344CB8AC3E}">
        <p14:creationId xmlns:p14="http://schemas.microsoft.com/office/powerpoint/2010/main" val="3195316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2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5" name="Text Placeholder 18">
            <a:extLst>
              <a:ext uri="{FF2B5EF4-FFF2-40B4-BE49-F238E27FC236}">
                <a16:creationId xmlns:a16="http://schemas.microsoft.com/office/drawing/2014/main" id="{FCF6221C-0E44-F44E-8595-80D0F82E78CB}"/>
              </a:ext>
            </a:extLst>
          </p:cNvPr>
          <p:cNvSpPr>
            <a:spLocks noGrp="1"/>
          </p:cNvSpPr>
          <p:nvPr>
            <p:ph type="body" sz="quarter" idx="12" hasCustomPrompt="1"/>
          </p:nvPr>
        </p:nvSpPr>
        <p:spPr>
          <a:xfrm>
            <a:off x="723898" y="2209800"/>
            <a:ext cx="10744199" cy="838200"/>
          </a:xfrm>
          <a:prstGeom prst="rect">
            <a:avLst/>
          </a:prstGeom>
        </p:spPr>
        <p:txBody>
          <a:bodyPr anchor="t"/>
          <a:lstStyle>
            <a:lvl1pPr marL="0" indent="0" algn="ctr">
              <a:lnSpc>
                <a:spcPct val="105000"/>
              </a:lnSpc>
              <a:spcAft>
                <a:spcPts val="600"/>
              </a:spcAft>
              <a:buNone/>
              <a:defRPr sz="1800" b="0">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marL="0" indent="0" algn="ctr">
              <a:lnSpc>
                <a:spcPct val="105000"/>
              </a:lnSpc>
              <a:spcAft>
                <a:spcPts val="600"/>
              </a:spcAft>
              <a:buNone/>
            </a:pP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sunt</a:t>
            </a:r>
            <a:r>
              <a:rPr lang="en-US" kern="0" dirty="0">
                <a:solidFill>
                  <a:schemeClr val="accent6">
                    <a:lumMod val="50000"/>
                    <a:lumOff val="50000"/>
                  </a:schemeClr>
                </a:solidFill>
                <a:latin typeface="Arial" charset="0"/>
                <a:ea typeface="Arial" charset="0"/>
                <a:cs typeface="Arial" charset="0"/>
              </a:rPr>
              <a:t> in culpa qui </a:t>
            </a:r>
            <a:r>
              <a:rPr lang="en-US" kern="0" dirty="0" err="1">
                <a:solidFill>
                  <a:schemeClr val="accent6">
                    <a:lumMod val="50000"/>
                    <a:lumOff val="50000"/>
                  </a:schemeClr>
                </a:solidFill>
                <a:latin typeface="Arial" charset="0"/>
                <a:ea typeface="Arial" charset="0"/>
                <a:cs typeface="Arial" charset="0"/>
              </a:rPr>
              <a:t>officia</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deserunt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mollit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anim</a:t>
            </a:r>
            <a:r>
              <a:rPr lang="en-US" kern="0" dirty="0">
                <a:solidFill>
                  <a:schemeClr val="accent6">
                    <a:lumMod val="50000"/>
                    <a:lumOff val="50000"/>
                  </a:schemeClr>
                </a:solidFill>
                <a:latin typeface="Arial" charset="0"/>
                <a:ea typeface="Arial" charset="0"/>
                <a:cs typeface="Arial" charset="0"/>
              </a:rPr>
              <a:t> id </a:t>
            </a:r>
            <a:r>
              <a:rPr lang="en-US" kern="0" dirty="0" err="1">
                <a:solidFill>
                  <a:schemeClr val="accent6">
                    <a:lumMod val="50000"/>
                    <a:lumOff val="50000"/>
                  </a:schemeClr>
                </a:solidFill>
                <a:latin typeface="Arial" charset="0"/>
                <a:ea typeface="Arial" charset="0"/>
                <a:cs typeface="Arial" charset="0"/>
              </a:rPr>
              <a:t>est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laborum</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a:t>
            </a:r>
            <a:endParaRPr lang="en-US" dirty="0">
              <a:solidFill>
                <a:schemeClr val="accent6">
                  <a:lumMod val="50000"/>
                  <a:lumOff val="50000"/>
                </a:schemeClr>
              </a:solidFill>
              <a:latin typeface="Arial" charset="0"/>
              <a:ea typeface="Arial" charset="0"/>
              <a:cs typeface="Arial" charset="0"/>
            </a:endParaRPr>
          </a:p>
        </p:txBody>
      </p:sp>
      <p:sp>
        <p:nvSpPr>
          <p:cNvPr id="10" name="Text Placeholder 18">
            <a:extLst>
              <a:ext uri="{FF2B5EF4-FFF2-40B4-BE49-F238E27FC236}">
                <a16:creationId xmlns:a16="http://schemas.microsoft.com/office/drawing/2014/main" id="{D4277D64-B959-AC48-B275-075752BD12E0}"/>
              </a:ext>
            </a:extLst>
          </p:cNvPr>
          <p:cNvSpPr>
            <a:spLocks noGrp="1"/>
          </p:cNvSpPr>
          <p:nvPr>
            <p:ph type="body" sz="quarter" idx="15" hasCustomPrompt="1"/>
          </p:nvPr>
        </p:nvSpPr>
        <p:spPr>
          <a:xfrm>
            <a:off x="2991185" y="1219200"/>
            <a:ext cx="6209629" cy="445043"/>
          </a:xfrm>
          <a:prstGeom prst="rect">
            <a:avLst/>
          </a:prstGeom>
        </p:spPr>
        <p:txBody>
          <a:bodyPr anchor="ctr"/>
          <a:lstStyle>
            <a:lvl1pPr marL="0" indent="0" algn="ctr">
              <a:buNone/>
              <a:defRPr sz="3600" b="1">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id="{4DCB5BA6-37A1-F640-A8DA-26F2DD3B24E2}"/>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latin typeface="Arial" charset="0"/>
              <a:ea typeface="Arial" charset="0"/>
              <a:cs typeface="Arial" charset="0"/>
            </a:endParaRPr>
          </a:p>
        </p:txBody>
      </p:sp>
    </p:spTree>
    <p:extLst>
      <p:ext uri="{BB962C8B-B14F-4D97-AF65-F5344CB8AC3E}">
        <p14:creationId xmlns:p14="http://schemas.microsoft.com/office/powerpoint/2010/main" val="3757406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8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5" name="Text Placeholder 18">
            <a:extLst>
              <a:ext uri="{FF2B5EF4-FFF2-40B4-BE49-F238E27FC236}">
                <a16:creationId xmlns:a16="http://schemas.microsoft.com/office/drawing/2014/main" id="{947430FC-FE32-B74E-974B-43A4E64504ED}"/>
              </a:ext>
            </a:extLst>
          </p:cNvPr>
          <p:cNvSpPr>
            <a:spLocks noGrp="1"/>
          </p:cNvSpPr>
          <p:nvPr>
            <p:ph type="body" sz="quarter" idx="12" hasCustomPrompt="1"/>
          </p:nvPr>
        </p:nvSpPr>
        <p:spPr>
          <a:xfrm>
            <a:off x="685800" y="724626"/>
            <a:ext cx="6209629" cy="445043"/>
          </a:xfrm>
          <a:prstGeom prst="rect">
            <a:avLst/>
          </a:prstGeom>
        </p:spPr>
        <p:txBody>
          <a:bodyPr anchor="ctr"/>
          <a:lstStyle>
            <a:lvl1pPr marL="0" indent="0" algn="l">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Tree>
    <p:extLst>
      <p:ext uri="{BB962C8B-B14F-4D97-AF65-F5344CB8AC3E}">
        <p14:creationId xmlns:p14="http://schemas.microsoft.com/office/powerpoint/2010/main" val="4280878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0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5" name="Text Placeholder 18">
            <a:extLst>
              <a:ext uri="{FF2B5EF4-FFF2-40B4-BE49-F238E27FC236}">
                <a16:creationId xmlns:a16="http://schemas.microsoft.com/office/drawing/2014/main" id="{947430FC-FE32-B74E-974B-43A4E64504ED}"/>
              </a:ext>
            </a:extLst>
          </p:cNvPr>
          <p:cNvSpPr>
            <a:spLocks noGrp="1"/>
          </p:cNvSpPr>
          <p:nvPr>
            <p:ph type="body" sz="quarter" idx="12" hasCustomPrompt="1"/>
          </p:nvPr>
        </p:nvSpPr>
        <p:spPr>
          <a:xfrm>
            <a:off x="685800" y="724626"/>
            <a:ext cx="6209629" cy="445043"/>
          </a:xfrm>
          <a:prstGeom prst="rect">
            <a:avLst/>
          </a:prstGeom>
        </p:spPr>
        <p:txBody>
          <a:bodyPr anchor="ctr"/>
          <a:lstStyle>
            <a:lvl1pPr marL="0" indent="0" algn="l">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6" name="Oval 5">
            <a:extLst>
              <a:ext uri="{FF2B5EF4-FFF2-40B4-BE49-F238E27FC236}">
                <a16:creationId xmlns:a16="http://schemas.microsoft.com/office/drawing/2014/main" id="{4507B777-698F-C84A-A526-2C7A61B44535}"/>
              </a:ext>
            </a:extLst>
          </p:cNvPr>
          <p:cNvSpPr/>
          <p:nvPr userDrawn="1"/>
        </p:nvSpPr>
        <p:spPr bwMode="auto">
          <a:xfrm>
            <a:off x="1295400" y="4038600"/>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2000" b="1" i="0" u="none" strike="noStrike" cap="none" normalizeH="0" dirty="0">
                <a:ln>
                  <a:noFill/>
                </a:ln>
                <a:solidFill>
                  <a:schemeClr val="bg1"/>
                </a:solidFill>
                <a:effectLst/>
                <a:ea typeface="ヒラギノ角ゴ Pro W3" pitchFamily="84" charset="-128"/>
              </a:rPr>
              <a:t>2</a:t>
            </a:r>
          </a:p>
        </p:txBody>
      </p:sp>
      <p:sp>
        <p:nvSpPr>
          <p:cNvPr id="7" name="Oval 6">
            <a:extLst>
              <a:ext uri="{FF2B5EF4-FFF2-40B4-BE49-F238E27FC236}">
                <a16:creationId xmlns:a16="http://schemas.microsoft.com/office/drawing/2014/main" id="{0D0AE14C-9AFE-DA4F-9E4D-93339D4463E8}"/>
              </a:ext>
            </a:extLst>
          </p:cNvPr>
          <p:cNvSpPr/>
          <p:nvPr userDrawn="1"/>
        </p:nvSpPr>
        <p:spPr bwMode="auto">
          <a:xfrm>
            <a:off x="1295400" y="3200400"/>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2000" b="1" i="0" u="none" strike="noStrike" cap="none" normalizeH="0" dirty="0">
                <a:ln>
                  <a:noFill/>
                </a:ln>
                <a:solidFill>
                  <a:schemeClr val="bg1"/>
                </a:solidFill>
                <a:effectLst/>
                <a:ea typeface="ヒラギノ角ゴ Pro W3" pitchFamily="84" charset="-128"/>
              </a:rPr>
              <a:t>1</a:t>
            </a:r>
          </a:p>
        </p:txBody>
      </p:sp>
      <p:sp>
        <p:nvSpPr>
          <p:cNvPr id="8" name="Oval 7">
            <a:extLst>
              <a:ext uri="{FF2B5EF4-FFF2-40B4-BE49-F238E27FC236}">
                <a16:creationId xmlns:a16="http://schemas.microsoft.com/office/drawing/2014/main" id="{D028AB64-FBC6-364F-9A39-9AD2A09396CE}"/>
              </a:ext>
            </a:extLst>
          </p:cNvPr>
          <p:cNvSpPr/>
          <p:nvPr userDrawn="1"/>
        </p:nvSpPr>
        <p:spPr bwMode="auto">
          <a:xfrm>
            <a:off x="1295400" y="4876800"/>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2000" b="1" i="0" u="none" strike="noStrike" cap="none" normalizeH="0" dirty="0">
                <a:ln>
                  <a:noFill/>
                </a:ln>
                <a:solidFill>
                  <a:schemeClr val="bg1"/>
                </a:solidFill>
                <a:effectLst/>
                <a:ea typeface="ヒラギノ角ゴ Pro W3" pitchFamily="84" charset="-128"/>
              </a:rPr>
              <a:t>3</a:t>
            </a:r>
          </a:p>
        </p:txBody>
      </p:sp>
      <p:sp>
        <p:nvSpPr>
          <p:cNvPr id="9" name="Text Placeholder 8">
            <a:extLst>
              <a:ext uri="{FF2B5EF4-FFF2-40B4-BE49-F238E27FC236}">
                <a16:creationId xmlns:a16="http://schemas.microsoft.com/office/drawing/2014/main" id="{D3170CF0-CEE5-7147-949E-C2EFC816739E}"/>
              </a:ext>
            </a:extLst>
          </p:cNvPr>
          <p:cNvSpPr>
            <a:spLocks noGrp="1"/>
          </p:cNvSpPr>
          <p:nvPr>
            <p:ph type="body" sz="quarter" idx="13" hasCustomPrompt="1"/>
          </p:nvPr>
        </p:nvSpPr>
        <p:spPr>
          <a:xfrm>
            <a:off x="1029801" y="2359152"/>
            <a:ext cx="10019199" cy="3810000"/>
          </a:xfrm>
          <a:prstGeom prst="rect">
            <a:avLst/>
          </a:prstGeom>
        </p:spPr>
        <p:txBody>
          <a:bodyPr/>
          <a:lstStyle>
            <a:lvl1pPr marL="0" indent="0">
              <a:buNone/>
              <a:defRPr/>
            </a:lvl1pPr>
            <a:lvl2pPr marL="687392" indent="0">
              <a:buNone/>
              <a:defRPr/>
            </a:lvl2pPr>
          </a:lstStyle>
          <a:p>
            <a:pPr>
              <a:lnSpc>
                <a:spcPts val="2880"/>
              </a:lnSpc>
              <a:spcBef>
                <a:spcPts val="0"/>
              </a:spcBef>
              <a:spcAft>
                <a:spcPts val="3000"/>
              </a:spcAft>
            </a:pPr>
            <a:r>
              <a:rPr lang="en-US" sz="2200" b="1" dirty="0">
                <a:solidFill>
                  <a:schemeClr val="bg1">
                    <a:lumMod val="50000"/>
                  </a:schemeClr>
                </a:solidFill>
                <a:latin typeface="Arial" charset="0"/>
                <a:ea typeface="Arial" charset="0"/>
                <a:cs typeface="Arial" charset="0"/>
              </a:rPr>
              <a:t>Insert subhead</a:t>
            </a:r>
          </a:p>
          <a:p>
            <a:pPr marL="914400" lvl="1">
              <a:spcAft>
                <a:spcPts val="3000"/>
              </a:spcAft>
            </a:pPr>
            <a:r>
              <a:rPr lang="en-US" sz="1600" dirty="0" err="1">
                <a:solidFill>
                  <a:schemeClr val="accent6">
                    <a:lumMod val="50000"/>
                    <a:lumOff val="50000"/>
                  </a:schemeClr>
                </a:solidFill>
                <a:latin typeface="Arial" charset="0"/>
                <a:ea typeface="Arial" charset="0"/>
                <a:cs typeface="Arial" charset="0"/>
              </a:rPr>
              <a:t>Excepteur</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proident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sunt</a:t>
            </a:r>
            <a:r>
              <a:rPr lang="en-US" sz="1600" dirty="0">
                <a:solidFill>
                  <a:schemeClr val="accent6">
                    <a:lumMod val="50000"/>
                    <a:lumOff val="50000"/>
                  </a:schemeClr>
                </a:solidFill>
                <a:latin typeface="Arial" charset="0"/>
                <a:ea typeface="Arial" charset="0"/>
                <a:cs typeface="Arial" charset="0"/>
              </a:rPr>
              <a:t> in culpa qui </a:t>
            </a:r>
            <a:r>
              <a:rPr lang="en-US" sz="1600" dirty="0" err="1">
                <a:solidFill>
                  <a:schemeClr val="accent6">
                    <a:lumMod val="50000"/>
                    <a:lumOff val="50000"/>
                  </a:schemeClr>
                </a:solidFill>
                <a:latin typeface="Arial" charset="0"/>
                <a:ea typeface="Arial" charset="0"/>
                <a:cs typeface="Arial" charset="0"/>
              </a:rPr>
              <a:t>officia</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deserunt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mollit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anim</a:t>
            </a:r>
            <a:r>
              <a:rPr lang="en-US" sz="1600" dirty="0">
                <a:solidFill>
                  <a:schemeClr val="accent6">
                    <a:lumMod val="50000"/>
                    <a:lumOff val="50000"/>
                  </a:schemeClr>
                </a:solidFill>
                <a:latin typeface="Arial" charset="0"/>
                <a:ea typeface="Arial" charset="0"/>
                <a:cs typeface="Arial" charset="0"/>
              </a:rPr>
              <a:t> id </a:t>
            </a:r>
            <a:r>
              <a:rPr lang="en-US" sz="1600" dirty="0" err="1">
                <a:solidFill>
                  <a:schemeClr val="accent6">
                    <a:lumMod val="50000"/>
                    <a:lumOff val="50000"/>
                  </a:schemeClr>
                </a:solidFill>
                <a:latin typeface="Arial" charset="0"/>
                <a:ea typeface="Arial" charset="0"/>
                <a:cs typeface="Arial" charset="0"/>
              </a:rPr>
              <a:t>est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laborum</a:t>
            </a:r>
            <a:r>
              <a:rPr lang="en-US" sz="1600" dirty="0">
                <a:solidFill>
                  <a:schemeClr val="accent6">
                    <a:lumMod val="50000"/>
                    <a:lumOff val="50000"/>
                  </a:schemeClr>
                </a:solidFill>
                <a:latin typeface="Arial" charset="0"/>
                <a:ea typeface="Arial" charset="0"/>
                <a:cs typeface="Arial" charset="0"/>
              </a:rPr>
              <a:t>. </a:t>
            </a:r>
          </a:p>
          <a:p>
            <a:pPr marL="914400" lvl="1">
              <a:spcAft>
                <a:spcPts val="3000"/>
              </a:spcAft>
            </a:pPr>
            <a:br>
              <a:rPr lang="en-US" sz="1600" dirty="0">
                <a:solidFill>
                  <a:schemeClr val="bg1">
                    <a:lumMod val="50000"/>
                  </a:schemeClr>
                </a:solidFill>
                <a:latin typeface="Arial" charset="0"/>
                <a:ea typeface="Arial" charset="0"/>
                <a:cs typeface="Arial" charset="0"/>
              </a:rPr>
            </a:b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Excepteur</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proident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sunt</a:t>
            </a:r>
            <a:r>
              <a:rPr lang="en-US" sz="1600" dirty="0">
                <a:solidFill>
                  <a:schemeClr val="accent6">
                    <a:lumMod val="50000"/>
                    <a:lumOff val="50000"/>
                  </a:schemeClr>
                </a:solidFill>
                <a:latin typeface="Arial" charset="0"/>
                <a:ea typeface="Arial" charset="0"/>
                <a:cs typeface="Arial" charset="0"/>
              </a:rPr>
              <a:t> in culpa qui </a:t>
            </a:r>
            <a:r>
              <a:rPr lang="en-US" sz="1600" dirty="0" err="1">
                <a:solidFill>
                  <a:schemeClr val="accent6">
                    <a:lumMod val="50000"/>
                    <a:lumOff val="50000"/>
                  </a:schemeClr>
                </a:solidFill>
                <a:latin typeface="Arial" charset="0"/>
                <a:ea typeface="Arial" charset="0"/>
                <a:cs typeface="Arial" charset="0"/>
              </a:rPr>
              <a:t>officia</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deserunt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mollit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anim</a:t>
            </a:r>
            <a:r>
              <a:rPr lang="en-US" sz="1600" dirty="0">
                <a:solidFill>
                  <a:schemeClr val="accent6">
                    <a:lumMod val="50000"/>
                    <a:lumOff val="50000"/>
                  </a:schemeClr>
                </a:solidFill>
                <a:latin typeface="Arial" charset="0"/>
                <a:ea typeface="Arial" charset="0"/>
                <a:cs typeface="Arial" charset="0"/>
              </a:rPr>
              <a:t> id </a:t>
            </a:r>
            <a:r>
              <a:rPr lang="en-US" sz="1600" dirty="0" err="1">
                <a:solidFill>
                  <a:schemeClr val="accent6">
                    <a:lumMod val="50000"/>
                    <a:lumOff val="50000"/>
                  </a:schemeClr>
                </a:solidFill>
                <a:latin typeface="Arial" charset="0"/>
                <a:ea typeface="Arial" charset="0"/>
                <a:cs typeface="Arial" charset="0"/>
              </a:rPr>
              <a:t>est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laborum</a:t>
            </a:r>
            <a:r>
              <a:rPr lang="en-US" sz="1600" dirty="0">
                <a:solidFill>
                  <a:schemeClr val="accent6">
                    <a:lumMod val="50000"/>
                    <a:lumOff val="50000"/>
                  </a:schemeClr>
                </a:solidFill>
                <a:latin typeface="Arial" charset="0"/>
                <a:ea typeface="Arial" charset="0"/>
                <a:cs typeface="Arial" charset="0"/>
              </a:rPr>
              <a:t>. </a:t>
            </a:r>
            <a:br>
              <a:rPr lang="en-US" sz="1600" dirty="0">
                <a:solidFill>
                  <a:schemeClr val="bg1">
                    <a:lumMod val="50000"/>
                  </a:schemeClr>
                </a:solidFill>
                <a:latin typeface="Arial" charset="0"/>
                <a:ea typeface="Arial" charset="0"/>
                <a:cs typeface="Arial" charset="0"/>
              </a:rPr>
            </a:br>
            <a:endParaRPr lang="en-US" sz="1600" dirty="0">
              <a:solidFill>
                <a:schemeClr val="bg1">
                  <a:lumMod val="50000"/>
                </a:schemeClr>
              </a:solidFill>
              <a:latin typeface="Arial" charset="0"/>
              <a:ea typeface="Arial" charset="0"/>
              <a:cs typeface="Arial" charset="0"/>
            </a:endParaRPr>
          </a:p>
          <a:p>
            <a:pPr marL="914400" lvl="1">
              <a:spcAft>
                <a:spcPts val="3000"/>
              </a:spcAft>
            </a:pPr>
            <a:r>
              <a:rPr lang="en-US" sz="1600" dirty="0" err="1">
                <a:solidFill>
                  <a:schemeClr val="accent6">
                    <a:lumMod val="50000"/>
                    <a:lumOff val="50000"/>
                  </a:schemeClr>
                </a:solidFill>
                <a:latin typeface="Arial" charset="0"/>
                <a:ea typeface="Arial" charset="0"/>
                <a:cs typeface="Arial" charset="0"/>
              </a:rPr>
              <a:t>Excepteur</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proident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sunt</a:t>
            </a:r>
            <a:r>
              <a:rPr lang="en-US" sz="1600" dirty="0">
                <a:solidFill>
                  <a:schemeClr val="accent6">
                    <a:lumMod val="50000"/>
                    <a:lumOff val="50000"/>
                  </a:schemeClr>
                </a:solidFill>
                <a:latin typeface="Arial" charset="0"/>
                <a:ea typeface="Arial" charset="0"/>
                <a:cs typeface="Arial" charset="0"/>
              </a:rPr>
              <a:t> in culpa qui </a:t>
            </a:r>
            <a:r>
              <a:rPr lang="en-US" sz="1600" dirty="0" err="1">
                <a:solidFill>
                  <a:schemeClr val="accent6">
                    <a:lumMod val="50000"/>
                    <a:lumOff val="50000"/>
                  </a:schemeClr>
                </a:solidFill>
                <a:latin typeface="Arial" charset="0"/>
                <a:ea typeface="Arial" charset="0"/>
                <a:cs typeface="Arial" charset="0"/>
              </a:rPr>
              <a:t>officia</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deserunt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mollit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anim</a:t>
            </a:r>
            <a:r>
              <a:rPr lang="en-US" sz="1600" dirty="0">
                <a:solidFill>
                  <a:schemeClr val="accent6">
                    <a:lumMod val="50000"/>
                    <a:lumOff val="50000"/>
                  </a:schemeClr>
                </a:solidFill>
                <a:latin typeface="Arial" charset="0"/>
                <a:ea typeface="Arial" charset="0"/>
                <a:cs typeface="Arial" charset="0"/>
              </a:rPr>
              <a:t> id </a:t>
            </a:r>
            <a:r>
              <a:rPr lang="en-US" sz="1600" dirty="0" err="1">
                <a:solidFill>
                  <a:schemeClr val="accent6">
                    <a:lumMod val="50000"/>
                    <a:lumOff val="50000"/>
                  </a:schemeClr>
                </a:solidFill>
                <a:latin typeface="Arial" charset="0"/>
                <a:ea typeface="Arial" charset="0"/>
                <a:cs typeface="Arial" charset="0"/>
              </a:rPr>
              <a:t>est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laborum</a:t>
            </a:r>
            <a:r>
              <a:rPr lang="en-US" sz="1600" dirty="0">
                <a:solidFill>
                  <a:schemeClr val="accent6">
                    <a:lumMod val="50000"/>
                    <a:lumOff val="50000"/>
                  </a:schemeClr>
                </a:solidFill>
                <a:latin typeface="Arial" charset="0"/>
                <a:ea typeface="Arial" charset="0"/>
                <a:cs typeface="Arial" charset="0"/>
              </a:rPr>
              <a:t>.</a:t>
            </a:r>
            <a:endParaRPr lang="en-US" sz="1600" dirty="0">
              <a:solidFill>
                <a:schemeClr val="bg1">
                  <a:lumMod val="50000"/>
                </a:schemeClr>
              </a:solidFill>
              <a:latin typeface="Arial" charset="0"/>
              <a:ea typeface="Arial" charset="0"/>
              <a:cs typeface="Arial" charset="0"/>
            </a:endParaRPr>
          </a:p>
          <a:p>
            <a:br>
              <a:rPr lang="en-US" sz="1600" dirty="0">
                <a:latin typeface="Arial" charset="0"/>
                <a:ea typeface="Arial" charset="0"/>
                <a:cs typeface="Arial" charset="0"/>
              </a:rPr>
            </a:br>
            <a:endParaRPr lang="en-US" sz="1600" b="1" dirty="0">
              <a:solidFill>
                <a:schemeClr val="bg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3306225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1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5" name="Text Placeholder 18">
            <a:extLst>
              <a:ext uri="{FF2B5EF4-FFF2-40B4-BE49-F238E27FC236}">
                <a16:creationId xmlns:a16="http://schemas.microsoft.com/office/drawing/2014/main" id="{947430FC-FE32-B74E-974B-43A4E64504ED}"/>
              </a:ext>
            </a:extLst>
          </p:cNvPr>
          <p:cNvSpPr>
            <a:spLocks noGrp="1"/>
          </p:cNvSpPr>
          <p:nvPr>
            <p:ph type="body" sz="quarter" idx="12" hasCustomPrompt="1"/>
          </p:nvPr>
        </p:nvSpPr>
        <p:spPr>
          <a:xfrm>
            <a:off x="685801" y="1945758"/>
            <a:ext cx="5943600" cy="1711842"/>
          </a:xfrm>
          <a:prstGeom prst="rect">
            <a:avLst/>
          </a:prstGeom>
        </p:spPr>
        <p:txBody>
          <a:bodyPr anchor="ctr"/>
          <a:lstStyle>
            <a:lvl1pPr marL="0" indent="0" algn="l">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algn="l"/>
            <a:r>
              <a:rPr lang="en-US" sz="3600" b="1" kern="0" dirty="0" err="1">
                <a:solidFill>
                  <a:srgbClr val="0A5496"/>
                </a:solidFill>
                <a:latin typeface="Arial" charset="0"/>
                <a:ea typeface="Arial" charset="0"/>
                <a:cs typeface="Arial" charset="0"/>
              </a:rPr>
              <a:t>Excepteur</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sint</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occaecat</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cupidatat</a:t>
            </a:r>
            <a:r>
              <a:rPr lang="en-US" sz="3600" b="1" kern="0" dirty="0">
                <a:solidFill>
                  <a:srgbClr val="0A5496"/>
                </a:solidFill>
                <a:latin typeface="Arial" charset="0"/>
                <a:ea typeface="Arial" charset="0"/>
                <a:cs typeface="Arial" charset="0"/>
              </a:rPr>
              <a:t> non </a:t>
            </a:r>
            <a:r>
              <a:rPr lang="en-US" sz="3600" b="1" kern="0" dirty="0" err="1">
                <a:solidFill>
                  <a:srgbClr val="0A5496"/>
                </a:solidFill>
                <a:latin typeface="Arial" charset="0"/>
                <a:ea typeface="Arial" charset="0"/>
                <a:cs typeface="Arial" charset="0"/>
              </a:rPr>
              <a:t>proident</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sunt</a:t>
            </a:r>
            <a:r>
              <a:rPr lang="en-US" sz="3600" b="1" kern="0" dirty="0">
                <a:solidFill>
                  <a:srgbClr val="0A5496"/>
                </a:solidFill>
                <a:latin typeface="Arial" charset="0"/>
                <a:ea typeface="Arial" charset="0"/>
                <a:cs typeface="Arial" charset="0"/>
              </a:rPr>
              <a:t> in culpa qui </a:t>
            </a:r>
            <a:r>
              <a:rPr lang="en-US" sz="3600" b="1" kern="0" dirty="0" err="1">
                <a:solidFill>
                  <a:srgbClr val="0A5496"/>
                </a:solidFill>
                <a:latin typeface="Arial" charset="0"/>
                <a:ea typeface="Arial" charset="0"/>
                <a:cs typeface="Arial" charset="0"/>
              </a:rPr>
              <a:t>officia</a:t>
            </a:r>
            <a:endParaRPr lang="en-US" sz="3600" b="1" kern="0" dirty="0">
              <a:solidFill>
                <a:srgbClr val="0A5496"/>
              </a:solidFill>
              <a:latin typeface="Arial" charset="0"/>
              <a:ea typeface="Arial" charset="0"/>
              <a:cs typeface="Arial" charset="0"/>
            </a:endParaRPr>
          </a:p>
        </p:txBody>
      </p:sp>
      <p:sp>
        <p:nvSpPr>
          <p:cNvPr id="7" name="Picture Placeholder 6">
            <a:extLst>
              <a:ext uri="{FF2B5EF4-FFF2-40B4-BE49-F238E27FC236}">
                <a16:creationId xmlns:a16="http://schemas.microsoft.com/office/drawing/2014/main" id="{9B10F788-B238-A047-9D63-9E7F4DF3064B}"/>
              </a:ext>
            </a:extLst>
          </p:cNvPr>
          <p:cNvSpPr>
            <a:spLocks noGrp="1"/>
          </p:cNvSpPr>
          <p:nvPr>
            <p:ph type="pic" sz="quarter" idx="13"/>
          </p:nvPr>
        </p:nvSpPr>
        <p:spPr>
          <a:xfrm>
            <a:off x="7315200" y="1752600"/>
            <a:ext cx="4267200" cy="3276600"/>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EAEF310D-EEFB-A045-8822-B89AA367EFD3}"/>
              </a:ext>
            </a:extLst>
          </p:cNvPr>
          <p:cNvSpPr>
            <a:spLocks noGrp="1"/>
          </p:cNvSpPr>
          <p:nvPr>
            <p:ph type="body" sz="quarter" idx="14" hasCustomPrompt="1"/>
          </p:nvPr>
        </p:nvSpPr>
        <p:spPr>
          <a:xfrm>
            <a:off x="685800" y="3886200"/>
            <a:ext cx="5943600" cy="1295400"/>
          </a:xfrm>
          <a:prstGeom prst="rect">
            <a:avLst/>
          </a:prstGeom>
        </p:spPr>
        <p:txBody>
          <a:bodyPr/>
          <a:lstStyle>
            <a:lvl1pPr marL="0" indent="0">
              <a:buNone/>
              <a:defRPr sz="1800">
                <a:solidFill>
                  <a:schemeClr val="accent6">
                    <a:lumMod val="50000"/>
                    <a:lumOff val="50000"/>
                  </a:schemeClr>
                </a:solidFill>
              </a:defRPr>
            </a:lvl1pPr>
            <a:lvl2pPr marL="519099" indent="0">
              <a:buNone/>
              <a:defRPr sz="1800">
                <a:solidFill>
                  <a:schemeClr val="accent6">
                    <a:lumMod val="50000"/>
                    <a:lumOff val="50000"/>
                  </a:schemeClr>
                </a:solidFill>
              </a:defRPr>
            </a:lvl2pPr>
            <a:lvl3pPr marL="914377" indent="0">
              <a:buNone/>
              <a:defRPr sz="1800">
                <a:solidFill>
                  <a:schemeClr val="accent6">
                    <a:lumMod val="50000"/>
                    <a:lumOff val="50000"/>
                  </a:schemeClr>
                </a:solidFill>
              </a:defRPr>
            </a:lvl3pPr>
            <a:lvl4pPr marL="1371565" indent="0">
              <a:buNone/>
              <a:defRPr sz="1800">
                <a:solidFill>
                  <a:schemeClr val="accent6">
                    <a:lumMod val="50000"/>
                    <a:lumOff val="50000"/>
                  </a:schemeClr>
                </a:solidFill>
              </a:defRPr>
            </a:lvl4pPr>
            <a:lvl5pPr marL="1828755" indent="0">
              <a:buNone/>
              <a:defRPr sz="1800">
                <a:solidFill>
                  <a:schemeClr val="accent6">
                    <a:lumMod val="50000"/>
                    <a:lumOff val="50000"/>
                  </a:schemeClr>
                </a:solidFill>
              </a:defRPr>
            </a:lvl5pPr>
          </a:lstStyle>
          <a:p>
            <a:pPr marL="0" indent="0">
              <a:buNone/>
            </a:pPr>
            <a:r>
              <a:rPr lang="en-US" sz="1800" kern="0" dirty="0" err="1">
                <a:solidFill>
                  <a:schemeClr val="accent6">
                    <a:lumMod val="50000"/>
                    <a:lumOff val="50000"/>
                  </a:schemeClr>
                </a:solidFill>
                <a:latin typeface="Arial" charset="0"/>
                <a:ea typeface="Arial" charset="0"/>
                <a:cs typeface="Arial" charset="0"/>
              </a:rPr>
              <a:t>Ut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enim</a:t>
            </a:r>
            <a:r>
              <a:rPr lang="en-US" sz="1800" kern="0" dirty="0">
                <a:solidFill>
                  <a:schemeClr val="accent6">
                    <a:lumMod val="50000"/>
                    <a:lumOff val="50000"/>
                  </a:schemeClr>
                </a:solidFill>
                <a:latin typeface="Arial" charset="0"/>
                <a:ea typeface="Arial" charset="0"/>
                <a:cs typeface="Arial" charset="0"/>
              </a:rPr>
              <a:t> ad minim </a:t>
            </a:r>
            <a:r>
              <a:rPr lang="en-US" sz="1800" kern="0" dirty="0" err="1">
                <a:solidFill>
                  <a:schemeClr val="accent6">
                    <a:lumMod val="50000"/>
                    <a:lumOff val="50000"/>
                  </a:schemeClr>
                </a:solidFill>
                <a:latin typeface="Arial" charset="0"/>
                <a:ea typeface="Arial" charset="0"/>
                <a:cs typeface="Arial" charset="0"/>
              </a:rPr>
              <a:t>veniam</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quis</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nostrud</a:t>
            </a:r>
            <a:r>
              <a:rPr lang="en-US" sz="1800" kern="0" dirty="0">
                <a:solidFill>
                  <a:schemeClr val="accent6">
                    <a:lumMod val="50000"/>
                    <a:lumOff val="50000"/>
                  </a:schemeClr>
                </a:solidFill>
                <a:latin typeface="Arial" charset="0"/>
                <a:ea typeface="Arial" charset="0"/>
                <a:cs typeface="Arial" charset="0"/>
              </a:rPr>
              <a:t> exercitation </a:t>
            </a:r>
            <a:r>
              <a:rPr lang="en-US" sz="1800" kern="0" dirty="0" err="1">
                <a:solidFill>
                  <a:schemeClr val="accent6">
                    <a:lumMod val="50000"/>
                    <a:lumOff val="50000"/>
                  </a:schemeClr>
                </a:solidFill>
                <a:latin typeface="Arial" charset="0"/>
                <a:ea typeface="Arial" charset="0"/>
                <a:cs typeface="Arial" charset="0"/>
              </a:rPr>
              <a:t>ullamco</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laboris</a:t>
            </a:r>
            <a:r>
              <a:rPr lang="en-US" sz="1800" kern="0" dirty="0">
                <a:solidFill>
                  <a:schemeClr val="accent6">
                    <a:lumMod val="50000"/>
                    <a:lumOff val="50000"/>
                  </a:schemeClr>
                </a:solidFill>
                <a:latin typeface="Arial" charset="0"/>
                <a:ea typeface="Arial" charset="0"/>
                <a:cs typeface="Arial" charset="0"/>
              </a:rPr>
              <a:t> nisi </a:t>
            </a:r>
            <a:r>
              <a:rPr lang="en-US" sz="1800" kern="0" dirty="0" err="1">
                <a:solidFill>
                  <a:schemeClr val="accent6">
                    <a:lumMod val="50000"/>
                    <a:lumOff val="50000"/>
                  </a:schemeClr>
                </a:solidFill>
                <a:latin typeface="Arial" charset="0"/>
                <a:ea typeface="Arial" charset="0"/>
                <a:cs typeface="Arial" charset="0"/>
              </a:rPr>
              <a:t>ut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aliquip</a:t>
            </a:r>
            <a:r>
              <a:rPr lang="en-US" sz="1800" kern="0" dirty="0">
                <a:solidFill>
                  <a:schemeClr val="accent6">
                    <a:lumMod val="50000"/>
                    <a:lumOff val="50000"/>
                  </a:schemeClr>
                </a:solidFill>
                <a:latin typeface="Arial" charset="0"/>
                <a:ea typeface="Arial" charset="0"/>
                <a:cs typeface="Arial" charset="0"/>
              </a:rPr>
              <a:t> ex </a:t>
            </a:r>
            <a:r>
              <a:rPr lang="en-US" sz="1800" kern="0" dirty="0" err="1">
                <a:solidFill>
                  <a:schemeClr val="accent6">
                    <a:lumMod val="50000"/>
                    <a:lumOff val="50000"/>
                  </a:schemeClr>
                </a:solidFill>
                <a:latin typeface="Arial" charset="0"/>
                <a:ea typeface="Arial" charset="0"/>
                <a:cs typeface="Arial" charset="0"/>
              </a:rPr>
              <a:t>ea</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commodo</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consequat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Duis</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aute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irure</a:t>
            </a:r>
            <a:r>
              <a:rPr lang="en-US" sz="1800" kern="0" dirty="0">
                <a:solidFill>
                  <a:schemeClr val="accent6">
                    <a:lumMod val="50000"/>
                    <a:lumOff val="50000"/>
                  </a:schemeClr>
                </a:solidFill>
                <a:latin typeface="Arial" charset="0"/>
                <a:ea typeface="Arial" charset="0"/>
                <a:cs typeface="Arial" charset="0"/>
              </a:rPr>
              <a:t> dolor in </a:t>
            </a:r>
            <a:r>
              <a:rPr lang="en-US" sz="1800" kern="0" dirty="0" err="1">
                <a:solidFill>
                  <a:schemeClr val="accent6">
                    <a:lumMod val="50000"/>
                    <a:lumOff val="50000"/>
                  </a:schemeClr>
                </a:solidFill>
                <a:latin typeface="Arial" charset="0"/>
                <a:ea typeface="Arial" charset="0"/>
                <a:cs typeface="Arial" charset="0"/>
              </a:rPr>
              <a:t>reprehenderit</a:t>
            </a:r>
            <a:r>
              <a:rPr lang="en-US" sz="1800" kern="0" dirty="0">
                <a:solidFill>
                  <a:schemeClr val="accent6">
                    <a:lumMod val="50000"/>
                    <a:lumOff val="50000"/>
                  </a:schemeClr>
                </a:solidFill>
                <a:latin typeface="Arial" charset="0"/>
                <a:ea typeface="Arial" charset="0"/>
                <a:cs typeface="Arial" charset="0"/>
              </a:rPr>
              <a:t> in </a:t>
            </a:r>
            <a:r>
              <a:rPr lang="en-US" sz="1800" kern="0" dirty="0" err="1">
                <a:solidFill>
                  <a:schemeClr val="accent6">
                    <a:lumMod val="50000"/>
                    <a:lumOff val="50000"/>
                  </a:schemeClr>
                </a:solidFill>
                <a:latin typeface="Arial" charset="0"/>
                <a:ea typeface="Arial" charset="0"/>
                <a:cs typeface="Arial" charset="0"/>
              </a:rPr>
              <a:t>voluptate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velit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esse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cillum</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dolore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eu</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fugiat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nulla</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pariatur</a:t>
            </a:r>
            <a:r>
              <a:rPr lang="en-US" sz="1800" kern="0" dirty="0">
                <a:solidFill>
                  <a:schemeClr val="accent6">
                    <a:lumMod val="50000"/>
                    <a:lumOff val="50000"/>
                  </a:schemeClr>
                </a:solidFill>
                <a:latin typeface="Arial" charset="0"/>
                <a:ea typeface="Arial" charset="0"/>
                <a:cs typeface="Arial" charset="0"/>
              </a:rPr>
              <a:t>.</a:t>
            </a:r>
          </a:p>
        </p:txBody>
      </p:sp>
    </p:spTree>
    <p:extLst>
      <p:ext uri="{BB962C8B-B14F-4D97-AF65-F5344CB8AC3E}">
        <p14:creationId xmlns:p14="http://schemas.microsoft.com/office/powerpoint/2010/main" val="919750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9_Custom Layout">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366BBF-229C-C44C-AF59-4ACC2BB0C3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70323"/>
          <a:stretch/>
        </p:blipFill>
        <p:spPr>
          <a:xfrm>
            <a:off x="-1" y="1"/>
            <a:ext cx="12189522" cy="2057400"/>
          </a:xfrm>
          <a:prstGeom prst="rect">
            <a:avLst/>
          </a:prstGeom>
        </p:spPr>
      </p:pic>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6" name="Rectangle 5">
            <a:extLst>
              <a:ext uri="{FF2B5EF4-FFF2-40B4-BE49-F238E27FC236}">
                <a16:creationId xmlns:a16="http://schemas.microsoft.com/office/drawing/2014/main" id="{4B2DAA68-1FEC-B844-9D68-5B89C97E05F6}"/>
              </a:ext>
            </a:extLst>
          </p:cNvPr>
          <p:cNvSpPr/>
          <p:nvPr userDrawn="1"/>
        </p:nvSpPr>
        <p:spPr>
          <a:xfrm>
            <a:off x="0" y="0"/>
            <a:ext cx="12189524" cy="2057401"/>
          </a:xfrm>
          <a:prstGeom prst="rect">
            <a:avLst/>
          </a:prstGeom>
          <a:solidFill>
            <a:schemeClr val="tx1">
              <a:lumMod val="7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    </a:t>
            </a:r>
          </a:p>
        </p:txBody>
      </p:sp>
    </p:spTree>
    <p:extLst>
      <p:ext uri="{BB962C8B-B14F-4D97-AF65-F5344CB8AC3E}">
        <p14:creationId xmlns:p14="http://schemas.microsoft.com/office/powerpoint/2010/main" val="2900005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2_Title Only">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2" name="Text Box 9"/>
          <p:cNvSpPr txBox="1">
            <a:spLocks noChangeArrowheads="1"/>
          </p:cNvSpPr>
          <p:nvPr userDrawn="1"/>
        </p:nvSpPr>
        <p:spPr bwMode="auto">
          <a:xfrm>
            <a:off x="114300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chemeClr val="bg1"/>
                </a:solidFill>
              </a:rPr>
              <a:pPr algn="r" eaLnBrk="0" hangingPunct="0">
                <a:spcBef>
                  <a:spcPct val="50000"/>
                </a:spcBef>
                <a:defRPr/>
              </a:pPr>
              <a:t>‹#›</a:t>
            </a:fld>
            <a:endParaRPr lang="en-US" sz="1000" dirty="0">
              <a:solidFill>
                <a:schemeClr val="bg1"/>
              </a:solidFill>
            </a:endParaRPr>
          </a:p>
        </p:txBody>
      </p:sp>
    </p:spTree>
    <p:extLst>
      <p:ext uri="{BB962C8B-B14F-4D97-AF65-F5344CB8AC3E}">
        <p14:creationId xmlns:p14="http://schemas.microsoft.com/office/powerpoint/2010/main" val="383903597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774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Overlay">
            <a:extLst>
              <a:ext uri="{FF2B5EF4-FFF2-40B4-BE49-F238E27FC236}">
                <a16:creationId xmlns:a16="http://schemas.microsoft.com/office/drawing/2014/main" id="{38FBF2CF-0FA6-9943-84EB-29395595E7E4}"/>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8" name="Page numbe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sp>
        <p:nvSpPr>
          <p:cNvPr id="10" name="Gold Bar">
            <a:extLst>
              <a:ext uri="{FF2B5EF4-FFF2-40B4-BE49-F238E27FC236}">
                <a16:creationId xmlns:a16="http://schemas.microsoft.com/office/drawing/2014/main" id="{3509414D-8F08-BA44-95D8-7C522F70C50B}"/>
              </a:ext>
            </a:extLst>
          </p:cNvPr>
          <p:cNvSpPr/>
          <p:nvPr userDrawn="1"/>
        </p:nvSpPr>
        <p:spPr>
          <a:xfrm>
            <a:off x="5506829" y="3290132"/>
            <a:ext cx="1178336"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p>
        </p:txBody>
      </p:sp>
      <p:pic>
        <p:nvPicPr>
          <p:cNvPr id="12" name="Logo" descr="lionlogo_white.eps">
            <a:extLst>
              <a:ext uri="{FF2B5EF4-FFF2-40B4-BE49-F238E27FC236}">
                <a16:creationId xmlns:a16="http://schemas.microsoft.com/office/drawing/2014/main" id="{814D9E97-17D2-5B41-946E-3E27ABF6EAA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20370" y="1242318"/>
            <a:ext cx="1751259" cy="1708354"/>
          </a:xfrm>
          <a:prstGeom prst="rect">
            <a:avLst/>
          </a:prstGeom>
        </p:spPr>
      </p:pic>
      <p:sp>
        <p:nvSpPr>
          <p:cNvPr id="19" name="Text Placeholder 18">
            <a:extLst>
              <a:ext uri="{FF2B5EF4-FFF2-40B4-BE49-F238E27FC236}">
                <a16:creationId xmlns:a16="http://schemas.microsoft.com/office/drawing/2014/main" id="{313D063B-9FFA-7F4F-B298-6BEEC4FE5AA0}"/>
              </a:ext>
            </a:extLst>
          </p:cNvPr>
          <p:cNvSpPr>
            <a:spLocks noGrp="1"/>
          </p:cNvSpPr>
          <p:nvPr>
            <p:ph type="body" sz="quarter" idx="12" hasCustomPrompt="1"/>
          </p:nvPr>
        </p:nvSpPr>
        <p:spPr>
          <a:xfrm>
            <a:off x="762000" y="3657600"/>
            <a:ext cx="10668000" cy="914400"/>
          </a:xfrm>
          <a:prstGeom prst="rect">
            <a:avLst/>
          </a:prstGeom>
        </p:spPr>
        <p:txBody>
          <a:bodyPr anchor="ctr"/>
          <a:lstStyle>
            <a:lvl1pPr marL="0" indent="0" algn="ctr">
              <a:buNone/>
              <a:defRPr sz="3600" b="1">
                <a:solidFill>
                  <a:srgbClr val="F0C300"/>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21" name="Text Placeholder 20">
            <a:extLst>
              <a:ext uri="{FF2B5EF4-FFF2-40B4-BE49-F238E27FC236}">
                <a16:creationId xmlns:a16="http://schemas.microsoft.com/office/drawing/2014/main" id="{83A89380-D473-6C42-ACCA-BB4117594885}"/>
              </a:ext>
            </a:extLst>
          </p:cNvPr>
          <p:cNvSpPr>
            <a:spLocks noGrp="1"/>
          </p:cNvSpPr>
          <p:nvPr>
            <p:ph type="body" sz="quarter" idx="13" hasCustomPrompt="1"/>
          </p:nvPr>
        </p:nvSpPr>
        <p:spPr>
          <a:xfrm>
            <a:off x="762000" y="4800600"/>
            <a:ext cx="10668000" cy="1066800"/>
          </a:xfrm>
          <a:prstGeom prst="rect">
            <a:avLst/>
          </a:prstGeom>
        </p:spPr>
        <p:txBody>
          <a:bodyPr/>
          <a:lstStyle>
            <a:lvl1pPr marL="0" indent="0" algn="ctr">
              <a:buNone/>
              <a:defRPr>
                <a:solidFill>
                  <a:schemeClr val="bg1"/>
                </a:solidFill>
              </a:defRPr>
            </a:lvl1pPr>
          </a:lstStyle>
          <a:p>
            <a:pPr lvl="0"/>
            <a:r>
              <a:rPr lang="en-US" dirty="0"/>
              <a:t>Insert subhead</a:t>
            </a:r>
          </a:p>
        </p:txBody>
      </p:sp>
    </p:spTree>
    <p:extLst>
      <p:ext uri="{BB962C8B-B14F-4D97-AF65-F5344CB8AC3E}">
        <p14:creationId xmlns:p14="http://schemas.microsoft.com/office/powerpoint/2010/main" val="654796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7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5"/>
          <p:cNvSpPr/>
          <p:nvPr userDrawn="1"/>
        </p:nvSpPr>
        <p:spPr>
          <a:xfrm>
            <a:off x="5334000" y="30480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p>
        </p:txBody>
      </p:sp>
      <p:sp>
        <p:nvSpPr>
          <p:cNvPr id="7" name="Title 1"/>
          <p:cNvSpPr>
            <a:spLocks noGrp="1"/>
          </p:cNvSpPr>
          <p:nvPr>
            <p:ph type="title" hasCustomPrompt="1"/>
          </p:nvPr>
        </p:nvSpPr>
        <p:spPr>
          <a:xfrm>
            <a:off x="-1" y="1362736"/>
            <a:ext cx="12174807" cy="1325563"/>
          </a:xfrm>
          <a:prstGeom prst="rect">
            <a:avLst/>
          </a:prstGeom>
        </p:spPr>
        <p:txBody>
          <a:bodyPr>
            <a:normAutofit/>
          </a:bodyPr>
          <a:lstStyle>
            <a:lvl1pPr algn="ctr">
              <a:defRPr sz="3600" b="1" i="0">
                <a:solidFill>
                  <a:srgbClr val="095495"/>
                </a:solidFill>
                <a:latin typeface="Helvetica Neue" charset="0"/>
                <a:ea typeface="Helvetica Neue" charset="0"/>
                <a:cs typeface="Helvetica Neue" charset="0"/>
              </a:defRPr>
            </a:lvl1pPr>
          </a:lstStyle>
          <a:p>
            <a:r>
              <a:rPr lang="en-US" dirty="0"/>
              <a:t>INSERT SINGLE LINE CONTENT</a:t>
            </a:r>
          </a:p>
        </p:txBody>
      </p:sp>
      <p:sp>
        <p:nvSpPr>
          <p:cNvPr id="8" name="Text Placeholder 7"/>
          <p:cNvSpPr>
            <a:spLocks noGrp="1"/>
          </p:cNvSpPr>
          <p:nvPr>
            <p:ph type="body" sz="quarter" idx="10"/>
          </p:nvPr>
        </p:nvSpPr>
        <p:spPr>
          <a:xfrm>
            <a:off x="1147763" y="3763982"/>
            <a:ext cx="9845675" cy="2041525"/>
          </a:xfrm>
          <a:prstGeom prst="rect">
            <a:avLst/>
          </a:prstGeom>
        </p:spPr>
        <p:txBody>
          <a:bodyPr>
            <a:normAutofit/>
          </a:bodyPr>
          <a:lstStyle>
            <a:lvl1pPr marL="0" indent="0" algn="ctr">
              <a:buFontTx/>
              <a:buNone/>
              <a:defRPr sz="2400">
                <a:solidFill>
                  <a:schemeClr val="bg1">
                    <a:lumMod val="50000"/>
                  </a:schemeClr>
                </a:solidFill>
              </a:defRPr>
            </a:lvl1pPr>
            <a:lvl2pPr marL="457200" indent="0" algn="ctr">
              <a:buFontTx/>
              <a:buNone/>
              <a:defRPr sz="2400"/>
            </a:lvl2pPr>
            <a:lvl3pPr marL="914400" indent="0" algn="ctr">
              <a:buFontTx/>
              <a:buNone/>
              <a:defRPr sz="2400"/>
            </a:lvl3pPr>
            <a:lvl4pPr marL="1371600" indent="0" algn="ctr">
              <a:buFontTx/>
              <a:buNone/>
              <a:defRPr sz="2400"/>
            </a:lvl4pPr>
            <a:lvl5pPr marL="1828800" indent="0" algn="ctr">
              <a:buFontTx/>
              <a:buNone/>
              <a:defRPr sz="2400"/>
            </a:lvl5pPr>
          </a:lstStyle>
          <a:p>
            <a:pPr lvl="0"/>
            <a:r>
              <a:rPr lang="en-US" dirty="0"/>
              <a:t>Click to edit Master text styles</a:t>
            </a:r>
            <a:br>
              <a:rPr lang="en-US" dirty="0"/>
            </a:br>
            <a:r>
              <a:rPr lang="en-US" dirty="0"/>
              <a:t>Second level</a:t>
            </a:r>
            <a:br>
              <a:rPr lang="en-US" dirty="0"/>
            </a:br>
            <a:r>
              <a:rPr lang="en-US" dirty="0"/>
              <a:t>Third level</a:t>
            </a:r>
            <a:br>
              <a:rPr lang="en-US" dirty="0"/>
            </a:br>
            <a:r>
              <a:rPr lang="en-US" dirty="0"/>
              <a:t>Fourth level</a:t>
            </a:r>
            <a:br>
              <a:rPr lang="en-US" dirty="0"/>
            </a:br>
            <a:r>
              <a:rPr lang="en-US" dirty="0"/>
              <a:t>Fifth level</a:t>
            </a:r>
          </a:p>
        </p:txBody>
      </p:sp>
    </p:spTree>
    <p:extLst>
      <p:ext uri="{BB962C8B-B14F-4D97-AF65-F5344CB8AC3E}">
        <p14:creationId xmlns:p14="http://schemas.microsoft.com/office/powerpoint/2010/main" val="560759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ision breaker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Overlay">
            <a:extLst>
              <a:ext uri="{FF2B5EF4-FFF2-40B4-BE49-F238E27FC236}">
                <a16:creationId xmlns:a16="http://schemas.microsoft.com/office/drawing/2014/main" id="{89790728-0DD7-1F42-9A48-48A941B20D9A}"/>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5" name="Page number">
            <a:extLst>
              <a:ext uri="{FF2B5EF4-FFF2-40B4-BE49-F238E27FC236}">
                <a16:creationId xmlns:a16="http://schemas.microsoft.com/office/drawing/2014/main" id="{7C1B2E00-2594-E34D-8908-64A6305E3BA3}"/>
              </a:ext>
            </a:extLst>
          </p:cNvP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sp>
        <p:nvSpPr>
          <p:cNvPr id="8" name="Text Placeholder 18">
            <a:extLst>
              <a:ext uri="{FF2B5EF4-FFF2-40B4-BE49-F238E27FC236}">
                <a16:creationId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latin typeface="Arial" charset="0"/>
              <a:ea typeface="Arial" charset="0"/>
              <a:cs typeface="Arial" charset="0"/>
            </a:endParaRPr>
          </a:p>
        </p:txBody>
      </p:sp>
    </p:spTree>
    <p:extLst>
      <p:ext uri="{BB962C8B-B14F-4D97-AF65-F5344CB8AC3E}">
        <p14:creationId xmlns:p14="http://schemas.microsoft.com/office/powerpoint/2010/main" val="413014056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Vision breaker Slide">
    <p:bg>
      <p:bgPr>
        <a:solidFill>
          <a:srgbClr val="0A5496"/>
        </a:solidFill>
        <a:effectLst/>
      </p:bgPr>
    </p:bg>
    <p:spTree>
      <p:nvGrpSpPr>
        <p:cNvPr id="1" name=""/>
        <p:cNvGrpSpPr/>
        <p:nvPr/>
      </p:nvGrpSpPr>
      <p:grpSpPr>
        <a:xfrm>
          <a:off x="0" y="0"/>
          <a:ext cx="0" cy="0"/>
          <a:chOff x="0" y="0"/>
          <a:chExt cx="0" cy="0"/>
        </a:xfrm>
      </p:grpSpPr>
      <p:sp>
        <p:nvSpPr>
          <p:cNvPr id="5" name="Page number">
            <a:extLst>
              <a:ext uri="{FF2B5EF4-FFF2-40B4-BE49-F238E27FC236}">
                <a16:creationId xmlns:a16="http://schemas.microsoft.com/office/drawing/2014/main" id="{7C1B2E00-2594-E34D-8908-64A6305E3BA3}"/>
              </a:ext>
            </a:extLst>
          </p:cNvP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sp>
        <p:nvSpPr>
          <p:cNvPr id="8" name="Text Placeholder 18">
            <a:extLst>
              <a:ext uri="{FF2B5EF4-FFF2-40B4-BE49-F238E27FC236}">
                <a16:creationId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latin typeface="Arial" charset="0"/>
              <a:ea typeface="Arial" charset="0"/>
              <a:cs typeface="Arial" charset="0"/>
            </a:endParaRPr>
          </a:p>
        </p:txBody>
      </p:sp>
      <p:sp>
        <p:nvSpPr>
          <p:cNvPr id="6" name="Text Placeholder 20">
            <a:extLst>
              <a:ext uri="{FF2B5EF4-FFF2-40B4-BE49-F238E27FC236}">
                <a16:creationId xmlns:a16="http://schemas.microsoft.com/office/drawing/2014/main" id="{E50CA8B0-FD4C-9440-884C-C4214E13D181}"/>
              </a:ext>
            </a:extLst>
          </p:cNvPr>
          <p:cNvSpPr>
            <a:spLocks noGrp="1"/>
          </p:cNvSpPr>
          <p:nvPr>
            <p:ph type="body" sz="quarter" idx="13" hasCustomPrompt="1"/>
          </p:nvPr>
        </p:nvSpPr>
        <p:spPr>
          <a:xfrm>
            <a:off x="3259527" y="4189206"/>
            <a:ext cx="5672943" cy="535194"/>
          </a:xfrm>
          <a:prstGeom prst="rect">
            <a:avLst/>
          </a:prstGeom>
        </p:spPr>
        <p:txBody>
          <a:bodyPr anchor="t"/>
          <a:lstStyle>
            <a:lvl1pPr marL="0" indent="0" algn="ctr">
              <a:buNone/>
              <a:defRPr sz="2400">
                <a:solidFill>
                  <a:schemeClr val="bg1"/>
                </a:solidFill>
              </a:defRPr>
            </a:lvl1pPr>
          </a:lstStyle>
          <a:p>
            <a:pPr lvl="0"/>
            <a:r>
              <a:rPr lang="en-US" dirty="0"/>
              <a:t>Insert subhead</a:t>
            </a:r>
          </a:p>
        </p:txBody>
      </p:sp>
    </p:spTree>
    <p:extLst>
      <p:ext uri="{BB962C8B-B14F-4D97-AF65-F5344CB8AC3E}">
        <p14:creationId xmlns:p14="http://schemas.microsoft.com/office/powerpoint/2010/main" val="792491133"/>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Overlay">
            <a:extLst>
              <a:ext uri="{FF2B5EF4-FFF2-40B4-BE49-F238E27FC236}">
                <a16:creationId xmlns:a16="http://schemas.microsoft.com/office/drawing/2014/main" id="{38FBF2CF-0FA6-9943-84EB-29395595E7E4}"/>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8" name="Page numbe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pic>
        <p:nvPicPr>
          <p:cNvPr id="12" name="Logo" descr="lionlogo_white.eps">
            <a:extLst>
              <a:ext uri="{FF2B5EF4-FFF2-40B4-BE49-F238E27FC236}">
                <a16:creationId xmlns:a16="http://schemas.microsoft.com/office/drawing/2014/main" id="{814D9E97-17D2-5B41-946E-3E27ABF6EAA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20370" y="1242318"/>
            <a:ext cx="1751259" cy="1708354"/>
          </a:xfrm>
          <a:prstGeom prst="rect">
            <a:avLst/>
          </a:prstGeom>
        </p:spPr>
      </p:pic>
      <p:sp>
        <p:nvSpPr>
          <p:cNvPr id="21" name="Text Placeholder 20">
            <a:extLst>
              <a:ext uri="{FF2B5EF4-FFF2-40B4-BE49-F238E27FC236}">
                <a16:creationId xmlns:a16="http://schemas.microsoft.com/office/drawing/2014/main" id="{83A89380-D473-6C42-ACCA-BB4117594885}"/>
              </a:ext>
            </a:extLst>
          </p:cNvPr>
          <p:cNvSpPr>
            <a:spLocks noGrp="1"/>
          </p:cNvSpPr>
          <p:nvPr>
            <p:ph type="body" sz="quarter" idx="13" hasCustomPrompt="1"/>
          </p:nvPr>
        </p:nvSpPr>
        <p:spPr>
          <a:xfrm>
            <a:off x="2362200" y="3276600"/>
            <a:ext cx="7239000" cy="1752600"/>
          </a:xfrm>
          <a:prstGeom prst="rect">
            <a:avLst/>
          </a:prstGeom>
        </p:spPr>
        <p:txBody>
          <a:bodyPr anchor="ctr"/>
          <a:lstStyle>
            <a:lvl1pPr marL="0" indent="0" algn="ctr">
              <a:buNone/>
              <a:defRPr sz="2400">
                <a:solidFill>
                  <a:schemeClr val="bg1"/>
                </a:solidFill>
              </a:defRPr>
            </a:lvl1pPr>
          </a:lstStyle>
          <a:p>
            <a:r>
              <a:rPr lang="en-US" sz="2400" dirty="0">
                <a:solidFill>
                  <a:schemeClr val="bg1"/>
                </a:solidFill>
              </a:rPr>
              <a:t>Lorem ipsum dolor sit amet, illud </a:t>
            </a:r>
            <a:r>
              <a:rPr lang="en-US" sz="2400" dirty="0" err="1">
                <a:solidFill>
                  <a:schemeClr val="bg1"/>
                </a:solidFill>
              </a:rPr>
              <a:t>dolorem</a:t>
            </a:r>
            <a:r>
              <a:rPr lang="en-US" sz="2400" dirty="0">
                <a:solidFill>
                  <a:schemeClr val="bg1"/>
                </a:solidFill>
              </a:rPr>
              <a:t> </a:t>
            </a:r>
            <a:r>
              <a:rPr lang="en-US" sz="2400" dirty="0" err="1">
                <a:solidFill>
                  <a:schemeClr val="bg1"/>
                </a:solidFill>
              </a:rPr>
              <a:t>voluptaria</a:t>
            </a:r>
            <a:r>
              <a:rPr lang="en-US" sz="2400" dirty="0">
                <a:solidFill>
                  <a:schemeClr val="bg1"/>
                </a:solidFill>
              </a:rPr>
              <a:t> id vel. Duo no </a:t>
            </a:r>
            <a:r>
              <a:rPr lang="en-US" sz="2400" dirty="0" err="1">
                <a:solidFill>
                  <a:schemeClr val="bg1"/>
                </a:solidFill>
              </a:rPr>
              <a:t>prompta</a:t>
            </a:r>
            <a:r>
              <a:rPr lang="en-US" sz="2400" dirty="0">
                <a:solidFill>
                  <a:schemeClr val="bg1"/>
                </a:solidFill>
              </a:rPr>
              <a:t> </a:t>
            </a:r>
            <a:r>
              <a:rPr lang="en-US" sz="2400" dirty="0" err="1">
                <a:solidFill>
                  <a:schemeClr val="bg1"/>
                </a:solidFill>
              </a:rPr>
              <a:t>accusam</a:t>
            </a:r>
            <a:r>
              <a:rPr lang="en-US" sz="2400" dirty="0">
                <a:solidFill>
                  <a:schemeClr val="bg1"/>
                </a:solidFill>
              </a:rPr>
              <a:t>, </a:t>
            </a:r>
            <a:r>
              <a:rPr lang="en-US" sz="2400" dirty="0" err="1">
                <a:solidFill>
                  <a:schemeClr val="bg1"/>
                </a:solidFill>
              </a:rPr>
              <a:t>discere</a:t>
            </a:r>
            <a:r>
              <a:rPr lang="en-US" sz="2400" dirty="0">
                <a:solidFill>
                  <a:schemeClr val="bg1"/>
                </a:solidFill>
              </a:rPr>
              <a:t> minimum </a:t>
            </a:r>
            <a:r>
              <a:rPr lang="en-US" sz="2400" dirty="0" err="1">
                <a:solidFill>
                  <a:schemeClr val="bg1"/>
                </a:solidFill>
              </a:rPr>
              <a:t>corrumpit</a:t>
            </a:r>
            <a:r>
              <a:rPr lang="en-US" sz="2400" dirty="0">
                <a:solidFill>
                  <a:schemeClr val="bg1"/>
                </a:solidFill>
              </a:rPr>
              <a:t> </a:t>
            </a:r>
            <a:r>
              <a:rPr lang="en-US" sz="2400" dirty="0" err="1">
                <a:solidFill>
                  <a:schemeClr val="bg1"/>
                </a:solidFill>
              </a:rPr>
              <a:t>vel</a:t>
            </a:r>
            <a:r>
              <a:rPr lang="en-US" sz="2400" dirty="0">
                <a:solidFill>
                  <a:schemeClr val="bg1"/>
                </a:solidFill>
              </a:rPr>
              <a:t> no.</a:t>
            </a:r>
          </a:p>
        </p:txBody>
      </p:sp>
      <p:sp>
        <p:nvSpPr>
          <p:cNvPr id="11" name="Rectangle 10">
            <a:extLst>
              <a:ext uri="{FF2B5EF4-FFF2-40B4-BE49-F238E27FC236}">
                <a16:creationId xmlns:a16="http://schemas.microsoft.com/office/drawing/2014/main" id="{576702AB-F472-3E42-8B73-5A9060BEBD56}"/>
              </a:ext>
            </a:extLst>
          </p:cNvPr>
          <p:cNvSpPr/>
          <p:nvPr userDrawn="1"/>
        </p:nvSpPr>
        <p:spPr>
          <a:xfrm>
            <a:off x="1562167" y="2847219"/>
            <a:ext cx="1513719" cy="1541444"/>
          </a:xfrm>
          <a:prstGeom prst="rect">
            <a:avLst/>
          </a:prstGeom>
        </p:spPr>
        <p:txBody>
          <a:bodyPr wrap="square" lIns="63496" tIns="31748" rIns="63496" bIns="31748">
            <a:spAutoFit/>
          </a:bodyPr>
          <a:lstStyle/>
          <a:p>
            <a:pPr algn="ctr"/>
            <a:r>
              <a:rPr lang="en-US" sz="9600" b="1" dirty="0">
                <a:solidFill>
                  <a:srgbClr val="FBC608"/>
                </a:solidFill>
                <a:latin typeface="Open sans"/>
                <a:cs typeface="Open sans"/>
              </a:rPr>
              <a:t>“</a:t>
            </a:r>
          </a:p>
        </p:txBody>
      </p:sp>
      <p:sp>
        <p:nvSpPr>
          <p:cNvPr id="13" name="Rectangle 12">
            <a:extLst>
              <a:ext uri="{FF2B5EF4-FFF2-40B4-BE49-F238E27FC236}">
                <a16:creationId xmlns:a16="http://schemas.microsoft.com/office/drawing/2014/main" id="{38745428-B285-9548-963E-056B5B4D3C03}"/>
              </a:ext>
            </a:extLst>
          </p:cNvPr>
          <p:cNvSpPr/>
          <p:nvPr userDrawn="1"/>
        </p:nvSpPr>
        <p:spPr>
          <a:xfrm>
            <a:off x="8922958" y="4129884"/>
            <a:ext cx="1513719" cy="1541444"/>
          </a:xfrm>
          <a:prstGeom prst="rect">
            <a:avLst/>
          </a:prstGeom>
        </p:spPr>
        <p:txBody>
          <a:bodyPr wrap="square" lIns="63496" tIns="31748" rIns="63496" bIns="31748">
            <a:spAutoFit/>
          </a:bodyPr>
          <a:lstStyle/>
          <a:p>
            <a:pPr algn="ctr"/>
            <a:r>
              <a:rPr lang="en-US" sz="9600" b="1" dirty="0">
                <a:solidFill>
                  <a:srgbClr val="FBC608"/>
                </a:solidFill>
                <a:latin typeface="Open sans"/>
                <a:cs typeface="Open sans"/>
              </a:rPr>
              <a:t>”</a:t>
            </a:r>
          </a:p>
        </p:txBody>
      </p:sp>
    </p:spTree>
    <p:extLst>
      <p:ext uri="{BB962C8B-B14F-4D97-AF65-F5344CB8AC3E}">
        <p14:creationId xmlns:p14="http://schemas.microsoft.com/office/powerpoint/2010/main" val="268064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Vision breaker Slide">
    <p:bg>
      <p:bgPr>
        <a:solidFill>
          <a:srgbClr val="732E81"/>
        </a:solidFill>
        <a:effectLst/>
      </p:bgPr>
    </p:bg>
    <p:spTree>
      <p:nvGrpSpPr>
        <p:cNvPr id="1" name=""/>
        <p:cNvGrpSpPr/>
        <p:nvPr/>
      </p:nvGrpSpPr>
      <p:grpSpPr>
        <a:xfrm>
          <a:off x="0" y="0"/>
          <a:ext cx="0" cy="0"/>
          <a:chOff x="0" y="0"/>
          <a:chExt cx="0" cy="0"/>
        </a:xfrm>
      </p:grpSpPr>
      <p:sp>
        <p:nvSpPr>
          <p:cNvPr id="5" name="Page number">
            <a:extLst>
              <a:ext uri="{FF2B5EF4-FFF2-40B4-BE49-F238E27FC236}">
                <a16:creationId xmlns:a16="http://schemas.microsoft.com/office/drawing/2014/main" id="{7C1B2E00-2594-E34D-8908-64A6305E3BA3}"/>
              </a:ext>
            </a:extLst>
          </p:cNvPr>
          <p:cNvSpPr txBox="1">
            <a:spLocks noChangeArrowheads="1"/>
          </p:cNvSpPr>
          <p:nvPr userDrawn="1"/>
        </p:nvSpPr>
        <p:spPr bwMode="auto">
          <a:xfrm>
            <a:off x="11430000" y="6400800"/>
            <a:ext cx="3302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sp>
        <p:nvSpPr>
          <p:cNvPr id="8" name="Text Placeholder 18">
            <a:extLst>
              <a:ext uri="{FF2B5EF4-FFF2-40B4-BE49-F238E27FC236}">
                <a16:creationId xmlns:a16="http://schemas.microsoft.com/office/drawing/2014/main" id="{2A1C6F64-979F-8D40-A629-0132753DB79E}"/>
              </a:ext>
            </a:extLst>
          </p:cNvPr>
          <p:cNvSpPr>
            <a:spLocks noGrp="1"/>
          </p:cNvSpPr>
          <p:nvPr>
            <p:ph type="body" sz="quarter" idx="12" hasCustomPrompt="1"/>
          </p:nvPr>
        </p:nvSpPr>
        <p:spPr>
          <a:xfrm>
            <a:off x="2991185" y="42396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latin typeface="Arial" charset="0"/>
              <a:ea typeface="Arial" charset="0"/>
              <a:cs typeface="Arial" charset="0"/>
            </a:endParaRPr>
          </a:p>
        </p:txBody>
      </p:sp>
      <p:sp>
        <p:nvSpPr>
          <p:cNvPr id="6" name="Text Placeholder 20">
            <a:extLst>
              <a:ext uri="{FF2B5EF4-FFF2-40B4-BE49-F238E27FC236}">
                <a16:creationId xmlns:a16="http://schemas.microsoft.com/office/drawing/2014/main" id="{E50CA8B0-FD4C-9440-884C-C4214E13D181}"/>
              </a:ext>
            </a:extLst>
          </p:cNvPr>
          <p:cNvSpPr>
            <a:spLocks noGrp="1"/>
          </p:cNvSpPr>
          <p:nvPr>
            <p:ph type="body" sz="quarter" idx="13" hasCustomPrompt="1"/>
          </p:nvPr>
        </p:nvSpPr>
        <p:spPr>
          <a:xfrm>
            <a:off x="3259527" y="3206478"/>
            <a:ext cx="5672943" cy="535194"/>
          </a:xfrm>
          <a:prstGeom prst="rect">
            <a:avLst/>
          </a:prstGeom>
        </p:spPr>
        <p:txBody>
          <a:bodyPr anchor="t"/>
          <a:lstStyle>
            <a:lvl1pPr marL="0" indent="0" algn="ctr">
              <a:buNone/>
              <a:defRPr sz="2400">
                <a:solidFill>
                  <a:schemeClr val="bg1"/>
                </a:solidFill>
              </a:defRPr>
            </a:lvl1pPr>
          </a:lstStyle>
          <a:p>
            <a:pPr lvl="0"/>
            <a:r>
              <a:rPr lang="en-US" dirty="0"/>
              <a:t>Insert copy here</a:t>
            </a:r>
          </a:p>
        </p:txBody>
      </p:sp>
    </p:spTree>
    <p:extLst>
      <p:ext uri="{BB962C8B-B14F-4D97-AF65-F5344CB8AC3E}">
        <p14:creationId xmlns:p14="http://schemas.microsoft.com/office/powerpoint/2010/main" val="3196589975"/>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Vision breaker Slide">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10" name="Overlay">
            <a:extLst>
              <a:ext uri="{FF2B5EF4-FFF2-40B4-BE49-F238E27FC236}">
                <a16:creationId xmlns:a16="http://schemas.microsoft.com/office/drawing/2014/main" id="{9867D72A-78B6-BB41-9E26-24D654E9B44E}"/>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5" name="Page number">
            <a:extLst>
              <a:ext uri="{FF2B5EF4-FFF2-40B4-BE49-F238E27FC236}">
                <a16:creationId xmlns:a16="http://schemas.microsoft.com/office/drawing/2014/main" id="{7C1B2E00-2594-E34D-8908-64A6305E3BA3}"/>
              </a:ext>
            </a:extLst>
          </p:cNvPr>
          <p:cNvSpPr txBox="1">
            <a:spLocks noChangeArrowheads="1"/>
          </p:cNvSpPr>
          <p:nvPr userDrawn="1"/>
        </p:nvSpPr>
        <p:spPr bwMode="auto">
          <a:xfrm>
            <a:off x="11430000" y="6400800"/>
            <a:ext cx="3302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sp>
        <p:nvSpPr>
          <p:cNvPr id="8" name="Text Placeholder 18">
            <a:extLst>
              <a:ext uri="{FF2B5EF4-FFF2-40B4-BE49-F238E27FC236}">
                <a16:creationId xmlns:a16="http://schemas.microsoft.com/office/drawing/2014/main" id="{2A1C6F64-979F-8D40-A629-0132753DB79E}"/>
              </a:ext>
            </a:extLst>
          </p:cNvPr>
          <p:cNvSpPr>
            <a:spLocks noGrp="1"/>
          </p:cNvSpPr>
          <p:nvPr>
            <p:ph type="body" sz="quarter" idx="12" hasCustomPrompt="1"/>
          </p:nvPr>
        </p:nvSpPr>
        <p:spPr>
          <a:xfrm>
            <a:off x="2991185" y="319123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latin typeface="Arial" charset="0"/>
              <a:ea typeface="Arial" charset="0"/>
              <a:cs typeface="Arial" charset="0"/>
            </a:endParaRPr>
          </a:p>
        </p:txBody>
      </p:sp>
      <p:sp>
        <p:nvSpPr>
          <p:cNvPr id="7" name="Text Placeholder 6">
            <a:extLst>
              <a:ext uri="{FF2B5EF4-FFF2-40B4-BE49-F238E27FC236}">
                <a16:creationId xmlns:a16="http://schemas.microsoft.com/office/drawing/2014/main" id="{3BA951A9-91CA-064C-8D91-1F99DBF4F72D}"/>
              </a:ext>
            </a:extLst>
          </p:cNvPr>
          <p:cNvSpPr>
            <a:spLocks noGrp="1"/>
          </p:cNvSpPr>
          <p:nvPr>
            <p:ph type="body" sz="quarter" idx="13" hasCustomPrompt="1"/>
          </p:nvPr>
        </p:nvSpPr>
        <p:spPr>
          <a:xfrm>
            <a:off x="2990850" y="4361279"/>
            <a:ext cx="6210300" cy="1524000"/>
          </a:xfrm>
          <a:prstGeom prst="rect">
            <a:avLst/>
          </a:prstGeom>
        </p:spPr>
        <p:txBody>
          <a:bodyPr/>
          <a:lstStyle>
            <a:lvl1pPr>
              <a:defRPr sz="2000">
                <a:solidFill>
                  <a:schemeClr val="bg1"/>
                </a:solidFill>
              </a:defRPr>
            </a:lvl1pPr>
            <a:lvl2pPr marL="519099" indent="0">
              <a:buNone/>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Bullet 01</a:t>
            </a:r>
          </a:p>
          <a:p>
            <a:pPr lvl="0"/>
            <a:r>
              <a:rPr lang="en-US" dirty="0"/>
              <a:t>Bullet 02</a:t>
            </a:r>
          </a:p>
          <a:p>
            <a:pPr lvl="0"/>
            <a:r>
              <a:rPr lang="en-US" dirty="0"/>
              <a:t>Bullet 03</a:t>
            </a:r>
          </a:p>
          <a:p>
            <a:pPr lvl="0"/>
            <a:r>
              <a:rPr lang="en-US" dirty="0"/>
              <a:t>Bullet 04</a:t>
            </a:r>
          </a:p>
        </p:txBody>
      </p:sp>
    </p:spTree>
    <p:extLst>
      <p:ext uri="{BB962C8B-B14F-4D97-AF65-F5344CB8AC3E}">
        <p14:creationId xmlns:p14="http://schemas.microsoft.com/office/powerpoint/2010/main" val="1675386572"/>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2_Custom Layout">
    <p:bg>
      <p:bgPr>
        <a:solidFill>
          <a:schemeClr val="bg1"/>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5" name="Rectangle 4">
            <a:extLst>
              <a:ext uri="{FF2B5EF4-FFF2-40B4-BE49-F238E27FC236}">
                <a16:creationId xmlns:a16="http://schemas.microsoft.com/office/drawing/2014/main" id="{20CC6FFA-9190-C446-B892-8505F567962E}"/>
              </a:ext>
            </a:extLst>
          </p:cNvPr>
          <p:cNvSpPr/>
          <p:nvPr userDrawn="1"/>
        </p:nvSpPr>
        <p:spPr bwMode="auto">
          <a:xfrm>
            <a:off x="0" y="0"/>
            <a:ext cx="4281142" cy="68580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rgbClr val="404040"/>
              </a:solidFill>
              <a:effectLst/>
              <a:ea typeface="ヒラギノ角ゴ Pro W3" pitchFamily="84" charset="-128"/>
            </a:endParaRPr>
          </a:p>
        </p:txBody>
      </p:sp>
      <p:pic>
        <p:nvPicPr>
          <p:cNvPr id="6" name="Picture 5" descr="lionlogo_white.eps">
            <a:extLst>
              <a:ext uri="{FF2B5EF4-FFF2-40B4-BE49-F238E27FC236}">
                <a16:creationId xmlns:a16="http://schemas.microsoft.com/office/drawing/2014/main" id="{351EE3E6-C00E-3840-AE2F-425380247DD3}"/>
              </a:ext>
            </a:extLst>
          </p:cNvPr>
          <p:cNvPicPr>
            <a:picLocks noChangeAspect="1"/>
          </p:cNvPicPr>
          <p:nvPr userDrawn="1"/>
        </p:nvPicPr>
        <p:blipFill>
          <a:blip r:embed="rId2">
            <a:alphaModFix amt="33000"/>
            <a:extLst>
              <a:ext uri="{28A0092B-C50C-407E-A947-70E740481C1C}">
                <a14:useLocalDpi xmlns:a14="http://schemas.microsoft.com/office/drawing/2010/main" val="0"/>
              </a:ext>
            </a:extLst>
          </a:blip>
          <a:stretch>
            <a:fillRect/>
          </a:stretch>
        </p:blipFill>
        <p:spPr>
          <a:xfrm>
            <a:off x="4482" y="-457200"/>
            <a:ext cx="8686802" cy="8473974"/>
          </a:xfrm>
          <a:prstGeom prst="rect">
            <a:avLst/>
          </a:prstGeom>
        </p:spPr>
      </p:pic>
      <p:sp>
        <p:nvSpPr>
          <p:cNvPr id="7" name="Text Placeholder 6">
            <a:extLst>
              <a:ext uri="{FF2B5EF4-FFF2-40B4-BE49-F238E27FC236}">
                <a16:creationId xmlns:a16="http://schemas.microsoft.com/office/drawing/2014/main" id="{3ABCF45D-15BA-F544-A2F1-1B5A8159B3D5}"/>
              </a:ext>
            </a:extLst>
          </p:cNvPr>
          <p:cNvSpPr>
            <a:spLocks noGrp="1"/>
          </p:cNvSpPr>
          <p:nvPr>
            <p:ph type="body" sz="quarter" idx="10" hasCustomPrompt="1"/>
          </p:nvPr>
        </p:nvSpPr>
        <p:spPr>
          <a:xfrm>
            <a:off x="609600" y="2743200"/>
            <a:ext cx="3276600" cy="1143000"/>
          </a:xfrm>
          <a:prstGeom prst="rect">
            <a:avLst/>
          </a:prstGeom>
        </p:spPr>
        <p:txBody>
          <a:bodyPr anchor="ctr"/>
          <a:lstStyle>
            <a:lvl1pPr marL="0" indent="0" algn="ctr">
              <a:buNone/>
              <a:defRPr sz="2400" b="1">
                <a:solidFill>
                  <a:srgbClr val="0A5496"/>
                </a:solidFill>
              </a:defRPr>
            </a:lvl1pPr>
          </a:lstStyle>
          <a:p>
            <a:pPr lvl="0"/>
            <a:r>
              <a:rPr lang="en-US" dirty="0"/>
              <a:t>Title here</a:t>
            </a:r>
          </a:p>
        </p:txBody>
      </p:sp>
      <p:sp>
        <p:nvSpPr>
          <p:cNvPr id="9" name="Text Placeholder 8">
            <a:extLst>
              <a:ext uri="{FF2B5EF4-FFF2-40B4-BE49-F238E27FC236}">
                <a16:creationId xmlns:a16="http://schemas.microsoft.com/office/drawing/2014/main" id="{45795C4B-63C3-3242-871B-1253E5636AB5}"/>
              </a:ext>
            </a:extLst>
          </p:cNvPr>
          <p:cNvSpPr>
            <a:spLocks noGrp="1"/>
          </p:cNvSpPr>
          <p:nvPr>
            <p:ph type="body" sz="quarter" idx="11" hasCustomPrompt="1"/>
          </p:nvPr>
        </p:nvSpPr>
        <p:spPr>
          <a:xfrm>
            <a:off x="4648200" y="381000"/>
            <a:ext cx="7239000" cy="6019726"/>
          </a:xfrm>
          <a:prstGeom prst="rect">
            <a:avLst/>
          </a:prstGeom>
        </p:spPr>
        <p:txBody>
          <a:bodyPr/>
          <a:lstStyle>
            <a:lvl1pPr marL="0" indent="0">
              <a:buNone/>
              <a:defRPr sz="2000"/>
            </a:lvl1pPr>
            <a:lvl2pPr marL="519099" indent="0">
              <a:buNone/>
              <a:defRPr sz="2000"/>
            </a:lvl2pPr>
            <a:lvl3pPr marL="914377" indent="0">
              <a:buNone/>
              <a:defRPr sz="2000"/>
            </a:lvl3pPr>
            <a:lvl4pPr marL="1371565" indent="0">
              <a:buNone/>
              <a:defRPr sz="2000"/>
            </a:lvl4pPr>
            <a:lvl5pPr marL="1828755" indent="0">
              <a:buNone/>
              <a:defRPr sz="2000"/>
            </a:lvl5pPr>
          </a:lstStyle>
          <a:p>
            <a:r>
              <a:rPr lang="en-US" sz="2000" dirty="0"/>
              <a:t>Lorem ipsum dolor sit amet, </a:t>
            </a:r>
            <a:r>
              <a:rPr lang="en-US" sz="2000" dirty="0" err="1"/>
              <a:t>consectetur</a:t>
            </a:r>
            <a:r>
              <a:rPr lang="en-US" sz="2000" dirty="0"/>
              <a:t> </a:t>
            </a:r>
            <a:r>
              <a:rPr lang="en-US" sz="2000" dirty="0" err="1"/>
              <a:t>adipiscing</a:t>
            </a:r>
            <a:r>
              <a:rPr lang="en-US" sz="2000" dirty="0"/>
              <a:t> </a:t>
            </a:r>
            <a:r>
              <a:rPr lang="en-US" sz="2000" dirty="0" err="1"/>
              <a:t>elit</a:t>
            </a:r>
            <a:r>
              <a:rPr lang="en-US" sz="2000" dirty="0"/>
              <a:t>, </a:t>
            </a:r>
            <a:r>
              <a:rPr lang="en-US" sz="2000" dirty="0" err="1"/>
              <a:t>sed</a:t>
            </a:r>
            <a:r>
              <a:rPr lang="en-US" sz="2000" dirty="0"/>
              <a:t> do </a:t>
            </a:r>
            <a:r>
              <a:rPr lang="en-US" sz="2000" dirty="0" err="1"/>
              <a:t>eiusmod</a:t>
            </a:r>
            <a:r>
              <a:rPr lang="en-US" sz="2000" dirty="0"/>
              <a:t> </a:t>
            </a:r>
            <a:r>
              <a:rPr lang="en-US" sz="2000" dirty="0" err="1"/>
              <a:t>tempor</a:t>
            </a:r>
            <a:r>
              <a:rPr lang="en-US" sz="2000" dirty="0"/>
              <a:t> </a:t>
            </a:r>
            <a:r>
              <a:rPr lang="en-US" sz="2000" dirty="0" err="1"/>
              <a:t>incididunt</a:t>
            </a:r>
            <a:r>
              <a:rPr lang="en-US" sz="2000" dirty="0"/>
              <a:t> </a:t>
            </a:r>
            <a:r>
              <a:rPr lang="en-US" sz="2000" dirty="0" err="1"/>
              <a:t>ut</a:t>
            </a:r>
            <a:r>
              <a:rPr lang="en-US" sz="2000" dirty="0"/>
              <a:t> </a:t>
            </a:r>
            <a:r>
              <a:rPr lang="en-US" sz="2000" dirty="0" err="1"/>
              <a:t>labore</a:t>
            </a:r>
            <a:r>
              <a:rPr lang="en-US" sz="2000" dirty="0"/>
              <a:t> et </a:t>
            </a:r>
            <a:r>
              <a:rPr lang="en-US" sz="2000" dirty="0" err="1"/>
              <a:t>dolore</a:t>
            </a:r>
            <a:r>
              <a:rPr lang="en-US" sz="2000" dirty="0"/>
              <a:t> magna </a:t>
            </a:r>
            <a:r>
              <a:rPr lang="en-US" sz="2000" dirty="0" err="1"/>
              <a:t>aliqua</a:t>
            </a:r>
            <a:r>
              <a:rPr lang="en-US" sz="2000" dirty="0"/>
              <a:t>. Semper </a:t>
            </a:r>
            <a:r>
              <a:rPr lang="en-US" sz="2000" dirty="0" err="1"/>
              <a:t>viverra</a:t>
            </a:r>
            <a:r>
              <a:rPr lang="en-US" sz="2000" dirty="0"/>
              <a:t> </a:t>
            </a:r>
            <a:r>
              <a:rPr lang="en-US" sz="2000" dirty="0" err="1"/>
              <a:t>nam</a:t>
            </a:r>
            <a:r>
              <a:rPr lang="en-US" sz="2000" dirty="0"/>
              <a:t> libero </a:t>
            </a:r>
            <a:r>
              <a:rPr lang="en-US" sz="2000" dirty="0" err="1"/>
              <a:t>justo</a:t>
            </a:r>
            <a:r>
              <a:rPr lang="en-US" sz="2000" dirty="0"/>
              <a:t> </a:t>
            </a:r>
            <a:r>
              <a:rPr lang="en-US" sz="2000" dirty="0" err="1"/>
              <a:t>laoreet</a:t>
            </a:r>
            <a:r>
              <a:rPr lang="en-US" sz="2000" dirty="0"/>
              <a:t> sit amet cursus. </a:t>
            </a:r>
            <a:r>
              <a:rPr lang="en-US" sz="2000" dirty="0" err="1"/>
              <a:t>Scelerisque</a:t>
            </a:r>
            <a:r>
              <a:rPr lang="en-US" sz="2000" dirty="0"/>
              <a:t> </a:t>
            </a:r>
            <a:r>
              <a:rPr lang="en-US" sz="2000" dirty="0" err="1"/>
              <a:t>mauris</a:t>
            </a:r>
            <a:r>
              <a:rPr lang="en-US" sz="2000" dirty="0"/>
              <a:t> </a:t>
            </a:r>
            <a:r>
              <a:rPr lang="en-US" sz="2000" dirty="0" err="1"/>
              <a:t>pellentesque</a:t>
            </a:r>
            <a:r>
              <a:rPr lang="en-US" sz="2000" dirty="0"/>
              <a:t> </a:t>
            </a:r>
            <a:r>
              <a:rPr lang="en-US" sz="2000" dirty="0" err="1"/>
              <a:t>pulvinar</a:t>
            </a:r>
            <a:r>
              <a:rPr lang="en-US" sz="2000" dirty="0"/>
              <a:t> </a:t>
            </a:r>
            <a:r>
              <a:rPr lang="en-US" sz="2000" dirty="0" err="1"/>
              <a:t>pellentesque</a:t>
            </a:r>
            <a:r>
              <a:rPr lang="en-US" sz="2000" dirty="0"/>
              <a:t> habitant </a:t>
            </a:r>
            <a:r>
              <a:rPr lang="en-US" sz="2000" dirty="0" err="1"/>
              <a:t>morbi</a:t>
            </a:r>
            <a:r>
              <a:rPr lang="en-US" sz="2000" dirty="0"/>
              <a:t> </a:t>
            </a:r>
            <a:r>
              <a:rPr lang="en-US" sz="2000" dirty="0" err="1"/>
              <a:t>tristique</a:t>
            </a:r>
            <a:r>
              <a:rPr lang="en-US" sz="2000" dirty="0"/>
              <a:t> </a:t>
            </a:r>
            <a:r>
              <a:rPr lang="en-US" sz="2000" dirty="0" err="1"/>
              <a:t>senectus</a:t>
            </a:r>
            <a:r>
              <a:rPr lang="en-US" sz="2000" dirty="0"/>
              <a:t>. </a:t>
            </a:r>
          </a:p>
          <a:p>
            <a:endParaRPr lang="en-US" sz="2000" dirty="0"/>
          </a:p>
          <a:p>
            <a:r>
              <a:rPr lang="en-US" sz="2000" dirty="0" err="1"/>
              <a:t>Consectetur</a:t>
            </a:r>
            <a:r>
              <a:rPr lang="en-US" sz="2000" dirty="0"/>
              <a:t> </a:t>
            </a:r>
            <a:r>
              <a:rPr lang="en-US" sz="2000" dirty="0" err="1"/>
              <a:t>adipiscing</a:t>
            </a:r>
            <a:r>
              <a:rPr lang="en-US" sz="2000" dirty="0"/>
              <a:t> </a:t>
            </a:r>
            <a:r>
              <a:rPr lang="en-US" sz="2000" dirty="0" err="1"/>
              <a:t>elit</a:t>
            </a:r>
            <a:r>
              <a:rPr lang="en-US" sz="2000" dirty="0"/>
              <a:t> </a:t>
            </a:r>
            <a:r>
              <a:rPr lang="en-US" sz="2000" dirty="0" err="1"/>
              <a:t>pellentesque</a:t>
            </a:r>
            <a:r>
              <a:rPr lang="en-US" sz="2000" dirty="0"/>
              <a:t> habitant </a:t>
            </a:r>
            <a:r>
              <a:rPr lang="en-US" sz="2000" dirty="0" err="1"/>
              <a:t>morbi</a:t>
            </a:r>
            <a:r>
              <a:rPr lang="en-US" sz="2000" dirty="0"/>
              <a:t> </a:t>
            </a:r>
            <a:r>
              <a:rPr lang="en-US" sz="2000" dirty="0" err="1"/>
              <a:t>tristique</a:t>
            </a:r>
            <a:r>
              <a:rPr lang="en-US" sz="2000" dirty="0"/>
              <a:t> </a:t>
            </a:r>
            <a:r>
              <a:rPr lang="en-US" sz="2000" dirty="0" err="1"/>
              <a:t>senectus</a:t>
            </a:r>
            <a:r>
              <a:rPr lang="en-US" sz="2000" dirty="0"/>
              <a:t> et </a:t>
            </a:r>
            <a:r>
              <a:rPr lang="en-US" sz="2000" dirty="0" err="1"/>
              <a:t>netus</a:t>
            </a:r>
            <a:r>
              <a:rPr lang="en-US" sz="2000" dirty="0"/>
              <a:t>. </a:t>
            </a:r>
            <a:r>
              <a:rPr lang="en-US" sz="2000" dirty="0" err="1"/>
              <a:t>Curabitur</a:t>
            </a:r>
            <a:r>
              <a:rPr lang="en-US" sz="2000" dirty="0"/>
              <a:t> vitae </a:t>
            </a:r>
            <a:r>
              <a:rPr lang="en-US" sz="2000" dirty="0" err="1"/>
              <a:t>nunc</a:t>
            </a:r>
            <a:r>
              <a:rPr lang="en-US" sz="2000" dirty="0"/>
              <a:t> </a:t>
            </a:r>
            <a:r>
              <a:rPr lang="en-US" sz="2000" dirty="0" err="1"/>
              <a:t>sed</a:t>
            </a:r>
            <a:r>
              <a:rPr lang="en-US" sz="2000" dirty="0"/>
              <a:t> </a:t>
            </a:r>
            <a:r>
              <a:rPr lang="en-US" sz="2000" dirty="0" err="1"/>
              <a:t>velit</a:t>
            </a:r>
            <a:r>
              <a:rPr lang="en-US" sz="2000" dirty="0"/>
              <a:t> </a:t>
            </a:r>
            <a:r>
              <a:rPr lang="en-US" sz="2000" dirty="0" err="1"/>
              <a:t>dignissim</a:t>
            </a:r>
            <a:r>
              <a:rPr lang="en-US" sz="2000" dirty="0"/>
              <a:t> </a:t>
            </a:r>
            <a:r>
              <a:rPr lang="en-US" sz="2000" dirty="0" err="1"/>
              <a:t>sodales</a:t>
            </a:r>
            <a:r>
              <a:rPr lang="en-US" sz="2000" dirty="0"/>
              <a:t>. </a:t>
            </a:r>
            <a:r>
              <a:rPr lang="en-US" sz="2000" dirty="0" err="1"/>
              <a:t>Consequat</a:t>
            </a:r>
            <a:r>
              <a:rPr lang="en-US" sz="2000" dirty="0"/>
              <a:t> ac </a:t>
            </a:r>
            <a:r>
              <a:rPr lang="en-US" sz="2000" dirty="0" err="1"/>
              <a:t>felis</a:t>
            </a:r>
            <a:r>
              <a:rPr lang="en-US" sz="2000" dirty="0"/>
              <a:t> </a:t>
            </a:r>
            <a:r>
              <a:rPr lang="en-US" sz="2000" dirty="0" err="1"/>
              <a:t>donec</a:t>
            </a:r>
            <a:r>
              <a:rPr lang="en-US" sz="2000" dirty="0"/>
              <a:t> et </a:t>
            </a:r>
            <a:r>
              <a:rPr lang="en-US" sz="2000" dirty="0" err="1"/>
              <a:t>odio</a:t>
            </a:r>
            <a:r>
              <a:rPr lang="en-US" sz="2000" dirty="0"/>
              <a:t> </a:t>
            </a:r>
            <a:r>
              <a:rPr lang="en-US" sz="2000" dirty="0" err="1"/>
              <a:t>pellentesque</a:t>
            </a:r>
            <a:r>
              <a:rPr lang="en-US" sz="2000" dirty="0"/>
              <a:t>. At </a:t>
            </a:r>
            <a:r>
              <a:rPr lang="en-US" sz="2000" dirty="0" err="1"/>
              <a:t>lectus</a:t>
            </a:r>
            <a:r>
              <a:rPr lang="en-US" sz="2000" dirty="0"/>
              <a:t> </a:t>
            </a:r>
            <a:r>
              <a:rPr lang="en-US" sz="2000" dirty="0" err="1"/>
              <a:t>urna</a:t>
            </a:r>
            <a:r>
              <a:rPr lang="en-US" sz="2000" dirty="0"/>
              <a:t> </a:t>
            </a:r>
            <a:r>
              <a:rPr lang="en-US" sz="2000" dirty="0" err="1"/>
              <a:t>duis</a:t>
            </a:r>
            <a:r>
              <a:rPr lang="en-US" sz="2000" dirty="0"/>
              <a:t> convallis. </a:t>
            </a:r>
            <a:r>
              <a:rPr lang="en-US" sz="2000" dirty="0" err="1"/>
              <a:t>Commodo</a:t>
            </a:r>
            <a:r>
              <a:rPr lang="en-US" sz="2000" dirty="0"/>
              <a:t> </a:t>
            </a:r>
            <a:r>
              <a:rPr lang="en-US" sz="2000" dirty="0" err="1"/>
              <a:t>nulla</a:t>
            </a:r>
            <a:r>
              <a:rPr lang="en-US" sz="2000" dirty="0"/>
              <a:t> </a:t>
            </a:r>
            <a:r>
              <a:rPr lang="en-US" sz="2000" dirty="0" err="1"/>
              <a:t>facilisi</a:t>
            </a:r>
            <a:r>
              <a:rPr lang="en-US" sz="2000" dirty="0"/>
              <a:t> </a:t>
            </a:r>
            <a:r>
              <a:rPr lang="en-US" sz="2000" dirty="0" err="1"/>
              <a:t>nullam</a:t>
            </a:r>
            <a:r>
              <a:rPr lang="en-US" sz="2000" dirty="0"/>
              <a:t> </a:t>
            </a:r>
            <a:r>
              <a:rPr lang="en-US" sz="2000" dirty="0" err="1"/>
              <a:t>vehicula</a:t>
            </a:r>
            <a:r>
              <a:rPr lang="en-US" sz="2000" dirty="0"/>
              <a:t> ipsum. Nunc </a:t>
            </a:r>
            <a:r>
              <a:rPr lang="en-US" sz="2000" dirty="0" err="1"/>
              <a:t>lobortis</a:t>
            </a:r>
            <a:r>
              <a:rPr lang="en-US" sz="2000" dirty="0"/>
              <a:t> </a:t>
            </a:r>
            <a:r>
              <a:rPr lang="en-US" sz="2000" dirty="0" err="1"/>
              <a:t>mattis</a:t>
            </a:r>
            <a:r>
              <a:rPr lang="en-US" sz="2000" dirty="0"/>
              <a:t> </a:t>
            </a:r>
            <a:r>
              <a:rPr lang="en-US" sz="2000" dirty="0" err="1"/>
              <a:t>aliquam</a:t>
            </a:r>
            <a:r>
              <a:rPr lang="en-US" sz="2000" dirty="0"/>
              <a:t> </a:t>
            </a:r>
            <a:r>
              <a:rPr lang="en-US" sz="2000" dirty="0" err="1"/>
              <a:t>faucibus</a:t>
            </a:r>
            <a:r>
              <a:rPr lang="en-US" sz="2000" dirty="0"/>
              <a:t> </a:t>
            </a:r>
            <a:r>
              <a:rPr lang="en-US" sz="2000" dirty="0" err="1"/>
              <a:t>purus</a:t>
            </a:r>
            <a:r>
              <a:rPr lang="en-US" sz="2000" dirty="0"/>
              <a:t> in </a:t>
            </a:r>
            <a:r>
              <a:rPr lang="en-US" sz="2000" dirty="0" err="1"/>
              <a:t>massa</a:t>
            </a:r>
            <a:r>
              <a:rPr lang="en-US" sz="2000" dirty="0"/>
              <a:t>. </a:t>
            </a:r>
          </a:p>
          <a:p>
            <a:endParaRPr lang="en-US" sz="2000" dirty="0"/>
          </a:p>
          <a:p>
            <a:r>
              <a:rPr lang="en-US" sz="2000" dirty="0"/>
              <a:t>Nunc </a:t>
            </a:r>
            <a:r>
              <a:rPr lang="en-US" sz="2000" dirty="0" err="1"/>
              <a:t>faucibus</a:t>
            </a:r>
            <a:r>
              <a:rPr lang="en-US" sz="2000" dirty="0"/>
              <a:t> a </a:t>
            </a:r>
            <a:r>
              <a:rPr lang="en-US" sz="2000" dirty="0" err="1"/>
              <a:t>pellentesque</a:t>
            </a:r>
            <a:r>
              <a:rPr lang="en-US" sz="2000" dirty="0"/>
              <a:t> sit amet </a:t>
            </a:r>
            <a:r>
              <a:rPr lang="en-US" sz="2000" dirty="0" err="1"/>
              <a:t>porttitor</a:t>
            </a:r>
            <a:r>
              <a:rPr lang="en-US" sz="2000" dirty="0"/>
              <a:t> </a:t>
            </a:r>
            <a:r>
              <a:rPr lang="en-US" sz="2000" dirty="0" err="1"/>
              <a:t>eget</a:t>
            </a:r>
            <a:r>
              <a:rPr lang="en-US" sz="2000" dirty="0"/>
              <a:t> dolor </a:t>
            </a:r>
            <a:r>
              <a:rPr lang="en-US" sz="2000" dirty="0" err="1"/>
              <a:t>morbi</a:t>
            </a:r>
            <a:r>
              <a:rPr lang="en-US" sz="2000" dirty="0"/>
              <a:t>. </a:t>
            </a:r>
            <a:r>
              <a:rPr lang="en-US" sz="2000" dirty="0" err="1"/>
              <a:t>Viverra</a:t>
            </a:r>
            <a:r>
              <a:rPr lang="en-US" sz="2000" dirty="0"/>
              <a:t> </a:t>
            </a:r>
            <a:r>
              <a:rPr lang="en-US" sz="2000" dirty="0" err="1"/>
              <a:t>nam</a:t>
            </a:r>
            <a:r>
              <a:rPr lang="en-US" sz="2000" dirty="0"/>
              <a:t> libero </a:t>
            </a:r>
            <a:r>
              <a:rPr lang="en-US" sz="2000" dirty="0" err="1"/>
              <a:t>justo</a:t>
            </a:r>
            <a:r>
              <a:rPr lang="en-US" sz="2000" dirty="0"/>
              <a:t> </a:t>
            </a:r>
            <a:r>
              <a:rPr lang="en-US" sz="2000" dirty="0" err="1"/>
              <a:t>laoreet</a:t>
            </a:r>
            <a:r>
              <a:rPr lang="en-US" sz="2000" dirty="0"/>
              <a:t> sit amet. </a:t>
            </a:r>
            <a:r>
              <a:rPr lang="en-US" sz="2000" dirty="0" err="1"/>
              <a:t>Malesuada</a:t>
            </a:r>
            <a:r>
              <a:rPr lang="en-US" sz="2000" dirty="0"/>
              <a:t> fames ac </a:t>
            </a:r>
            <a:r>
              <a:rPr lang="en-US" sz="2000" dirty="0" err="1"/>
              <a:t>turpis</a:t>
            </a:r>
            <a:r>
              <a:rPr lang="en-US" sz="2000" dirty="0"/>
              <a:t> </a:t>
            </a:r>
            <a:r>
              <a:rPr lang="en-US" sz="2000" dirty="0" err="1"/>
              <a:t>egestas</a:t>
            </a:r>
            <a:r>
              <a:rPr lang="en-US" sz="2000" dirty="0"/>
              <a:t> integer </a:t>
            </a:r>
            <a:r>
              <a:rPr lang="en-US" sz="2000" dirty="0" err="1"/>
              <a:t>eget</a:t>
            </a:r>
            <a:r>
              <a:rPr lang="en-US" sz="2000" dirty="0"/>
              <a:t> </a:t>
            </a:r>
            <a:r>
              <a:rPr lang="en-US" sz="2000" dirty="0" err="1"/>
              <a:t>aliquet</a:t>
            </a:r>
            <a:r>
              <a:rPr lang="en-US" sz="2000" dirty="0"/>
              <a:t> </a:t>
            </a:r>
            <a:r>
              <a:rPr lang="en-US" sz="2000" dirty="0" err="1"/>
              <a:t>nibh</a:t>
            </a:r>
            <a:r>
              <a:rPr lang="en-US" sz="2000" dirty="0"/>
              <a:t>. </a:t>
            </a:r>
            <a:r>
              <a:rPr lang="en-US" sz="2000" dirty="0" err="1"/>
              <a:t>Viverra</a:t>
            </a:r>
            <a:r>
              <a:rPr lang="en-US" sz="2000" dirty="0"/>
              <a:t> </a:t>
            </a:r>
            <a:r>
              <a:rPr lang="en-US" sz="2000" dirty="0" err="1"/>
              <a:t>adipiscing</a:t>
            </a:r>
            <a:r>
              <a:rPr lang="en-US" sz="2000" dirty="0"/>
              <a:t> at in </a:t>
            </a:r>
            <a:r>
              <a:rPr lang="en-US" sz="2000" dirty="0" err="1"/>
              <a:t>tellus</a:t>
            </a:r>
            <a:r>
              <a:rPr lang="en-US" sz="2000" dirty="0"/>
              <a:t> integer. Quam </a:t>
            </a:r>
            <a:r>
              <a:rPr lang="en-US" sz="2000" dirty="0" err="1"/>
              <a:t>nulla</a:t>
            </a:r>
            <a:r>
              <a:rPr lang="en-US" sz="2000" dirty="0"/>
              <a:t> </a:t>
            </a:r>
            <a:r>
              <a:rPr lang="en-US" sz="2000" dirty="0" err="1"/>
              <a:t>porttitor</a:t>
            </a:r>
            <a:r>
              <a:rPr lang="en-US" sz="2000" dirty="0"/>
              <a:t> </a:t>
            </a:r>
            <a:r>
              <a:rPr lang="en-US" sz="2000" dirty="0" err="1"/>
              <a:t>massa</a:t>
            </a:r>
            <a:r>
              <a:rPr lang="en-US" sz="2000" dirty="0"/>
              <a:t> id </a:t>
            </a:r>
            <a:r>
              <a:rPr lang="en-US" sz="2000" dirty="0" err="1"/>
              <a:t>neque</a:t>
            </a:r>
            <a:r>
              <a:rPr lang="en-US" sz="2000" dirty="0"/>
              <a:t>. Pretium </a:t>
            </a:r>
            <a:r>
              <a:rPr lang="en-US" sz="2000" dirty="0" err="1"/>
              <a:t>aenean</a:t>
            </a:r>
            <a:r>
              <a:rPr lang="en-US" sz="2000" dirty="0"/>
              <a:t> pharetra magna ac </a:t>
            </a:r>
            <a:r>
              <a:rPr lang="en-US" sz="2000" dirty="0" err="1"/>
              <a:t>placerat</a:t>
            </a:r>
            <a:r>
              <a:rPr lang="en-US" sz="2000" dirty="0"/>
              <a:t> </a:t>
            </a:r>
            <a:r>
              <a:rPr lang="en-US" sz="2000" dirty="0" err="1"/>
              <a:t>vestibulum</a:t>
            </a:r>
            <a:r>
              <a:rPr lang="en-US" sz="2000" dirty="0"/>
              <a:t> </a:t>
            </a:r>
            <a:r>
              <a:rPr lang="en-US" sz="2000" dirty="0" err="1"/>
              <a:t>lectus</a:t>
            </a:r>
            <a:r>
              <a:rPr lang="en-US" sz="2000" dirty="0"/>
              <a:t> </a:t>
            </a:r>
            <a:r>
              <a:rPr lang="en-US" sz="2000" dirty="0" err="1"/>
              <a:t>mauris</a:t>
            </a:r>
            <a:r>
              <a:rPr lang="en-US" sz="2000" dirty="0"/>
              <a:t>.</a:t>
            </a:r>
          </a:p>
        </p:txBody>
      </p:sp>
    </p:spTree>
    <p:extLst>
      <p:ext uri="{BB962C8B-B14F-4D97-AF65-F5344CB8AC3E}">
        <p14:creationId xmlns:p14="http://schemas.microsoft.com/office/powerpoint/2010/main" val="4121445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Vision breaker Slide">
    <p:bg>
      <p:bgPr>
        <a:solidFill>
          <a:srgbClr val="10233F"/>
        </a:solidFill>
        <a:effectLst/>
      </p:bgPr>
    </p:bg>
    <p:spTree>
      <p:nvGrpSpPr>
        <p:cNvPr id="1" name=""/>
        <p:cNvGrpSpPr/>
        <p:nvPr/>
      </p:nvGrpSpPr>
      <p:grpSpPr>
        <a:xfrm>
          <a:off x="0" y="0"/>
          <a:ext cx="0" cy="0"/>
          <a:chOff x="0" y="0"/>
          <a:chExt cx="0" cy="0"/>
        </a:xfrm>
      </p:grpSpPr>
      <p:sp>
        <p:nvSpPr>
          <p:cNvPr id="8" name="Text Placeholder 18">
            <a:extLst>
              <a:ext uri="{FF2B5EF4-FFF2-40B4-BE49-F238E27FC236}">
                <a16:creationId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latin typeface="Arial" charset="0"/>
              <a:ea typeface="Arial" charset="0"/>
              <a:cs typeface="Arial" charset="0"/>
            </a:endParaRPr>
          </a:p>
        </p:txBody>
      </p:sp>
      <p:pic>
        <p:nvPicPr>
          <p:cNvPr id="7" name="Picture 6">
            <a:extLst>
              <a:ext uri="{FF2B5EF4-FFF2-40B4-BE49-F238E27FC236}">
                <a16:creationId xmlns:a16="http://schemas.microsoft.com/office/drawing/2014/main" id="{473FE4B9-26E8-D247-B450-80DF0E868C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r="21401" b="10050"/>
          <a:stretch/>
        </p:blipFill>
        <p:spPr>
          <a:xfrm>
            <a:off x="8983632" y="3356240"/>
            <a:ext cx="3234159" cy="3501759"/>
          </a:xfrm>
          <a:prstGeom prst="rect">
            <a:avLst/>
          </a:prstGeom>
        </p:spPr>
      </p:pic>
    </p:spTree>
    <p:extLst>
      <p:ext uri="{BB962C8B-B14F-4D97-AF65-F5344CB8AC3E}">
        <p14:creationId xmlns:p14="http://schemas.microsoft.com/office/powerpoint/2010/main" val="248103715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Left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verlay">
            <a:extLst>
              <a:ext uri="{FF2B5EF4-FFF2-40B4-BE49-F238E27FC236}">
                <a16:creationId xmlns:a16="http://schemas.microsoft.com/office/drawing/2014/main" id="{89790728-0DD7-1F42-9A48-48A941B20D9A}"/>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6" name="Gold Bar">
            <a:extLst>
              <a:ext uri="{FF2B5EF4-FFF2-40B4-BE49-F238E27FC236}">
                <a16:creationId xmlns:a16="http://schemas.microsoft.com/office/drawing/2014/main" id="{C4B2230D-595B-5246-A3B2-FB53F20DDBA8}"/>
              </a:ext>
            </a:extLst>
          </p:cNvPr>
          <p:cNvSpPr/>
          <p:nvPr userDrawn="1"/>
        </p:nvSpPr>
        <p:spPr>
          <a:xfrm>
            <a:off x="792677" y="3883983"/>
            <a:ext cx="1178336"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p>
        </p:txBody>
      </p:sp>
      <p:sp>
        <p:nvSpPr>
          <p:cNvPr id="8" name="Text Placeholder 18">
            <a:extLst>
              <a:ext uri="{FF2B5EF4-FFF2-40B4-BE49-F238E27FC236}">
                <a16:creationId xmlns:a16="http://schemas.microsoft.com/office/drawing/2014/main" id="{2A1C6F64-979F-8D40-A629-0132753DB79E}"/>
              </a:ext>
            </a:extLst>
          </p:cNvPr>
          <p:cNvSpPr>
            <a:spLocks noGrp="1"/>
          </p:cNvSpPr>
          <p:nvPr>
            <p:ph type="body" sz="quarter" idx="12" hasCustomPrompt="1"/>
          </p:nvPr>
        </p:nvSpPr>
        <p:spPr>
          <a:xfrm>
            <a:off x="761999" y="3206478"/>
            <a:ext cx="6209629" cy="445043"/>
          </a:xfrm>
          <a:prstGeom prst="rect">
            <a:avLst/>
          </a:prstGeom>
        </p:spPr>
        <p:txBody>
          <a:bodyPr anchor="ctr"/>
          <a:lstStyle>
            <a:lvl1pPr marL="0" indent="0" algn="l">
              <a:buNone/>
              <a:defRPr sz="36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9" name="Text Placeholder 20">
            <a:extLst>
              <a:ext uri="{FF2B5EF4-FFF2-40B4-BE49-F238E27FC236}">
                <a16:creationId xmlns:a16="http://schemas.microsoft.com/office/drawing/2014/main" id="{1F6599DE-5FEF-F349-BA19-07E55E174054}"/>
              </a:ext>
            </a:extLst>
          </p:cNvPr>
          <p:cNvSpPr>
            <a:spLocks noGrp="1"/>
          </p:cNvSpPr>
          <p:nvPr>
            <p:ph type="body" sz="quarter" idx="13" hasCustomPrompt="1"/>
          </p:nvPr>
        </p:nvSpPr>
        <p:spPr>
          <a:xfrm>
            <a:off x="762000" y="4189206"/>
            <a:ext cx="7696200" cy="535194"/>
          </a:xfrm>
          <a:prstGeom prst="rect">
            <a:avLst/>
          </a:prstGeom>
        </p:spPr>
        <p:txBody>
          <a:bodyPr anchor="t"/>
          <a:lstStyle>
            <a:lvl1pPr marL="0" indent="0" algn="l">
              <a:buNone/>
              <a:defRPr sz="3300">
                <a:solidFill>
                  <a:schemeClr val="bg1"/>
                </a:solidFill>
              </a:defRPr>
            </a:lvl1pPr>
          </a:lstStyle>
          <a:p>
            <a:pPr lvl="0"/>
            <a:r>
              <a:rPr lang="en-US" dirty="0"/>
              <a:t>Insert subhead</a:t>
            </a:r>
          </a:p>
        </p:txBody>
      </p:sp>
      <p:pic>
        <p:nvPicPr>
          <p:cNvPr id="11" name="Picture 10">
            <a:extLst>
              <a:ext uri="{FF2B5EF4-FFF2-40B4-BE49-F238E27FC236}">
                <a16:creationId xmlns:a16="http://schemas.microsoft.com/office/drawing/2014/main" id="{FAD6BF95-1DC6-E04D-9A48-1C3A091DF62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r="21401" b="10050"/>
          <a:stretch/>
        </p:blipFill>
        <p:spPr>
          <a:xfrm>
            <a:off x="8983632" y="3356240"/>
            <a:ext cx="3234159" cy="3501759"/>
          </a:xfrm>
          <a:prstGeom prst="rect">
            <a:avLst/>
          </a:prstGeom>
        </p:spPr>
      </p:pic>
    </p:spTree>
    <p:extLst>
      <p:ext uri="{BB962C8B-B14F-4D97-AF65-F5344CB8AC3E}">
        <p14:creationId xmlns:p14="http://schemas.microsoft.com/office/powerpoint/2010/main" val="3539901099"/>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Vision breaker Slide">
    <p:bg>
      <p:bgPr>
        <a:solidFill>
          <a:srgbClr val="10233F"/>
        </a:solidFill>
        <a:effectLst/>
      </p:bgPr>
    </p:bg>
    <p:spTree>
      <p:nvGrpSpPr>
        <p:cNvPr id="1" name=""/>
        <p:cNvGrpSpPr/>
        <p:nvPr/>
      </p:nvGrpSpPr>
      <p:grpSpPr>
        <a:xfrm>
          <a:off x="0" y="0"/>
          <a:ext cx="0" cy="0"/>
          <a:chOff x="0" y="0"/>
          <a:chExt cx="0" cy="0"/>
        </a:xfrm>
      </p:grpSpPr>
      <p:sp>
        <p:nvSpPr>
          <p:cNvPr id="8" name="Text Placeholder 18">
            <a:extLst>
              <a:ext uri="{FF2B5EF4-FFF2-40B4-BE49-F238E27FC236}">
                <a16:creationId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latin typeface="Arial" charset="0"/>
              <a:ea typeface="Arial" charset="0"/>
              <a:cs typeface="Arial" charset="0"/>
            </a:endParaRPr>
          </a:p>
        </p:txBody>
      </p:sp>
      <p:pic>
        <p:nvPicPr>
          <p:cNvPr id="7" name="Picture 6">
            <a:extLst>
              <a:ext uri="{FF2B5EF4-FFF2-40B4-BE49-F238E27FC236}">
                <a16:creationId xmlns:a16="http://schemas.microsoft.com/office/drawing/2014/main" id="{473FE4B9-26E8-D247-B450-80DF0E868C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r="21401" b="10050"/>
          <a:stretch/>
        </p:blipFill>
        <p:spPr>
          <a:xfrm>
            <a:off x="8983632" y="3356240"/>
            <a:ext cx="3234159" cy="3501759"/>
          </a:xfrm>
          <a:prstGeom prst="rect">
            <a:avLst/>
          </a:prstGeom>
        </p:spPr>
      </p:pic>
    </p:spTree>
    <p:extLst>
      <p:ext uri="{BB962C8B-B14F-4D97-AF65-F5344CB8AC3E}">
        <p14:creationId xmlns:p14="http://schemas.microsoft.com/office/powerpoint/2010/main" val="3715367982"/>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Vision breaker Slide">
    <p:bg>
      <p:bgPr>
        <a:solidFill>
          <a:schemeClr val="bg1">
            <a:lumMod val="95000"/>
          </a:schemeClr>
        </a:solidFill>
        <a:effectLst/>
      </p:bgPr>
    </p:bg>
    <p:spTree>
      <p:nvGrpSpPr>
        <p:cNvPr id="1" name=""/>
        <p:cNvGrpSpPr/>
        <p:nvPr/>
      </p:nvGrpSpPr>
      <p:grpSpPr>
        <a:xfrm>
          <a:off x="0" y="0"/>
          <a:ext cx="0" cy="0"/>
          <a:chOff x="0" y="0"/>
          <a:chExt cx="0" cy="0"/>
        </a:xfrm>
      </p:grpSpPr>
      <p:sp>
        <p:nvSpPr>
          <p:cNvPr id="5" name="Freeform 8">
            <a:extLst>
              <a:ext uri="{FF2B5EF4-FFF2-40B4-BE49-F238E27FC236}">
                <a16:creationId xmlns:a16="http://schemas.microsoft.com/office/drawing/2014/main" id="{F16A505C-0D08-8E47-8830-B555CF827AD8}"/>
              </a:ext>
            </a:extLst>
          </p:cNvPr>
          <p:cNvSpPr>
            <a:spLocks noChangeAspect="1" noEditPoints="1"/>
          </p:cNvSpPr>
          <p:nvPr userDrawn="1"/>
        </p:nvSpPr>
        <p:spPr bwMode="auto">
          <a:xfrm>
            <a:off x="-1998308" y="-685800"/>
            <a:ext cx="15333308" cy="9757400"/>
          </a:xfrm>
          <a:custGeom>
            <a:avLst/>
            <a:gdLst>
              <a:gd name="T0" fmla="*/ 1980 w 2360"/>
              <a:gd name="T1" fmla="*/ 591 h 1390"/>
              <a:gd name="T2" fmla="*/ 2125 w 2360"/>
              <a:gd name="T3" fmla="*/ 273 h 1390"/>
              <a:gd name="T4" fmla="*/ 2069 w 2360"/>
              <a:gd name="T5" fmla="*/ 121 h 1390"/>
              <a:gd name="T6" fmla="*/ 1645 w 2360"/>
              <a:gd name="T7" fmla="*/ 111 h 1390"/>
              <a:gd name="T8" fmla="*/ 1488 w 2360"/>
              <a:gd name="T9" fmla="*/ 279 h 1390"/>
              <a:gd name="T10" fmla="*/ 1216 w 2360"/>
              <a:gd name="T11" fmla="*/ 297 h 1390"/>
              <a:gd name="T12" fmla="*/ 1247 w 2360"/>
              <a:gd name="T13" fmla="*/ 440 h 1390"/>
              <a:gd name="T14" fmla="*/ 1226 w 2360"/>
              <a:gd name="T15" fmla="*/ 611 h 1390"/>
              <a:gd name="T16" fmla="*/ 1001 w 2360"/>
              <a:gd name="T17" fmla="*/ 742 h 1390"/>
              <a:gd name="T18" fmla="*/ 1369 w 2360"/>
              <a:gd name="T19" fmla="*/ 751 h 1390"/>
              <a:gd name="T20" fmla="*/ 1767 w 2360"/>
              <a:gd name="T21" fmla="*/ 750 h 1390"/>
              <a:gd name="T22" fmla="*/ 1249 w 2360"/>
              <a:gd name="T23" fmla="*/ 285 h 1390"/>
              <a:gd name="T24" fmla="*/ 1352 w 2360"/>
              <a:gd name="T25" fmla="*/ 909 h 1390"/>
              <a:gd name="T26" fmla="*/ 1426 w 2360"/>
              <a:gd name="T27" fmla="*/ 462 h 1390"/>
              <a:gd name="T28" fmla="*/ 1667 w 2360"/>
              <a:gd name="T29" fmla="*/ 144 h 1390"/>
              <a:gd name="T30" fmla="*/ 186 w 2360"/>
              <a:gd name="T31" fmla="*/ 316 h 1390"/>
              <a:gd name="T32" fmla="*/ 530 w 2360"/>
              <a:gd name="T33" fmla="*/ 702 h 1390"/>
              <a:gd name="T34" fmla="*/ 703 w 2360"/>
              <a:gd name="T35" fmla="*/ 406 h 1390"/>
              <a:gd name="T36" fmla="*/ 587 w 2360"/>
              <a:gd name="T37" fmla="*/ 249 h 1390"/>
              <a:gd name="T38" fmla="*/ 385 w 2360"/>
              <a:gd name="T39" fmla="*/ 193 h 1390"/>
              <a:gd name="T40" fmla="*/ 94 w 2360"/>
              <a:gd name="T41" fmla="*/ 294 h 1390"/>
              <a:gd name="T42" fmla="*/ 260 w 2360"/>
              <a:gd name="T43" fmla="*/ 381 h 1390"/>
              <a:gd name="T44" fmla="*/ 327 w 2360"/>
              <a:gd name="T45" fmla="*/ 726 h 1390"/>
              <a:gd name="T46" fmla="*/ 615 w 2360"/>
              <a:gd name="T47" fmla="*/ 1325 h 1390"/>
              <a:gd name="T48" fmla="*/ 711 w 2360"/>
              <a:gd name="T49" fmla="*/ 1185 h 1390"/>
              <a:gd name="T50" fmla="*/ 568 w 2360"/>
              <a:gd name="T51" fmla="*/ 546 h 1390"/>
              <a:gd name="T52" fmla="*/ 481 w 2360"/>
              <a:gd name="T53" fmla="*/ 443 h 1390"/>
              <a:gd name="T54" fmla="*/ 258 w 2360"/>
              <a:gd name="T55" fmla="*/ 397 h 1390"/>
              <a:gd name="T56" fmla="*/ 386 w 2360"/>
              <a:gd name="T57" fmla="*/ 343 h 1390"/>
              <a:gd name="T58" fmla="*/ 761 w 2360"/>
              <a:gd name="T59" fmla="*/ 934 h 1390"/>
              <a:gd name="T60" fmla="*/ 1011 w 2360"/>
              <a:gd name="T61" fmla="*/ 73 h 1390"/>
              <a:gd name="T62" fmla="*/ 765 w 2360"/>
              <a:gd name="T63" fmla="*/ 130 h 1390"/>
              <a:gd name="T64" fmla="*/ 810 w 2360"/>
              <a:gd name="T65" fmla="*/ 385 h 1390"/>
              <a:gd name="T66" fmla="*/ 2069 w 2360"/>
              <a:gd name="T67" fmla="*/ 1009 h 1390"/>
              <a:gd name="T68" fmla="*/ 710 w 2360"/>
              <a:gd name="T69" fmla="*/ 90 h 1390"/>
              <a:gd name="T70" fmla="*/ 779 w 2360"/>
              <a:gd name="T71" fmla="*/ 8 h 1390"/>
              <a:gd name="T72" fmla="*/ 674 w 2360"/>
              <a:gd name="T73" fmla="*/ 277 h 1390"/>
              <a:gd name="T74" fmla="*/ 642 w 2360"/>
              <a:gd name="T75" fmla="*/ 225 h 1390"/>
              <a:gd name="T76" fmla="*/ 519 w 2360"/>
              <a:gd name="T77" fmla="*/ 194 h 1390"/>
              <a:gd name="T78" fmla="*/ 1463 w 2360"/>
              <a:gd name="T79" fmla="*/ 1013 h 1390"/>
              <a:gd name="T80" fmla="*/ 2045 w 2360"/>
              <a:gd name="T81" fmla="*/ 623 h 1390"/>
              <a:gd name="T82" fmla="*/ 438 w 2360"/>
              <a:gd name="T83" fmla="*/ 178 h 1390"/>
              <a:gd name="T84" fmla="*/ 1210 w 2360"/>
              <a:gd name="T85" fmla="*/ 170 h 1390"/>
              <a:gd name="T86" fmla="*/ 565 w 2360"/>
              <a:gd name="T87" fmla="*/ 109 h 1390"/>
              <a:gd name="T88" fmla="*/ 2345 w 2360"/>
              <a:gd name="T89" fmla="*/ 1261 h 1390"/>
              <a:gd name="T90" fmla="*/ 1978 w 2360"/>
              <a:gd name="T91" fmla="*/ 962 h 1390"/>
              <a:gd name="T92" fmla="*/ 1229 w 2360"/>
              <a:gd name="T93" fmla="*/ 115 h 1390"/>
              <a:gd name="T94" fmla="*/ 611 w 2360"/>
              <a:gd name="T95" fmla="*/ 70 h 1390"/>
              <a:gd name="T96" fmla="*/ 1999 w 2360"/>
              <a:gd name="T97" fmla="*/ 860 h 1390"/>
              <a:gd name="T98" fmla="*/ 611 w 2360"/>
              <a:gd name="T99" fmla="*/ 155 h 1390"/>
              <a:gd name="T100" fmla="*/ 2019 w 2360"/>
              <a:gd name="T101" fmla="*/ 841 h 1390"/>
              <a:gd name="T102" fmla="*/ 1175 w 2360"/>
              <a:gd name="T103" fmla="*/ 592 h 1390"/>
              <a:gd name="T104" fmla="*/ 2120 w 2360"/>
              <a:gd name="T105" fmla="*/ 507 h 1390"/>
              <a:gd name="T106" fmla="*/ 2074 w 2360"/>
              <a:gd name="T107" fmla="*/ 1222 h 1390"/>
              <a:gd name="T108" fmla="*/ 2016 w 2360"/>
              <a:gd name="T109" fmla="*/ 934 h 1390"/>
              <a:gd name="T110" fmla="*/ 543 w 2360"/>
              <a:gd name="T111" fmla="*/ 92 h 1390"/>
              <a:gd name="T112" fmla="*/ 673 w 2360"/>
              <a:gd name="T113" fmla="*/ 273 h 1390"/>
              <a:gd name="T114" fmla="*/ 619 w 2360"/>
              <a:gd name="T115" fmla="*/ 248 h 1390"/>
              <a:gd name="T116" fmla="*/ 587 w 2360"/>
              <a:gd name="T117" fmla="*/ 749 h 1390"/>
              <a:gd name="T118" fmla="*/ 482 w 2360"/>
              <a:gd name="T119" fmla="*/ 695 h 1390"/>
              <a:gd name="T120" fmla="*/ 1089 w 2360"/>
              <a:gd name="T121" fmla="*/ 434 h 1390"/>
              <a:gd name="T122" fmla="*/ 1995 w 2360"/>
              <a:gd name="T123" fmla="*/ 960 h 1390"/>
              <a:gd name="T124" fmla="*/ 100 w 2360"/>
              <a:gd name="T125" fmla="*/ 355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0" h="1390">
                <a:moveTo>
                  <a:pt x="1809" y="794"/>
                </a:moveTo>
                <a:cubicBezTo>
                  <a:pt x="1810" y="794"/>
                  <a:pt x="1811" y="794"/>
                  <a:pt x="1811" y="794"/>
                </a:cubicBezTo>
                <a:cubicBezTo>
                  <a:pt x="1813" y="795"/>
                  <a:pt x="1815" y="796"/>
                  <a:pt x="1815" y="799"/>
                </a:cubicBezTo>
                <a:cubicBezTo>
                  <a:pt x="1816" y="801"/>
                  <a:pt x="1816" y="803"/>
                  <a:pt x="1817" y="805"/>
                </a:cubicBezTo>
                <a:cubicBezTo>
                  <a:pt x="1818" y="810"/>
                  <a:pt x="1819" y="815"/>
                  <a:pt x="1822" y="820"/>
                </a:cubicBezTo>
                <a:cubicBezTo>
                  <a:pt x="1823" y="820"/>
                  <a:pt x="1823" y="822"/>
                  <a:pt x="1824" y="823"/>
                </a:cubicBezTo>
                <a:cubicBezTo>
                  <a:pt x="1824" y="824"/>
                  <a:pt x="1824" y="825"/>
                  <a:pt x="1824" y="826"/>
                </a:cubicBezTo>
                <a:cubicBezTo>
                  <a:pt x="1826" y="831"/>
                  <a:pt x="1826" y="835"/>
                  <a:pt x="1824" y="839"/>
                </a:cubicBezTo>
                <a:cubicBezTo>
                  <a:pt x="1824" y="840"/>
                  <a:pt x="1824" y="842"/>
                  <a:pt x="1824" y="843"/>
                </a:cubicBezTo>
                <a:cubicBezTo>
                  <a:pt x="1825" y="846"/>
                  <a:pt x="1825" y="849"/>
                  <a:pt x="1824" y="852"/>
                </a:cubicBezTo>
                <a:cubicBezTo>
                  <a:pt x="1822" y="856"/>
                  <a:pt x="1823" y="858"/>
                  <a:pt x="1827" y="860"/>
                </a:cubicBezTo>
                <a:cubicBezTo>
                  <a:pt x="1827" y="860"/>
                  <a:pt x="1827" y="860"/>
                  <a:pt x="1827" y="860"/>
                </a:cubicBezTo>
                <a:cubicBezTo>
                  <a:pt x="1831" y="865"/>
                  <a:pt x="1834" y="869"/>
                  <a:pt x="1838" y="873"/>
                </a:cubicBezTo>
                <a:cubicBezTo>
                  <a:pt x="1839" y="875"/>
                  <a:pt x="1839" y="878"/>
                  <a:pt x="1839" y="881"/>
                </a:cubicBezTo>
                <a:cubicBezTo>
                  <a:pt x="1840" y="881"/>
                  <a:pt x="1840" y="882"/>
                  <a:pt x="1840" y="882"/>
                </a:cubicBezTo>
                <a:cubicBezTo>
                  <a:pt x="1841" y="884"/>
                  <a:pt x="1841" y="886"/>
                  <a:pt x="1841" y="887"/>
                </a:cubicBezTo>
                <a:cubicBezTo>
                  <a:pt x="1841" y="889"/>
                  <a:pt x="1842" y="891"/>
                  <a:pt x="1843" y="892"/>
                </a:cubicBezTo>
                <a:cubicBezTo>
                  <a:pt x="1845" y="894"/>
                  <a:pt x="1847" y="896"/>
                  <a:pt x="1847" y="899"/>
                </a:cubicBezTo>
                <a:cubicBezTo>
                  <a:pt x="1847" y="899"/>
                  <a:pt x="1848" y="900"/>
                  <a:pt x="1849" y="901"/>
                </a:cubicBezTo>
                <a:cubicBezTo>
                  <a:pt x="1850" y="901"/>
                  <a:pt x="1851" y="902"/>
                  <a:pt x="1852" y="903"/>
                </a:cubicBezTo>
                <a:cubicBezTo>
                  <a:pt x="1853" y="905"/>
                  <a:pt x="1855" y="906"/>
                  <a:pt x="1858" y="908"/>
                </a:cubicBezTo>
                <a:cubicBezTo>
                  <a:pt x="1861" y="909"/>
                  <a:pt x="1863" y="910"/>
                  <a:pt x="1866" y="912"/>
                </a:cubicBezTo>
                <a:cubicBezTo>
                  <a:pt x="1866" y="912"/>
                  <a:pt x="1866" y="912"/>
                  <a:pt x="1866" y="912"/>
                </a:cubicBezTo>
                <a:cubicBezTo>
                  <a:pt x="1866" y="912"/>
                  <a:pt x="1866" y="912"/>
                  <a:pt x="1867" y="912"/>
                </a:cubicBezTo>
                <a:cubicBezTo>
                  <a:pt x="1866" y="912"/>
                  <a:pt x="1866" y="912"/>
                  <a:pt x="1866" y="912"/>
                </a:cubicBezTo>
                <a:cubicBezTo>
                  <a:pt x="1867" y="911"/>
                  <a:pt x="1867" y="911"/>
                  <a:pt x="1868" y="910"/>
                </a:cubicBezTo>
                <a:cubicBezTo>
                  <a:pt x="1869" y="910"/>
                  <a:pt x="1869" y="909"/>
                  <a:pt x="1869" y="907"/>
                </a:cubicBezTo>
                <a:cubicBezTo>
                  <a:pt x="1868" y="905"/>
                  <a:pt x="1867" y="902"/>
                  <a:pt x="1865" y="901"/>
                </a:cubicBezTo>
                <a:cubicBezTo>
                  <a:pt x="1863" y="898"/>
                  <a:pt x="1863" y="895"/>
                  <a:pt x="1863" y="893"/>
                </a:cubicBezTo>
                <a:cubicBezTo>
                  <a:pt x="1863" y="891"/>
                  <a:pt x="1863" y="889"/>
                  <a:pt x="1863" y="887"/>
                </a:cubicBezTo>
                <a:cubicBezTo>
                  <a:pt x="1863" y="885"/>
                  <a:pt x="1862" y="883"/>
                  <a:pt x="1861" y="882"/>
                </a:cubicBezTo>
                <a:cubicBezTo>
                  <a:pt x="1859" y="879"/>
                  <a:pt x="1856" y="877"/>
                  <a:pt x="1854" y="874"/>
                </a:cubicBezTo>
                <a:cubicBezTo>
                  <a:pt x="1850" y="873"/>
                  <a:pt x="1848" y="870"/>
                  <a:pt x="1845" y="868"/>
                </a:cubicBezTo>
                <a:cubicBezTo>
                  <a:pt x="1842" y="867"/>
                  <a:pt x="1840" y="865"/>
                  <a:pt x="1840" y="862"/>
                </a:cubicBezTo>
                <a:cubicBezTo>
                  <a:pt x="1840" y="860"/>
                  <a:pt x="1840" y="858"/>
                  <a:pt x="1839" y="857"/>
                </a:cubicBezTo>
                <a:cubicBezTo>
                  <a:pt x="1837" y="855"/>
                  <a:pt x="1836" y="853"/>
                  <a:pt x="1835" y="851"/>
                </a:cubicBezTo>
                <a:cubicBezTo>
                  <a:pt x="1832" y="850"/>
                  <a:pt x="1831" y="849"/>
                  <a:pt x="1830" y="846"/>
                </a:cubicBezTo>
                <a:cubicBezTo>
                  <a:pt x="1830" y="844"/>
                  <a:pt x="1830" y="843"/>
                  <a:pt x="1831" y="841"/>
                </a:cubicBezTo>
                <a:cubicBezTo>
                  <a:pt x="1833" y="834"/>
                  <a:pt x="1835" y="828"/>
                  <a:pt x="1835" y="821"/>
                </a:cubicBezTo>
                <a:cubicBezTo>
                  <a:pt x="1835" y="821"/>
                  <a:pt x="1836" y="821"/>
                  <a:pt x="1836" y="821"/>
                </a:cubicBezTo>
                <a:cubicBezTo>
                  <a:pt x="1836" y="820"/>
                  <a:pt x="1837" y="820"/>
                  <a:pt x="1837" y="820"/>
                </a:cubicBezTo>
                <a:cubicBezTo>
                  <a:pt x="1838" y="820"/>
                  <a:pt x="1838" y="820"/>
                  <a:pt x="1839" y="820"/>
                </a:cubicBezTo>
                <a:cubicBezTo>
                  <a:pt x="1839" y="821"/>
                  <a:pt x="1840" y="821"/>
                  <a:pt x="1840" y="822"/>
                </a:cubicBezTo>
                <a:cubicBezTo>
                  <a:pt x="1840" y="825"/>
                  <a:pt x="1842" y="826"/>
                  <a:pt x="1845" y="826"/>
                </a:cubicBezTo>
                <a:cubicBezTo>
                  <a:pt x="1846" y="826"/>
                  <a:pt x="1847" y="826"/>
                  <a:pt x="1848" y="827"/>
                </a:cubicBezTo>
                <a:cubicBezTo>
                  <a:pt x="1851" y="829"/>
                  <a:pt x="1854" y="830"/>
                  <a:pt x="1856" y="834"/>
                </a:cubicBezTo>
                <a:cubicBezTo>
                  <a:pt x="1858" y="838"/>
                  <a:pt x="1862" y="841"/>
                  <a:pt x="1865" y="844"/>
                </a:cubicBezTo>
                <a:cubicBezTo>
                  <a:pt x="1866" y="844"/>
                  <a:pt x="1867" y="843"/>
                  <a:pt x="1868" y="843"/>
                </a:cubicBezTo>
                <a:cubicBezTo>
                  <a:pt x="1869" y="844"/>
                  <a:pt x="1871" y="845"/>
                  <a:pt x="1871" y="848"/>
                </a:cubicBezTo>
                <a:cubicBezTo>
                  <a:pt x="1871" y="850"/>
                  <a:pt x="1871" y="852"/>
                  <a:pt x="1871" y="855"/>
                </a:cubicBezTo>
                <a:cubicBezTo>
                  <a:pt x="1871" y="855"/>
                  <a:pt x="1873" y="856"/>
                  <a:pt x="1873" y="855"/>
                </a:cubicBezTo>
                <a:cubicBezTo>
                  <a:pt x="1874" y="855"/>
                  <a:pt x="1874" y="855"/>
                  <a:pt x="1874" y="855"/>
                </a:cubicBezTo>
                <a:cubicBezTo>
                  <a:pt x="1878" y="852"/>
                  <a:pt x="1881" y="849"/>
                  <a:pt x="1884" y="845"/>
                </a:cubicBezTo>
                <a:cubicBezTo>
                  <a:pt x="1885" y="845"/>
                  <a:pt x="1886" y="844"/>
                  <a:pt x="1887" y="843"/>
                </a:cubicBezTo>
                <a:cubicBezTo>
                  <a:pt x="1892" y="842"/>
                  <a:pt x="1895" y="839"/>
                  <a:pt x="1898" y="837"/>
                </a:cubicBezTo>
                <a:cubicBezTo>
                  <a:pt x="1900" y="835"/>
                  <a:pt x="1901" y="833"/>
                  <a:pt x="1902" y="830"/>
                </a:cubicBezTo>
                <a:cubicBezTo>
                  <a:pt x="1903" y="826"/>
                  <a:pt x="1903" y="822"/>
                  <a:pt x="1902" y="818"/>
                </a:cubicBezTo>
                <a:cubicBezTo>
                  <a:pt x="1902" y="818"/>
                  <a:pt x="1902" y="817"/>
                  <a:pt x="1902" y="817"/>
                </a:cubicBezTo>
                <a:cubicBezTo>
                  <a:pt x="1901" y="812"/>
                  <a:pt x="1899" y="807"/>
                  <a:pt x="1897" y="802"/>
                </a:cubicBezTo>
                <a:cubicBezTo>
                  <a:pt x="1896" y="800"/>
                  <a:pt x="1894" y="799"/>
                  <a:pt x="1893" y="797"/>
                </a:cubicBezTo>
                <a:cubicBezTo>
                  <a:pt x="1890" y="794"/>
                  <a:pt x="1887" y="792"/>
                  <a:pt x="1883" y="790"/>
                </a:cubicBezTo>
                <a:cubicBezTo>
                  <a:pt x="1881" y="788"/>
                  <a:pt x="1879" y="787"/>
                  <a:pt x="1878" y="784"/>
                </a:cubicBezTo>
                <a:cubicBezTo>
                  <a:pt x="1878" y="783"/>
                  <a:pt x="1877" y="781"/>
                  <a:pt x="1876" y="781"/>
                </a:cubicBezTo>
                <a:cubicBezTo>
                  <a:pt x="1875" y="780"/>
                  <a:pt x="1874" y="779"/>
                  <a:pt x="1873" y="778"/>
                </a:cubicBezTo>
                <a:cubicBezTo>
                  <a:pt x="1873" y="778"/>
                  <a:pt x="1872" y="777"/>
                  <a:pt x="1872" y="777"/>
                </a:cubicBezTo>
                <a:cubicBezTo>
                  <a:pt x="1872" y="774"/>
                  <a:pt x="1871" y="770"/>
                  <a:pt x="1874" y="768"/>
                </a:cubicBezTo>
                <a:cubicBezTo>
                  <a:pt x="1876" y="767"/>
                  <a:pt x="1877" y="765"/>
                  <a:pt x="1877" y="763"/>
                </a:cubicBezTo>
                <a:cubicBezTo>
                  <a:pt x="1877" y="762"/>
                  <a:pt x="1878" y="761"/>
                  <a:pt x="1879" y="760"/>
                </a:cubicBezTo>
                <a:cubicBezTo>
                  <a:pt x="1882" y="759"/>
                  <a:pt x="1885" y="757"/>
                  <a:pt x="1889" y="755"/>
                </a:cubicBezTo>
                <a:cubicBezTo>
                  <a:pt x="1889" y="755"/>
                  <a:pt x="1890" y="755"/>
                  <a:pt x="1891" y="755"/>
                </a:cubicBezTo>
                <a:cubicBezTo>
                  <a:pt x="1892" y="755"/>
                  <a:pt x="1893" y="755"/>
                  <a:pt x="1894" y="756"/>
                </a:cubicBezTo>
                <a:cubicBezTo>
                  <a:pt x="1896" y="756"/>
                  <a:pt x="1897" y="757"/>
                  <a:pt x="1898" y="760"/>
                </a:cubicBezTo>
                <a:cubicBezTo>
                  <a:pt x="1898" y="761"/>
                  <a:pt x="1899" y="763"/>
                  <a:pt x="1901" y="764"/>
                </a:cubicBezTo>
                <a:cubicBezTo>
                  <a:pt x="1902" y="765"/>
                  <a:pt x="1905" y="764"/>
                  <a:pt x="1905" y="762"/>
                </a:cubicBezTo>
                <a:cubicBezTo>
                  <a:pt x="1905" y="761"/>
                  <a:pt x="1905" y="760"/>
                  <a:pt x="1905" y="760"/>
                </a:cubicBezTo>
                <a:cubicBezTo>
                  <a:pt x="1905" y="760"/>
                  <a:pt x="1905" y="760"/>
                  <a:pt x="1905" y="760"/>
                </a:cubicBezTo>
                <a:cubicBezTo>
                  <a:pt x="1905" y="759"/>
                  <a:pt x="1905" y="759"/>
                  <a:pt x="1905" y="759"/>
                </a:cubicBezTo>
                <a:cubicBezTo>
                  <a:pt x="1905" y="760"/>
                  <a:pt x="1905" y="760"/>
                  <a:pt x="1905" y="760"/>
                </a:cubicBezTo>
                <a:cubicBezTo>
                  <a:pt x="1905" y="759"/>
                  <a:pt x="1904" y="759"/>
                  <a:pt x="1904" y="758"/>
                </a:cubicBezTo>
                <a:cubicBezTo>
                  <a:pt x="1904" y="758"/>
                  <a:pt x="1905" y="757"/>
                  <a:pt x="1905" y="757"/>
                </a:cubicBezTo>
                <a:cubicBezTo>
                  <a:pt x="1909" y="756"/>
                  <a:pt x="1913" y="754"/>
                  <a:pt x="1917" y="753"/>
                </a:cubicBezTo>
                <a:cubicBezTo>
                  <a:pt x="1920" y="752"/>
                  <a:pt x="1923" y="750"/>
                  <a:pt x="1925" y="747"/>
                </a:cubicBezTo>
                <a:cubicBezTo>
                  <a:pt x="1925" y="746"/>
                  <a:pt x="1926" y="746"/>
                  <a:pt x="1927" y="746"/>
                </a:cubicBezTo>
                <a:cubicBezTo>
                  <a:pt x="1927" y="747"/>
                  <a:pt x="1928" y="748"/>
                  <a:pt x="1930" y="747"/>
                </a:cubicBezTo>
                <a:cubicBezTo>
                  <a:pt x="1932" y="746"/>
                  <a:pt x="1935" y="745"/>
                  <a:pt x="1937" y="745"/>
                </a:cubicBezTo>
                <a:cubicBezTo>
                  <a:pt x="1939" y="744"/>
                  <a:pt x="1941" y="744"/>
                  <a:pt x="1943" y="743"/>
                </a:cubicBezTo>
                <a:cubicBezTo>
                  <a:pt x="1945" y="742"/>
                  <a:pt x="1947" y="741"/>
                  <a:pt x="1947" y="739"/>
                </a:cubicBezTo>
                <a:cubicBezTo>
                  <a:pt x="1947" y="738"/>
                  <a:pt x="1948" y="738"/>
                  <a:pt x="1949" y="737"/>
                </a:cubicBezTo>
                <a:cubicBezTo>
                  <a:pt x="1952" y="735"/>
                  <a:pt x="1955" y="734"/>
                  <a:pt x="1956" y="730"/>
                </a:cubicBezTo>
                <a:cubicBezTo>
                  <a:pt x="1956" y="730"/>
                  <a:pt x="1956" y="729"/>
                  <a:pt x="1957" y="729"/>
                </a:cubicBezTo>
                <a:cubicBezTo>
                  <a:pt x="1959" y="728"/>
                  <a:pt x="1960" y="726"/>
                  <a:pt x="1961" y="723"/>
                </a:cubicBezTo>
                <a:cubicBezTo>
                  <a:pt x="1961" y="722"/>
                  <a:pt x="1962" y="722"/>
                  <a:pt x="1963" y="722"/>
                </a:cubicBezTo>
                <a:cubicBezTo>
                  <a:pt x="1965" y="721"/>
                  <a:pt x="1965" y="721"/>
                  <a:pt x="1965" y="719"/>
                </a:cubicBezTo>
                <a:cubicBezTo>
                  <a:pt x="1964" y="717"/>
                  <a:pt x="1964" y="715"/>
                  <a:pt x="1964" y="712"/>
                </a:cubicBezTo>
                <a:cubicBezTo>
                  <a:pt x="1964" y="711"/>
                  <a:pt x="1964" y="710"/>
                  <a:pt x="1965" y="709"/>
                </a:cubicBezTo>
                <a:cubicBezTo>
                  <a:pt x="1968" y="707"/>
                  <a:pt x="1970" y="705"/>
                  <a:pt x="1970" y="702"/>
                </a:cubicBezTo>
                <a:cubicBezTo>
                  <a:pt x="1970" y="700"/>
                  <a:pt x="1971" y="698"/>
                  <a:pt x="1972" y="697"/>
                </a:cubicBezTo>
                <a:cubicBezTo>
                  <a:pt x="1974" y="696"/>
                  <a:pt x="1975" y="694"/>
                  <a:pt x="1975" y="691"/>
                </a:cubicBezTo>
                <a:cubicBezTo>
                  <a:pt x="1975" y="690"/>
                  <a:pt x="1975" y="688"/>
                  <a:pt x="1976" y="687"/>
                </a:cubicBezTo>
                <a:cubicBezTo>
                  <a:pt x="1977" y="684"/>
                  <a:pt x="1976" y="682"/>
                  <a:pt x="1975" y="681"/>
                </a:cubicBezTo>
                <a:cubicBezTo>
                  <a:pt x="1974" y="680"/>
                  <a:pt x="1973" y="679"/>
                  <a:pt x="1971" y="678"/>
                </a:cubicBezTo>
                <a:cubicBezTo>
                  <a:pt x="1971" y="677"/>
                  <a:pt x="1969" y="677"/>
                  <a:pt x="1968" y="677"/>
                </a:cubicBezTo>
                <a:cubicBezTo>
                  <a:pt x="1968" y="677"/>
                  <a:pt x="1968" y="677"/>
                  <a:pt x="1968" y="677"/>
                </a:cubicBezTo>
                <a:cubicBezTo>
                  <a:pt x="1968" y="677"/>
                  <a:pt x="1968" y="677"/>
                  <a:pt x="1968" y="677"/>
                </a:cubicBezTo>
                <a:cubicBezTo>
                  <a:pt x="1968" y="677"/>
                  <a:pt x="1968" y="677"/>
                  <a:pt x="1968" y="677"/>
                </a:cubicBezTo>
                <a:cubicBezTo>
                  <a:pt x="1968" y="677"/>
                  <a:pt x="1968" y="677"/>
                  <a:pt x="1968" y="677"/>
                </a:cubicBezTo>
                <a:cubicBezTo>
                  <a:pt x="1969" y="676"/>
                  <a:pt x="1969" y="675"/>
                  <a:pt x="1969" y="675"/>
                </a:cubicBezTo>
                <a:cubicBezTo>
                  <a:pt x="1970" y="674"/>
                  <a:pt x="1971" y="673"/>
                  <a:pt x="1972" y="672"/>
                </a:cubicBezTo>
                <a:cubicBezTo>
                  <a:pt x="1973" y="671"/>
                  <a:pt x="1973" y="670"/>
                  <a:pt x="1972" y="669"/>
                </a:cubicBezTo>
                <a:cubicBezTo>
                  <a:pt x="1971" y="667"/>
                  <a:pt x="1970" y="666"/>
                  <a:pt x="1968" y="665"/>
                </a:cubicBezTo>
                <a:cubicBezTo>
                  <a:pt x="1968" y="665"/>
                  <a:pt x="1968" y="665"/>
                  <a:pt x="1968" y="665"/>
                </a:cubicBezTo>
                <a:cubicBezTo>
                  <a:pt x="1968" y="665"/>
                  <a:pt x="1968" y="665"/>
                  <a:pt x="1968" y="665"/>
                </a:cubicBezTo>
                <a:cubicBezTo>
                  <a:pt x="1968" y="665"/>
                  <a:pt x="1968" y="665"/>
                  <a:pt x="1968" y="665"/>
                </a:cubicBezTo>
                <a:cubicBezTo>
                  <a:pt x="1968" y="665"/>
                  <a:pt x="1968" y="665"/>
                  <a:pt x="1968" y="665"/>
                </a:cubicBezTo>
                <a:cubicBezTo>
                  <a:pt x="1969" y="665"/>
                  <a:pt x="1969" y="665"/>
                  <a:pt x="1970" y="665"/>
                </a:cubicBezTo>
                <a:cubicBezTo>
                  <a:pt x="1972" y="664"/>
                  <a:pt x="1972" y="662"/>
                  <a:pt x="1971" y="660"/>
                </a:cubicBezTo>
                <a:cubicBezTo>
                  <a:pt x="1970" y="659"/>
                  <a:pt x="1969" y="658"/>
                  <a:pt x="1968" y="657"/>
                </a:cubicBezTo>
                <a:cubicBezTo>
                  <a:pt x="1965" y="656"/>
                  <a:pt x="1964" y="655"/>
                  <a:pt x="1963" y="652"/>
                </a:cubicBezTo>
                <a:cubicBezTo>
                  <a:pt x="1962" y="649"/>
                  <a:pt x="1960" y="647"/>
                  <a:pt x="1959" y="644"/>
                </a:cubicBezTo>
                <a:cubicBezTo>
                  <a:pt x="1958" y="642"/>
                  <a:pt x="1956" y="640"/>
                  <a:pt x="1954" y="639"/>
                </a:cubicBezTo>
                <a:cubicBezTo>
                  <a:pt x="1953" y="639"/>
                  <a:pt x="1952" y="638"/>
                  <a:pt x="1951" y="638"/>
                </a:cubicBezTo>
                <a:cubicBezTo>
                  <a:pt x="1949" y="637"/>
                  <a:pt x="1948" y="635"/>
                  <a:pt x="1948" y="632"/>
                </a:cubicBezTo>
                <a:cubicBezTo>
                  <a:pt x="1949" y="630"/>
                  <a:pt x="1949" y="629"/>
                  <a:pt x="1950" y="627"/>
                </a:cubicBezTo>
                <a:cubicBezTo>
                  <a:pt x="1951" y="626"/>
                  <a:pt x="1952" y="625"/>
                  <a:pt x="1952" y="623"/>
                </a:cubicBezTo>
                <a:cubicBezTo>
                  <a:pt x="1953" y="621"/>
                  <a:pt x="1955" y="619"/>
                  <a:pt x="1958" y="618"/>
                </a:cubicBezTo>
                <a:cubicBezTo>
                  <a:pt x="1960" y="616"/>
                  <a:pt x="1962" y="615"/>
                  <a:pt x="1965" y="615"/>
                </a:cubicBezTo>
                <a:cubicBezTo>
                  <a:pt x="1966" y="615"/>
                  <a:pt x="1966" y="614"/>
                  <a:pt x="1967" y="614"/>
                </a:cubicBezTo>
                <a:cubicBezTo>
                  <a:pt x="1967" y="613"/>
                  <a:pt x="1967" y="612"/>
                  <a:pt x="1967" y="611"/>
                </a:cubicBezTo>
                <a:cubicBezTo>
                  <a:pt x="1967" y="610"/>
                  <a:pt x="1966" y="608"/>
                  <a:pt x="1964" y="608"/>
                </a:cubicBezTo>
                <a:cubicBezTo>
                  <a:pt x="1963" y="608"/>
                  <a:pt x="1962" y="608"/>
                  <a:pt x="1960" y="608"/>
                </a:cubicBezTo>
                <a:cubicBezTo>
                  <a:pt x="1959" y="608"/>
                  <a:pt x="1958" y="608"/>
                  <a:pt x="1957" y="608"/>
                </a:cubicBezTo>
                <a:cubicBezTo>
                  <a:pt x="1956" y="607"/>
                  <a:pt x="1955" y="606"/>
                  <a:pt x="1954" y="606"/>
                </a:cubicBezTo>
                <a:cubicBezTo>
                  <a:pt x="1952" y="605"/>
                  <a:pt x="1951" y="606"/>
                  <a:pt x="1950" y="606"/>
                </a:cubicBezTo>
                <a:cubicBezTo>
                  <a:pt x="1948" y="607"/>
                  <a:pt x="1947" y="609"/>
                  <a:pt x="1945" y="611"/>
                </a:cubicBezTo>
                <a:cubicBezTo>
                  <a:pt x="1945" y="612"/>
                  <a:pt x="1944" y="612"/>
                  <a:pt x="1943" y="612"/>
                </a:cubicBezTo>
                <a:cubicBezTo>
                  <a:pt x="1942" y="612"/>
                  <a:pt x="1940" y="612"/>
                  <a:pt x="1940" y="610"/>
                </a:cubicBezTo>
                <a:cubicBezTo>
                  <a:pt x="1939" y="608"/>
                  <a:pt x="1938" y="606"/>
                  <a:pt x="1935" y="605"/>
                </a:cubicBezTo>
                <a:cubicBezTo>
                  <a:pt x="1932" y="605"/>
                  <a:pt x="1931" y="603"/>
                  <a:pt x="1929" y="601"/>
                </a:cubicBezTo>
                <a:cubicBezTo>
                  <a:pt x="1927" y="599"/>
                  <a:pt x="1929" y="595"/>
                  <a:pt x="1931" y="595"/>
                </a:cubicBezTo>
                <a:cubicBezTo>
                  <a:pt x="1932" y="595"/>
                  <a:pt x="1933" y="595"/>
                  <a:pt x="1933" y="595"/>
                </a:cubicBezTo>
                <a:cubicBezTo>
                  <a:pt x="1935" y="595"/>
                  <a:pt x="1937" y="594"/>
                  <a:pt x="1937" y="592"/>
                </a:cubicBezTo>
                <a:cubicBezTo>
                  <a:pt x="1938" y="588"/>
                  <a:pt x="1939" y="585"/>
                  <a:pt x="1943" y="583"/>
                </a:cubicBezTo>
                <a:cubicBezTo>
                  <a:pt x="1943" y="583"/>
                  <a:pt x="1944" y="582"/>
                  <a:pt x="1944" y="581"/>
                </a:cubicBezTo>
                <a:cubicBezTo>
                  <a:pt x="1945" y="579"/>
                  <a:pt x="1946" y="577"/>
                  <a:pt x="1947" y="576"/>
                </a:cubicBezTo>
                <a:cubicBezTo>
                  <a:pt x="1947" y="575"/>
                  <a:pt x="1948" y="575"/>
                  <a:pt x="1949" y="575"/>
                </a:cubicBezTo>
                <a:cubicBezTo>
                  <a:pt x="1951" y="574"/>
                  <a:pt x="1953" y="575"/>
                  <a:pt x="1954" y="577"/>
                </a:cubicBezTo>
                <a:cubicBezTo>
                  <a:pt x="1956" y="578"/>
                  <a:pt x="1955" y="579"/>
                  <a:pt x="1955" y="581"/>
                </a:cubicBezTo>
                <a:cubicBezTo>
                  <a:pt x="1954" y="581"/>
                  <a:pt x="1954" y="582"/>
                  <a:pt x="1954" y="582"/>
                </a:cubicBezTo>
                <a:cubicBezTo>
                  <a:pt x="1953" y="584"/>
                  <a:pt x="1952" y="586"/>
                  <a:pt x="1953" y="588"/>
                </a:cubicBezTo>
                <a:cubicBezTo>
                  <a:pt x="1954" y="589"/>
                  <a:pt x="1954" y="590"/>
                  <a:pt x="1954" y="591"/>
                </a:cubicBezTo>
                <a:cubicBezTo>
                  <a:pt x="1955" y="592"/>
                  <a:pt x="1954" y="593"/>
                  <a:pt x="1953" y="594"/>
                </a:cubicBezTo>
                <a:cubicBezTo>
                  <a:pt x="1953" y="594"/>
                  <a:pt x="1953" y="594"/>
                  <a:pt x="1953" y="594"/>
                </a:cubicBezTo>
                <a:cubicBezTo>
                  <a:pt x="1953" y="595"/>
                  <a:pt x="1953" y="596"/>
                  <a:pt x="1953" y="596"/>
                </a:cubicBezTo>
                <a:cubicBezTo>
                  <a:pt x="1953" y="596"/>
                  <a:pt x="1954" y="596"/>
                  <a:pt x="1955" y="596"/>
                </a:cubicBezTo>
                <a:cubicBezTo>
                  <a:pt x="1957" y="595"/>
                  <a:pt x="1958" y="594"/>
                  <a:pt x="1959" y="592"/>
                </a:cubicBezTo>
                <a:cubicBezTo>
                  <a:pt x="1962" y="588"/>
                  <a:pt x="1967" y="586"/>
                  <a:pt x="1972" y="585"/>
                </a:cubicBezTo>
                <a:cubicBezTo>
                  <a:pt x="1973" y="585"/>
                  <a:pt x="1973" y="585"/>
                  <a:pt x="1974" y="586"/>
                </a:cubicBezTo>
                <a:cubicBezTo>
                  <a:pt x="1975" y="586"/>
                  <a:pt x="1976" y="586"/>
                  <a:pt x="1977" y="586"/>
                </a:cubicBezTo>
                <a:cubicBezTo>
                  <a:pt x="1980" y="588"/>
                  <a:pt x="1980" y="588"/>
                  <a:pt x="1980" y="591"/>
                </a:cubicBezTo>
                <a:cubicBezTo>
                  <a:pt x="1980" y="594"/>
                  <a:pt x="1980" y="597"/>
                  <a:pt x="1980" y="600"/>
                </a:cubicBezTo>
                <a:cubicBezTo>
                  <a:pt x="1980" y="601"/>
                  <a:pt x="1981" y="603"/>
                  <a:pt x="1982" y="604"/>
                </a:cubicBezTo>
                <a:cubicBezTo>
                  <a:pt x="1983" y="605"/>
                  <a:pt x="1984" y="605"/>
                  <a:pt x="1985" y="605"/>
                </a:cubicBezTo>
                <a:cubicBezTo>
                  <a:pt x="1986" y="605"/>
                  <a:pt x="1986" y="604"/>
                  <a:pt x="1987" y="604"/>
                </a:cubicBezTo>
                <a:cubicBezTo>
                  <a:pt x="1989" y="604"/>
                  <a:pt x="1990" y="604"/>
                  <a:pt x="1991" y="605"/>
                </a:cubicBezTo>
                <a:cubicBezTo>
                  <a:pt x="1993" y="606"/>
                  <a:pt x="1994" y="607"/>
                  <a:pt x="1994" y="608"/>
                </a:cubicBezTo>
                <a:cubicBezTo>
                  <a:pt x="1995" y="609"/>
                  <a:pt x="1995" y="610"/>
                  <a:pt x="1994" y="612"/>
                </a:cubicBezTo>
                <a:cubicBezTo>
                  <a:pt x="1993" y="613"/>
                  <a:pt x="1992" y="614"/>
                  <a:pt x="1993" y="615"/>
                </a:cubicBezTo>
                <a:cubicBezTo>
                  <a:pt x="1997" y="618"/>
                  <a:pt x="1998" y="622"/>
                  <a:pt x="1997" y="626"/>
                </a:cubicBezTo>
                <a:cubicBezTo>
                  <a:pt x="1997" y="627"/>
                  <a:pt x="1997" y="628"/>
                  <a:pt x="1997" y="630"/>
                </a:cubicBezTo>
                <a:cubicBezTo>
                  <a:pt x="1997" y="632"/>
                  <a:pt x="1998" y="634"/>
                  <a:pt x="1999" y="636"/>
                </a:cubicBezTo>
                <a:cubicBezTo>
                  <a:pt x="2000" y="636"/>
                  <a:pt x="2000" y="636"/>
                  <a:pt x="2000" y="636"/>
                </a:cubicBezTo>
                <a:cubicBezTo>
                  <a:pt x="2002" y="636"/>
                  <a:pt x="2003" y="635"/>
                  <a:pt x="2004" y="634"/>
                </a:cubicBezTo>
                <a:cubicBezTo>
                  <a:pt x="2005" y="633"/>
                  <a:pt x="2007" y="632"/>
                  <a:pt x="2009" y="632"/>
                </a:cubicBezTo>
                <a:cubicBezTo>
                  <a:pt x="2010" y="632"/>
                  <a:pt x="2011" y="632"/>
                  <a:pt x="2012" y="632"/>
                </a:cubicBezTo>
                <a:cubicBezTo>
                  <a:pt x="2014" y="632"/>
                  <a:pt x="2015" y="631"/>
                  <a:pt x="2016" y="630"/>
                </a:cubicBezTo>
                <a:cubicBezTo>
                  <a:pt x="2019" y="627"/>
                  <a:pt x="2020" y="623"/>
                  <a:pt x="2018" y="620"/>
                </a:cubicBezTo>
                <a:cubicBezTo>
                  <a:pt x="2018" y="618"/>
                  <a:pt x="2017" y="616"/>
                  <a:pt x="2017" y="615"/>
                </a:cubicBezTo>
                <a:cubicBezTo>
                  <a:pt x="2015" y="608"/>
                  <a:pt x="2015" y="608"/>
                  <a:pt x="2010" y="603"/>
                </a:cubicBezTo>
                <a:cubicBezTo>
                  <a:pt x="2008" y="601"/>
                  <a:pt x="2007" y="599"/>
                  <a:pt x="2005" y="596"/>
                </a:cubicBezTo>
                <a:cubicBezTo>
                  <a:pt x="2004" y="594"/>
                  <a:pt x="2003" y="593"/>
                  <a:pt x="2001" y="591"/>
                </a:cubicBezTo>
                <a:cubicBezTo>
                  <a:pt x="1999" y="590"/>
                  <a:pt x="1998" y="589"/>
                  <a:pt x="1996" y="588"/>
                </a:cubicBezTo>
                <a:cubicBezTo>
                  <a:pt x="1995" y="587"/>
                  <a:pt x="1994" y="584"/>
                  <a:pt x="1996" y="583"/>
                </a:cubicBezTo>
                <a:cubicBezTo>
                  <a:pt x="1996" y="582"/>
                  <a:pt x="1997" y="581"/>
                  <a:pt x="1998" y="580"/>
                </a:cubicBezTo>
                <a:cubicBezTo>
                  <a:pt x="2000" y="579"/>
                  <a:pt x="2001" y="577"/>
                  <a:pt x="2002" y="576"/>
                </a:cubicBezTo>
                <a:cubicBezTo>
                  <a:pt x="2005" y="572"/>
                  <a:pt x="2007" y="568"/>
                  <a:pt x="2005" y="563"/>
                </a:cubicBezTo>
                <a:cubicBezTo>
                  <a:pt x="2004" y="559"/>
                  <a:pt x="2005" y="556"/>
                  <a:pt x="2008" y="554"/>
                </a:cubicBezTo>
                <a:cubicBezTo>
                  <a:pt x="2009" y="553"/>
                  <a:pt x="2010" y="552"/>
                  <a:pt x="2010" y="551"/>
                </a:cubicBezTo>
                <a:cubicBezTo>
                  <a:pt x="2011" y="550"/>
                  <a:pt x="2012" y="550"/>
                  <a:pt x="2013" y="549"/>
                </a:cubicBezTo>
                <a:cubicBezTo>
                  <a:pt x="2014" y="547"/>
                  <a:pt x="2014" y="545"/>
                  <a:pt x="2016" y="544"/>
                </a:cubicBezTo>
                <a:cubicBezTo>
                  <a:pt x="2018" y="544"/>
                  <a:pt x="2019" y="546"/>
                  <a:pt x="2021" y="547"/>
                </a:cubicBezTo>
                <a:cubicBezTo>
                  <a:pt x="2023" y="548"/>
                  <a:pt x="2025" y="548"/>
                  <a:pt x="2027" y="547"/>
                </a:cubicBezTo>
                <a:cubicBezTo>
                  <a:pt x="2029" y="546"/>
                  <a:pt x="2030" y="545"/>
                  <a:pt x="2032" y="543"/>
                </a:cubicBezTo>
                <a:cubicBezTo>
                  <a:pt x="2034" y="541"/>
                  <a:pt x="2036" y="537"/>
                  <a:pt x="2037" y="534"/>
                </a:cubicBezTo>
                <a:cubicBezTo>
                  <a:pt x="2039" y="529"/>
                  <a:pt x="2042" y="524"/>
                  <a:pt x="2043" y="519"/>
                </a:cubicBezTo>
                <a:cubicBezTo>
                  <a:pt x="2043" y="518"/>
                  <a:pt x="2043" y="516"/>
                  <a:pt x="2044" y="516"/>
                </a:cubicBezTo>
                <a:cubicBezTo>
                  <a:pt x="2048" y="511"/>
                  <a:pt x="2048" y="505"/>
                  <a:pt x="2049" y="500"/>
                </a:cubicBezTo>
                <a:cubicBezTo>
                  <a:pt x="2049" y="495"/>
                  <a:pt x="2051" y="491"/>
                  <a:pt x="2051" y="486"/>
                </a:cubicBezTo>
                <a:cubicBezTo>
                  <a:pt x="2051" y="485"/>
                  <a:pt x="2051" y="484"/>
                  <a:pt x="2052" y="484"/>
                </a:cubicBezTo>
                <a:cubicBezTo>
                  <a:pt x="2054" y="481"/>
                  <a:pt x="2053" y="478"/>
                  <a:pt x="2053" y="474"/>
                </a:cubicBezTo>
                <a:cubicBezTo>
                  <a:pt x="2052" y="468"/>
                  <a:pt x="2050" y="463"/>
                  <a:pt x="2047" y="458"/>
                </a:cubicBezTo>
                <a:cubicBezTo>
                  <a:pt x="2046" y="456"/>
                  <a:pt x="2046" y="454"/>
                  <a:pt x="2045" y="451"/>
                </a:cubicBezTo>
                <a:cubicBezTo>
                  <a:pt x="2045" y="446"/>
                  <a:pt x="2045" y="441"/>
                  <a:pt x="2045" y="436"/>
                </a:cubicBezTo>
                <a:cubicBezTo>
                  <a:pt x="2045" y="436"/>
                  <a:pt x="2045" y="435"/>
                  <a:pt x="2046" y="435"/>
                </a:cubicBezTo>
                <a:cubicBezTo>
                  <a:pt x="2046" y="435"/>
                  <a:pt x="2046" y="435"/>
                  <a:pt x="2046" y="435"/>
                </a:cubicBezTo>
                <a:cubicBezTo>
                  <a:pt x="2048" y="438"/>
                  <a:pt x="2050" y="440"/>
                  <a:pt x="2053" y="443"/>
                </a:cubicBezTo>
                <a:cubicBezTo>
                  <a:pt x="2055" y="445"/>
                  <a:pt x="2054" y="449"/>
                  <a:pt x="2056" y="452"/>
                </a:cubicBezTo>
                <a:cubicBezTo>
                  <a:pt x="2057" y="453"/>
                  <a:pt x="2057" y="454"/>
                  <a:pt x="2058" y="456"/>
                </a:cubicBezTo>
                <a:cubicBezTo>
                  <a:pt x="2059" y="459"/>
                  <a:pt x="2061" y="462"/>
                  <a:pt x="2061" y="466"/>
                </a:cubicBezTo>
                <a:cubicBezTo>
                  <a:pt x="2061" y="466"/>
                  <a:pt x="2061" y="467"/>
                  <a:pt x="2061" y="467"/>
                </a:cubicBezTo>
                <a:cubicBezTo>
                  <a:pt x="2062" y="471"/>
                  <a:pt x="2062" y="475"/>
                  <a:pt x="2065" y="479"/>
                </a:cubicBezTo>
                <a:cubicBezTo>
                  <a:pt x="2066" y="480"/>
                  <a:pt x="2067" y="482"/>
                  <a:pt x="2067" y="484"/>
                </a:cubicBezTo>
                <a:cubicBezTo>
                  <a:pt x="2067" y="487"/>
                  <a:pt x="2068" y="490"/>
                  <a:pt x="2070" y="493"/>
                </a:cubicBezTo>
                <a:cubicBezTo>
                  <a:pt x="2071" y="495"/>
                  <a:pt x="2071" y="496"/>
                  <a:pt x="2071" y="499"/>
                </a:cubicBezTo>
                <a:cubicBezTo>
                  <a:pt x="2071" y="499"/>
                  <a:pt x="2071" y="500"/>
                  <a:pt x="2071" y="501"/>
                </a:cubicBezTo>
                <a:cubicBezTo>
                  <a:pt x="2072" y="503"/>
                  <a:pt x="2073" y="505"/>
                  <a:pt x="2075" y="506"/>
                </a:cubicBezTo>
                <a:cubicBezTo>
                  <a:pt x="2075" y="506"/>
                  <a:pt x="2076" y="505"/>
                  <a:pt x="2076" y="505"/>
                </a:cubicBezTo>
                <a:cubicBezTo>
                  <a:pt x="2076" y="504"/>
                  <a:pt x="2076" y="503"/>
                  <a:pt x="2076" y="502"/>
                </a:cubicBezTo>
                <a:cubicBezTo>
                  <a:pt x="2076" y="500"/>
                  <a:pt x="2077" y="499"/>
                  <a:pt x="2079" y="500"/>
                </a:cubicBezTo>
                <a:cubicBezTo>
                  <a:pt x="2081" y="500"/>
                  <a:pt x="2082" y="501"/>
                  <a:pt x="2083" y="502"/>
                </a:cubicBezTo>
                <a:cubicBezTo>
                  <a:pt x="2084" y="502"/>
                  <a:pt x="2084" y="502"/>
                  <a:pt x="2084" y="502"/>
                </a:cubicBezTo>
                <a:cubicBezTo>
                  <a:pt x="2085" y="502"/>
                  <a:pt x="2085" y="501"/>
                  <a:pt x="2085" y="501"/>
                </a:cubicBezTo>
                <a:cubicBezTo>
                  <a:pt x="2085" y="499"/>
                  <a:pt x="2084" y="496"/>
                  <a:pt x="2082" y="495"/>
                </a:cubicBezTo>
                <a:cubicBezTo>
                  <a:pt x="2078" y="494"/>
                  <a:pt x="2078" y="489"/>
                  <a:pt x="2074" y="487"/>
                </a:cubicBezTo>
                <a:cubicBezTo>
                  <a:pt x="2073" y="485"/>
                  <a:pt x="2072" y="483"/>
                  <a:pt x="2072" y="481"/>
                </a:cubicBezTo>
                <a:cubicBezTo>
                  <a:pt x="2071" y="478"/>
                  <a:pt x="2071" y="475"/>
                  <a:pt x="2070" y="472"/>
                </a:cubicBezTo>
                <a:cubicBezTo>
                  <a:pt x="2070" y="471"/>
                  <a:pt x="2070" y="471"/>
                  <a:pt x="2070" y="470"/>
                </a:cubicBezTo>
                <a:cubicBezTo>
                  <a:pt x="2070" y="469"/>
                  <a:pt x="2071" y="467"/>
                  <a:pt x="2072" y="467"/>
                </a:cubicBezTo>
                <a:cubicBezTo>
                  <a:pt x="2074" y="467"/>
                  <a:pt x="2075" y="467"/>
                  <a:pt x="2077" y="467"/>
                </a:cubicBezTo>
                <a:cubicBezTo>
                  <a:pt x="2077" y="465"/>
                  <a:pt x="2076" y="464"/>
                  <a:pt x="2076" y="463"/>
                </a:cubicBezTo>
                <a:cubicBezTo>
                  <a:pt x="2070" y="454"/>
                  <a:pt x="2066" y="444"/>
                  <a:pt x="2059" y="436"/>
                </a:cubicBezTo>
                <a:cubicBezTo>
                  <a:pt x="2057" y="434"/>
                  <a:pt x="2056" y="431"/>
                  <a:pt x="2056" y="427"/>
                </a:cubicBezTo>
                <a:cubicBezTo>
                  <a:pt x="2056" y="426"/>
                  <a:pt x="2055" y="424"/>
                  <a:pt x="2055" y="423"/>
                </a:cubicBezTo>
                <a:cubicBezTo>
                  <a:pt x="2052" y="419"/>
                  <a:pt x="2051" y="414"/>
                  <a:pt x="2047" y="412"/>
                </a:cubicBezTo>
                <a:cubicBezTo>
                  <a:pt x="2046" y="410"/>
                  <a:pt x="2046" y="408"/>
                  <a:pt x="2045" y="407"/>
                </a:cubicBezTo>
                <a:cubicBezTo>
                  <a:pt x="2044" y="405"/>
                  <a:pt x="2042" y="405"/>
                  <a:pt x="2041" y="404"/>
                </a:cubicBezTo>
                <a:cubicBezTo>
                  <a:pt x="2040" y="404"/>
                  <a:pt x="2040" y="405"/>
                  <a:pt x="2039" y="405"/>
                </a:cubicBezTo>
                <a:cubicBezTo>
                  <a:pt x="2039" y="405"/>
                  <a:pt x="2039" y="406"/>
                  <a:pt x="2039" y="406"/>
                </a:cubicBezTo>
                <a:cubicBezTo>
                  <a:pt x="2039" y="407"/>
                  <a:pt x="2040" y="407"/>
                  <a:pt x="2040" y="408"/>
                </a:cubicBezTo>
                <a:cubicBezTo>
                  <a:pt x="2043" y="411"/>
                  <a:pt x="2043" y="411"/>
                  <a:pt x="2040" y="415"/>
                </a:cubicBezTo>
                <a:cubicBezTo>
                  <a:pt x="2040" y="416"/>
                  <a:pt x="2040" y="417"/>
                  <a:pt x="2040" y="417"/>
                </a:cubicBezTo>
                <a:cubicBezTo>
                  <a:pt x="2040" y="418"/>
                  <a:pt x="2041" y="419"/>
                  <a:pt x="2041" y="420"/>
                </a:cubicBezTo>
                <a:cubicBezTo>
                  <a:pt x="2043" y="423"/>
                  <a:pt x="2044" y="426"/>
                  <a:pt x="2044" y="429"/>
                </a:cubicBezTo>
                <a:cubicBezTo>
                  <a:pt x="2044" y="430"/>
                  <a:pt x="2044" y="430"/>
                  <a:pt x="2044" y="431"/>
                </a:cubicBezTo>
                <a:cubicBezTo>
                  <a:pt x="2043" y="431"/>
                  <a:pt x="2042" y="431"/>
                  <a:pt x="2042" y="430"/>
                </a:cubicBezTo>
                <a:cubicBezTo>
                  <a:pt x="2041" y="428"/>
                  <a:pt x="2041" y="426"/>
                  <a:pt x="2040" y="425"/>
                </a:cubicBezTo>
                <a:cubicBezTo>
                  <a:pt x="2039" y="424"/>
                  <a:pt x="2038" y="423"/>
                  <a:pt x="2039" y="422"/>
                </a:cubicBezTo>
                <a:cubicBezTo>
                  <a:pt x="2039" y="419"/>
                  <a:pt x="2037" y="417"/>
                  <a:pt x="2035" y="416"/>
                </a:cubicBezTo>
                <a:cubicBezTo>
                  <a:pt x="2032" y="414"/>
                  <a:pt x="2028" y="412"/>
                  <a:pt x="2025" y="409"/>
                </a:cubicBezTo>
                <a:cubicBezTo>
                  <a:pt x="2024" y="409"/>
                  <a:pt x="2023" y="409"/>
                  <a:pt x="2022" y="409"/>
                </a:cubicBezTo>
                <a:cubicBezTo>
                  <a:pt x="2021" y="409"/>
                  <a:pt x="2020" y="409"/>
                  <a:pt x="2018" y="409"/>
                </a:cubicBezTo>
                <a:cubicBezTo>
                  <a:pt x="2016" y="409"/>
                  <a:pt x="2015" y="410"/>
                  <a:pt x="2015" y="412"/>
                </a:cubicBezTo>
                <a:cubicBezTo>
                  <a:pt x="2015" y="414"/>
                  <a:pt x="2014" y="415"/>
                  <a:pt x="2012" y="417"/>
                </a:cubicBezTo>
                <a:cubicBezTo>
                  <a:pt x="2012" y="417"/>
                  <a:pt x="2012" y="417"/>
                  <a:pt x="2012" y="417"/>
                </a:cubicBezTo>
                <a:cubicBezTo>
                  <a:pt x="2010" y="414"/>
                  <a:pt x="2009" y="412"/>
                  <a:pt x="2008" y="410"/>
                </a:cubicBezTo>
                <a:cubicBezTo>
                  <a:pt x="2008" y="410"/>
                  <a:pt x="2008" y="409"/>
                  <a:pt x="2008" y="409"/>
                </a:cubicBezTo>
                <a:cubicBezTo>
                  <a:pt x="2007" y="409"/>
                  <a:pt x="2007" y="410"/>
                  <a:pt x="2006" y="410"/>
                </a:cubicBezTo>
                <a:cubicBezTo>
                  <a:pt x="2005" y="411"/>
                  <a:pt x="2005" y="412"/>
                  <a:pt x="2006" y="413"/>
                </a:cubicBezTo>
                <a:cubicBezTo>
                  <a:pt x="2006" y="414"/>
                  <a:pt x="2005" y="415"/>
                  <a:pt x="2005" y="415"/>
                </a:cubicBezTo>
                <a:cubicBezTo>
                  <a:pt x="2005" y="415"/>
                  <a:pt x="2004" y="415"/>
                  <a:pt x="2004" y="414"/>
                </a:cubicBezTo>
                <a:cubicBezTo>
                  <a:pt x="2003" y="412"/>
                  <a:pt x="2002" y="410"/>
                  <a:pt x="2001" y="408"/>
                </a:cubicBezTo>
                <a:cubicBezTo>
                  <a:pt x="2000" y="406"/>
                  <a:pt x="1999" y="405"/>
                  <a:pt x="1997" y="406"/>
                </a:cubicBezTo>
                <a:cubicBezTo>
                  <a:pt x="1996" y="406"/>
                  <a:pt x="1995" y="407"/>
                  <a:pt x="1995" y="407"/>
                </a:cubicBezTo>
                <a:cubicBezTo>
                  <a:pt x="1994" y="407"/>
                  <a:pt x="1993" y="407"/>
                  <a:pt x="1992" y="407"/>
                </a:cubicBezTo>
                <a:cubicBezTo>
                  <a:pt x="1990" y="407"/>
                  <a:pt x="1989" y="405"/>
                  <a:pt x="1990" y="404"/>
                </a:cubicBezTo>
                <a:cubicBezTo>
                  <a:pt x="1990" y="403"/>
                  <a:pt x="1990" y="402"/>
                  <a:pt x="1991" y="401"/>
                </a:cubicBezTo>
                <a:cubicBezTo>
                  <a:pt x="1992" y="399"/>
                  <a:pt x="1993" y="396"/>
                  <a:pt x="1995" y="394"/>
                </a:cubicBezTo>
                <a:cubicBezTo>
                  <a:pt x="1996" y="391"/>
                  <a:pt x="1998" y="388"/>
                  <a:pt x="1998" y="385"/>
                </a:cubicBezTo>
                <a:cubicBezTo>
                  <a:pt x="1999" y="379"/>
                  <a:pt x="2001" y="373"/>
                  <a:pt x="2003" y="368"/>
                </a:cubicBezTo>
                <a:cubicBezTo>
                  <a:pt x="2005" y="364"/>
                  <a:pt x="2007" y="361"/>
                  <a:pt x="2006" y="356"/>
                </a:cubicBezTo>
                <a:cubicBezTo>
                  <a:pt x="2005" y="354"/>
                  <a:pt x="2006" y="353"/>
                  <a:pt x="2007" y="351"/>
                </a:cubicBezTo>
                <a:cubicBezTo>
                  <a:pt x="2008" y="349"/>
                  <a:pt x="2009" y="347"/>
                  <a:pt x="2008" y="344"/>
                </a:cubicBezTo>
                <a:cubicBezTo>
                  <a:pt x="2008" y="343"/>
                  <a:pt x="2008" y="342"/>
                  <a:pt x="2009" y="341"/>
                </a:cubicBezTo>
                <a:cubicBezTo>
                  <a:pt x="2010" y="338"/>
                  <a:pt x="2012" y="337"/>
                  <a:pt x="2015" y="336"/>
                </a:cubicBezTo>
                <a:cubicBezTo>
                  <a:pt x="2018" y="335"/>
                  <a:pt x="2021" y="334"/>
                  <a:pt x="2025" y="333"/>
                </a:cubicBezTo>
                <a:cubicBezTo>
                  <a:pt x="2026" y="332"/>
                  <a:pt x="2027" y="332"/>
                  <a:pt x="2029" y="333"/>
                </a:cubicBezTo>
                <a:cubicBezTo>
                  <a:pt x="2030" y="334"/>
                  <a:pt x="2032" y="334"/>
                  <a:pt x="2032" y="332"/>
                </a:cubicBezTo>
                <a:cubicBezTo>
                  <a:pt x="2034" y="330"/>
                  <a:pt x="2036" y="329"/>
                  <a:pt x="2038" y="329"/>
                </a:cubicBezTo>
                <a:cubicBezTo>
                  <a:pt x="2041" y="330"/>
                  <a:pt x="2044" y="328"/>
                  <a:pt x="2047" y="328"/>
                </a:cubicBezTo>
                <a:cubicBezTo>
                  <a:pt x="2047" y="328"/>
                  <a:pt x="2048" y="327"/>
                  <a:pt x="2048" y="327"/>
                </a:cubicBezTo>
                <a:cubicBezTo>
                  <a:pt x="2049" y="326"/>
                  <a:pt x="2049" y="324"/>
                  <a:pt x="2049" y="323"/>
                </a:cubicBezTo>
                <a:cubicBezTo>
                  <a:pt x="2050" y="321"/>
                  <a:pt x="2051" y="320"/>
                  <a:pt x="2053" y="320"/>
                </a:cubicBezTo>
                <a:cubicBezTo>
                  <a:pt x="2057" y="321"/>
                  <a:pt x="2061" y="321"/>
                  <a:pt x="2065" y="322"/>
                </a:cubicBezTo>
                <a:cubicBezTo>
                  <a:pt x="2065" y="322"/>
                  <a:pt x="2066" y="322"/>
                  <a:pt x="2067" y="323"/>
                </a:cubicBezTo>
                <a:cubicBezTo>
                  <a:pt x="2067" y="323"/>
                  <a:pt x="2067" y="324"/>
                  <a:pt x="2067" y="324"/>
                </a:cubicBezTo>
                <a:cubicBezTo>
                  <a:pt x="2067" y="325"/>
                  <a:pt x="2067" y="325"/>
                  <a:pt x="2066" y="326"/>
                </a:cubicBezTo>
                <a:cubicBezTo>
                  <a:pt x="2066" y="327"/>
                  <a:pt x="2066" y="328"/>
                  <a:pt x="2067" y="329"/>
                </a:cubicBezTo>
                <a:cubicBezTo>
                  <a:pt x="2068" y="330"/>
                  <a:pt x="2069" y="330"/>
                  <a:pt x="2070" y="330"/>
                </a:cubicBezTo>
                <a:cubicBezTo>
                  <a:pt x="2073" y="328"/>
                  <a:pt x="2077" y="327"/>
                  <a:pt x="2079" y="324"/>
                </a:cubicBezTo>
                <a:cubicBezTo>
                  <a:pt x="2079" y="323"/>
                  <a:pt x="2080" y="323"/>
                  <a:pt x="2082" y="323"/>
                </a:cubicBezTo>
                <a:cubicBezTo>
                  <a:pt x="2083" y="323"/>
                  <a:pt x="2084" y="323"/>
                  <a:pt x="2085" y="322"/>
                </a:cubicBezTo>
                <a:cubicBezTo>
                  <a:pt x="2086" y="321"/>
                  <a:pt x="2088" y="320"/>
                  <a:pt x="2088" y="318"/>
                </a:cubicBezTo>
                <a:cubicBezTo>
                  <a:pt x="2087" y="316"/>
                  <a:pt x="2085" y="316"/>
                  <a:pt x="2083" y="316"/>
                </a:cubicBezTo>
                <a:cubicBezTo>
                  <a:pt x="2083" y="316"/>
                  <a:pt x="2083" y="316"/>
                  <a:pt x="2083" y="316"/>
                </a:cubicBezTo>
                <a:cubicBezTo>
                  <a:pt x="2082" y="315"/>
                  <a:pt x="2081" y="315"/>
                  <a:pt x="2081" y="314"/>
                </a:cubicBezTo>
                <a:cubicBezTo>
                  <a:pt x="2079" y="311"/>
                  <a:pt x="2079" y="308"/>
                  <a:pt x="2080" y="305"/>
                </a:cubicBezTo>
                <a:cubicBezTo>
                  <a:pt x="2081" y="304"/>
                  <a:pt x="2081" y="303"/>
                  <a:pt x="2081" y="303"/>
                </a:cubicBezTo>
                <a:cubicBezTo>
                  <a:pt x="2082" y="300"/>
                  <a:pt x="2082" y="298"/>
                  <a:pt x="2082" y="295"/>
                </a:cubicBezTo>
                <a:cubicBezTo>
                  <a:pt x="2082" y="292"/>
                  <a:pt x="2082" y="288"/>
                  <a:pt x="2082" y="285"/>
                </a:cubicBezTo>
                <a:cubicBezTo>
                  <a:pt x="2082" y="282"/>
                  <a:pt x="2083" y="280"/>
                  <a:pt x="2086" y="279"/>
                </a:cubicBezTo>
                <a:cubicBezTo>
                  <a:pt x="2087" y="279"/>
                  <a:pt x="2089" y="278"/>
                  <a:pt x="2091" y="277"/>
                </a:cubicBezTo>
                <a:cubicBezTo>
                  <a:pt x="2093" y="276"/>
                  <a:pt x="2095" y="276"/>
                  <a:pt x="2097" y="276"/>
                </a:cubicBezTo>
                <a:cubicBezTo>
                  <a:pt x="2098" y="277"/>
                  <a:pt x="2099" y="276"/>
                  <a:pt x="2100" y="275"/>
                </a:cubicBezTo>
                <a:cubicBezTo>
                  <a:pt x="2101" y="275"/>
                  <a:pt x="2102" y="275"/>
                  <a:pt x="2102" y="276"/>
                </a:cubicBezTo>
                <a:cubicBezTo>
                  <a:pt x="2102" y="278"/>
                  <a:pt x="2103" y="280"/>
                  <a:pt x="2103" y="282"/>
                </a:cubicBezTo>
                <a:cubicBezTo>
                  <a:pt x="2103" y="284"/>
                  <a:pt x="2104" y="285"/>
                  <a:pt x="2106" y="286"/>
                </a:cubicBezTo>
                <a:cubicBezTo>
                  <a:pt x="2107" y="287"/>
                  <a:pt x="2109" y="288"/>
                  <a:pt x="2111" y="289"/>
                </a:cubicBezTo>
                <a:cubicBezTo>
                  <a:pt x="2111" y="289"/>
                  <a:pt x="2112" y="289"/>
                  <a:pt x="2112" y="289"/>
                </a:cubicBezTo>
                <a:cubicBezTo>
                  <a:pt x="2113" y="288"/>
                  <a:pt x="2113" y="287"/>
                  <a:pt x="2114" y="286"/>
                </a:cubicBezTo>
                <a:cubicBezTo>
                  <a:pt x="2114" y="283"/>
                  <a:pt x="2115" y="280"/>
                  <a:pt x="2115" y="276"/>
                </a:cubicBezTo>
                <a:cubicBezTo>
                  <a:pt x="2116" y="274"/>
                  <a:pt x="2117" y="273"/>
                  <a:pt x="2119" y="272"/>
                </a:cubicBezTo>
                <a:cubicBezTo>
                  <a:pt x="2120" y="271"/>
                  <a:pt x="2120" y="270"/>
                  <a:pt x="2120" y="269"/>
                </a:cubicBezTo>
                <a:cubicBezTo>
                  <a:pt x="2120" y="269"/>
                  <a:pt x="2120" y="269"/>
                  <a:pt x="2120" y="269"/>
                </a:cubicBezTo>
                <a:cubicBezTo>
                  <a:pt x="2116" y="265"/>
                  <a:pt x="2115" y="261"/>
                  <a:pt x="2114" y="256"/>
                </a:cubicBezTo>
                <a:cubicBezTo>
                  <a:pt x="2114" y="256"/>
                  <a:pt x="2114" y="256"/>
                  <a:pt x="2114" y="256"/>
                </a:cubicBezTo>
                <a:cubicBezTo>
                  <a:pt x="2115" y="254"/>
                  <a:pt x="2118" y="253"/>
                  <a:pt x="2120" y="254"/>
                </a:cubicBezTo>
                <a:cubicBezTo>
                  <a:pt x="2121" y="254"/>
                  <a:pt x="2122" y="255"/>
                  <a:pt x="2121" y="256"/>
                </a:cubicBezTo>
                <a:cubicBezTo>
                  <a:pt x="2120" y="259"/>
                  <a:pt x="2120" y="261"/>
                  <a:pt x="2122" y="263"/>
                </a:cubicBezTo>
                <a:cubicBezTo>
                  <a:pt x="2123" y="266"/>
                  <a:pt x="2125" y="269"/>
                  <a:pt x="2125" y="273"/>
                </a:cubicBezTo>
                <a:cubicBezTo>
                  <a:pt x="2125" y="274"/>
                  <a:pt x="2125" y="274"/>
                  <a:pt x="2126" y="275"/>
                </a:cubicBezTo>
                <a:cubicBezTo>
                  <a:pt x="2128" y="277"/>
                  <a:pt x="2127" y="280"/>
                  <a:pt x="2128" y="283"/>
                </a:cubicBezTo>
                <a:cubicBezTo>
                  <a:pt x="2127" y="285"/>
                  <a:pt x="2126" y="286"/>
                  <a:pt x="2124" y="288"/>
                </a:cubicBezTo>
                <a:cubicBezTo>
                  <a:pt x="2124" y="288"/>
                  <a:pt x="2124" y="288"/>
                  <a:pt x="2124" y="289"/>
                </a:cubicBezTo>
                <a:cubicBezTo>
                  <a:pt x="2123" y="290"/>
                  <a:pt x="2122" y="291"/>
                  <a:pt x="2122" y="293"/>
                </a:cubicBezTo>
                <a:cubicBezTo>
                  <a:pt x="2122" y="298"/>
                  <a:pt x="2123" y="303"/>
                  <a:pt x="2121" y="307"/>
                </a:cubicBezTo>
                <a:cubicBezTo>
                  <a:pt x="2120" y="308"/>
                  <a:pt x="2121" y="309"/>
                  <a:pt x="2120" y="311"/>
                </a:cubicBezTo>
                <a:cubicBezTo>
                  <a:pt x="2120" y="315"/>
                  <a:pt x="2120" y="319"/>
                  <a:pt x="2120" y="324"/>
                </a:cubicBezTo>
                <a:cubicBezTo>
                  <a:pt x="2121" y="327"/>
                  <a:pt x="2120" y="331"/>
                  <a:pt x="2118" y="333"/>
                </a:cubicBezTo>
                <a:cubicBezTo>
                  <a:pt x="2117" y="334"/>
                  <a:pt x="2117" y="335"/>
                  <a:pt x="2116" y="336"/>
                </a:cubicBezTo>
                <a:cubicBezTo>
                  <a:pt x="2116" y="336"/>
                  <a:pt x="2115" y="337"/>
                  <a:pt x="2114" y="337"/>
                </a:cubicBezTo>
                <a:cubicBezTo>
                  <a:pt x="2112" y="339"/>
                  <a:pt x="2112" y="339"/>
                  <a:pt x="2113" y="341"/>
                </a:cubicBezTo>
                <a:cubicBezTo>
                  <a:pt x="2115" y="343"/>
                  <a:pt x="2115" y="346"/>
                  <a:pt x="2115" y="349"/>
                </a:cubicBezTo>
                <a:cubicBezTo>
                  <a:pt x="2115" y="350"/>
                  <a:pt x="2114" y="351"/>
                  <a:pt x="2114" y="353"/>
                </a:cubicBezTo>
                <a:cubicBezTo>
                  <a:pt x="2113" y="355"/>
                  <a:pt x="2113" y="357"/>
                  <a:pt x="2113" y="359"/>
                </a:cubicBezTo>
                <a:cubicBezTo>
                  <a:pt x="2113" y="362"/>
                  <a:pt x="2115" y="365"/>
                  <a:pt x="2116" y="369"/>
                </a:cubicBezTo>
                <a:cubicBezTo>
                  <a:pt x="2119" y="380"/>
                  <a:pt x="2126" y="389"/>
                  <a:pt x="2132" y="399"/>
                </a:cubicBezTo>
                <a:cubicBezTo>
                  <a:pt x="2133" y="402"/>
                  <a:pt x="2135" y="404"/>
                  <a:pt x="2137" y="407"/>
                </a:cubicBezTo>
                <a:cubicBezTo>
                  <a:pt x="2138" y="409"/>
                  <a:pt x="2139" y="411"/>
                  <a:pt x="2140" y="412"/>
                </a:cubicBezTo>
                <a:cubicBezTo>
                  <a:pt x="2142" y="414"/>
                  <a:pt x="2144" y="416"/>
                  <a:pt x="2145" y="418"/>
                </a:cubicBezTo>
                <a:cubicBezTo>
                  <a:pt x="2146" y="421"/>
                  <a:pt x="2147" y="423"/>
                  <a:pt x="2148" y="426"/>
                </a:cubicBezTo>
                <a:cubicBezTo>
                  <a:pt x="2149" y="428"/>
                  <a:pt x="2151" y="429"/>
                  <a:pt x="2153" y="431"/>
                </a:cubicBezTo>
                <a:cubicBezTo>
                  <a:pt x="2153" y="431"/>
                  <a:pt x="2154" y="430"/>
                  <a:pt x="2154" y="430"/>
                </a:cubicBezTo>
                <a:cubicBezTo>
                  <a:pt x="2156" y="429"/>
                  <a:pt x="2156" y="427"/>
                  <a:pt x="2157" y="425"/>
                </a:cubicBezTo>
                <a:cubicBezTo>
                  <a:pt x="2159" y="420"/>
                  <a:pt x="2159" y="416"/>
                  <a:pt x="2158" y="411"/>
                </a:cubicBezTo>
                <a:cubicBezTo>
                  <a:pt x="2156" y="405"/>
                  <a:pt x="2155" y="404"/>
                  <a:pt x="2161" y="401"/>
                </a:cubicBezTo>
                <a:cubicBezTo>
                  <a:pt x="2161" y="401"/>
                  <a:pt x="2162" y="401"/>
                  <a:pt x="2162" y="400"/>
                </a:cubicBezTo>
                <a:cubicBezTo>
                  <a:pt x="2163" y="400"/>
                  <a:pt x="2163" y="399"/>
                  <a:pt x="2162" y="398"/>
                </a:cubicBezTo>
                <a:cubicBezTo>
                  <a:pt x="2162" y="397"/>
                  <a:pt x="2161" y="396"/>
                  <a:pt x="2160" y="395"/>
                </a:cubicBezTo>
                <a:cubicBezTo>
                  <a:pt x="2159" y="394"/>
                  <a:pt x="2159" y="392"/>
                  <a:pt x="2159" y="391"/>
                </a:cubicBezTo>
                <a:cubicBezTo>
                  <a:pt x="2159" y="389"/>
                  <a:pt x="2159" y="386"/>
                  <a:pt x="2159" y="383"/>
                </a:cubicBezTo>
                <a:cubicBezTo>
                  <a:pt x="2160" y="382"/>
                  <a:pt x="2161" y="380"/>
                  <a:pt x="2163" y="380"/>
                </a:cubicBezTo>
                <a:cubicBezTo>
                  <a:pt x="2164" y="379"/>
                  <a:pt x="2165" y="378"/>
                  <a:pt x="2166" y="378"/>
                </a:cubicBezTo>
                <a:cubicBezTo>
                  <a:pt x="2168" y="377"/>
                  <a:pt x="2168" y="375"/>
                  <a:pt x="2167" y="374"/>
                </a:cubicBezTo>
                <a:cubicBezTo>
                  <a:pt x="2166" y="372"/>
                  <a:pt x="2165" y="371"/>
                  <a:pt x="2163" y="369"/>
                </a:cubicBezTo>
                <a:cubicBezTo>
                  <a:pt x="2159" y="365"/>
                  <a:pt x="2158" y="361"/>
                  <a:pt x="2159" y="356"/>
                </a:cubicBezTo>
                <a:cubicBezTo>
                  <a:pt x="2159" y="355"/>
                  <a:pt x="2160" y="354"/>
                  <a:pt x="2161" y="354"/>
                </a:cubicBezTo>
                <a:cubicBezTo>
                  <a:pt x="2162" y="354"/>
                  <a:pt x="2162" y="354"/>
                  <a:pt x="2163" y="354"/>
                </a:cubicBezTo>
                <a:cubicBezTo>
                  <a:pt x="2164" y="354"/>
                  <a:pt x="2166" y="352"/>
                  <a:pt x="2165" y="351"/>
                </a:cubicBezTo>
                <a:cubicBezTo>
                  <a:pt x="2164" y="349"/>
                  <a:pt x="2163" y="347"/>
                  <a:pt x="2162" y="345"/>
                </a:cubicBezTo>
                <a:cubicBezTo>
                  <a:pt x="2161" y="343"/>
                  <a:pt x="2160" y="342"/>
                  <a:pt x="2158" y="343"/>
                </a:cubicBezTo>
                <a:cubicBezTo>
                  <a:pt x="2157" y="343"/>
                  <a:pt x="2156" y="342"/>
                  <a:pt x="2156" y="342"/>
                </a:cubicBezTo>
                <a:cubicBezTo>
                  <a:pt x="2155" y="340"/>
                  <a:pt x="2154" y="337"/>
                  <a:pt x="2155" y="334"/>
                </a:cubicBezTo>
                <a:cubicBezTo>
                  <a:pt x="2155" y="334"/>
                  <a:pt x="2155" y="333"/>
                  <a:pt x="2155" y="332"/>
                </a:cubicBezTo>
                <a:cubicBezTo>
                  <a:pt x="2155" y="331"/>
                  <a:pt x="2155" y="330"/>
                  <a:pt x="2154" y="330"/>
                </a:cubicBezTo>
                <a:cubicBezTo>
                  <a:pt x="2153" y="328"/>
                  <a:pt x="2151" y="328"/>
                  <a:pt x="2149" y="327"/>
                </a:cubicBezTo>
                <a:cubicBezTo>
                  <a:pt x="2149" y="327"/>
                  <a:pt x="2148" y="328"/>
                  <a:pt x="2148" y="328"/>
                </a:cubicBezTo>
                <a:cubicBezTo>
                  <a:pt x="2147" y="329"/>
                  <a:pt x="2147" y="329"/>
                  <a:pt x="2147" y="330"/>
                </a:cubicBezTo>
                <a:cubicBezTo>
                  <a:pt x="2147" y="330"/>
                  <a:pt x="2147" y="330"/>
                  <a:pt x="2147" y="330"/>
                </a:cubicBezTo>
                <a:cubicBezTo>
                  <a:pt x="2147" y="330"/>
                  <a:pt x="2147" y="330"/>
                  <a:pt x="2147" y="330"/>
                </a:cubicBezTo>
                <a:cubicBezTo>
                  <a:pt x="2147" y="330"/>
                  <a:pt x="2147" y="330"/>
                  <a:pt x="2147" y="330"/>
                </a:cubicBezTo>
                <a:cubicBezTo>
                  <a:pt x="2147" y="331"/>
                  <a:pt x="2147" y="331"/>
                  <a:pt x="2147" y="330"/>
                </a:cubicBezTo>
                <a:cubicBezTo>
                  <a:pt x="2147" y="330"/>
                  <a:pt x="2147" y="330"/>
                  <a:pt x="2147" y="330"/>
                </a:cubicBezTo>
                <a:cubicBezTo>
                  <a:pt x="2147" y="330"/>
                  <a:pt x="2147" y="330"/>
                  <a:pt x="2147" y="330"/>
                </a:cubicBezTo>
                <a:cubicBezTo>
                  <a:pt x="2145" y="329"/>
                  <a:pt x="2144" y="328"/>
                  <a:pt x="2143" y="326"/>
                </a:cubicBezTo>
                <a:cubicBezTo>
                  <a:pt x="2142" y="323"/>
                  <a:pt x="2142" y="320"/>
                  <a:pt x="2142" y="317"/>
                </a:cubicBezTo>
                <a:cubicBezTo>
                  <a:pt x="2142" y="312"/>
                  <a:pt x="2142" y="307"/>
                  <a:pt x="2139" y="303"/>
                </a:cubicBezTo>
                <a:cubicBezTo>
                  <a:pt x="2139" y="302"/>
                  <a:pt x="2139" y="301"/>
                  <a:pt x="2138" y="301"/>
                </a:cubicBezTo>
                <a:cubicBezTo>
                  <a:pt x="2138" y="298"/>
                  <a:pt x="2139" y="295"/>
                  <a:pt x="2142" y="294"/>
                </a:cubicBezTo>
                <a:cubicBezTo>
                  <a:pt x="2143" y="294"/>
                  <a:pt x="2144" y="295"/>
                  <a:pt x="2144" y="294"/>
                </a:cubicBezTo>
                <a:cubicBezTo>
                  <a:pt x="2146" y="294"/>
                  <a:pt x="2146" y="294"/>
                  <a:pt x="2147" y="293"/>
                </a:cubicBezTo>
                <a:cubicBezTo>
                  <a:pt x="2147" y="291"/>
                  <a:pt x="2147" y="290"/>
                  <a:pt x="2148" y="289"/>
                </a:cubicBezTo>
                <a:cubicBezTo>
                  <a:pt x="2149" y="288"/>
                  <a:pt x="2150" y="288"/>
                  <a:pt x="2150" y="288"/>
                </a:cubicBezTo>
                <a:cubicBezTo>
                  <a:pt x="2151" y="290"/>
                  <a:pt x="2151" y="291"/>
                  <a:pt x="2152" y="292"/>
                </a:cubicBezTo>
                <a:cubicBezTo>
                  <a:pt x="2152" y="293"/>
                  <a:pt x="2153" y="293"/>
                  <a:pt x="2154" y="293"/>
                </a:cubicBezTo>
                <a:cubicBezTo>
                  <a:pt x="2154" y="293"/>
                  <a:pt x="2155" y="292"/>
                  <a:pt x="2155" y="292"/>
                </a:cubicBezTo>
                <a:cubicBezTo>
                  <a:pt x="2155" y="290"/>
                  <a:pt x="2156" y="289"/>
                  <a:pt x="2156" y="287"/>
                </a:cubicBezTo>
                <a:cubicBezTo>
                  <a:pt x="2156" y="285"/>
                  <a:pt x="2157" y="284"/>
                  <a:pt x="2159" y="282"/>
                </a:cubicBezTo>
                <a:cubicBezTo>
                  <a:pt x="2161" y="280"/>
                  <a:pt x="2163" y="279"/>
                  <a:pt x="2166" y="279"/>
                </a:cubicBezTo>
                <a:cubicBezTo>
                  <a:pt x="2168" y="278"/>
                  <a:pt x="2169" y="280"/>
                  <a:pt x="2170" y="281"/>
                </a:cubicBezTo>
                <a:cubicBezTo>
                  <a:pt x="2172" y="281"/>
                  <a:pt x="2173" y="283"/>
                  <a:pt x="2175" y="284"/>
                </a:cubicBezTo>
                <a:cubicBezTo>
                  <a:pt x="2175" y="284"/>
                  <a:pt x="2176" y="284"/>
                  <a:pt x="2176" y="284"/>
                </a:cubicBezTo>
                <a:cubicBezTo>
                  <a:pt x="2177" y="285"/>
                  <a:pt x="2178" y="285"/>
                  <a:pt x="2179" y="285"/>
                </a:cubicBezTo>
                <a:cubicBezTo>
                  <a:pt x="2180" y="285"/>
                  <a:pt x="2180" y="284"/>
                  <a:pt x="2180" y="283"/>
                </a:cubicBezTo>
                <a:cubicBezTo>
                  <a:pt x="2180" y="281"/>
                  <a:pt x="2179" y="279"/>
                  <a:pt x="2179" y="277"/>
                </a:cubicBezTo>
                <a:cubicBezTo>
                  <a:pt x="2180" y="275"/>
                  <a:pt x="2180" y="273"/>
                  <a:pt x="2181" y="271"/>
                </a:cubicBezTo>
                <a:cubicBezTo>
                  <a:pt x="2181" y="269"/>
                  <a:pt x="2182" y="266"/>
                  <a:pt x="2182" y="263"/>
                </a:cubicBezTo>
                <a:cubicBezTo>
                  <a:pt x="2182" y="258"/>
                  <a:pt x="2184" y="254"/>
                  <a:pt x="2186" y="250"/>
                </a:cubicBezTo>
                <a:cubicBezTo>
                  <a:pt x="2187" y="248"/>
                  <a:pt x="2188" y="246"/>
                  <a:pt x="2189" y="243"/>
                </a:cubicBezTo>
                <a:cubicBezTo>
                  <a:pt x="2191" y="240"/>
                  <a:pt x="2193" y="236"/>
                  <a:pt x="2196" y="234"/>
                </a:cubicBezTo>
                <a:cubicBezTo>
                  <a:pt x="2197" y="233"/>
                  <a:pt x="2199" y="232"/>
                  <a:pt x="2200" y="232"/>
                </a:cubicBezTo>
                <a:cubicBezTo>
                  <a:pt x="2202" y="232"/>
                  <a:pt x="2204" y="232"/>
                  <a:pt x="2206" y="232"/>
                </a:cubicBezTo>
                <a:cubicBezTo>
                  <a:pt x="2207" y="232"/>
                  <a:pt x="2208" y="232"/>
                  <a:pt x="2209" y="232"/>
                </a:cubicBezTo>
                <a:cubicBezTo>
                  <a:pt x="2210" y="232"/>
                  <a:pt x="2210" y="231"/>
                  <a:pt x="2210" y="231"/>
                </a:cubicBezTo>
                <a:cubicBezTo>
                  <a:pt x="2210" y="227"/>
                  <a:pt x="2210" y="223"/>
                  <a:pt x="2207" y="220"/>
                </a:cubicBezTo>
                <a:cubicBezTo>
                  <a:pt x="2206" y="220"/>
                  <a:pt x="2206" y="219"/>
                  <a:pt x="2205" y="218"/>
                </a:cubicBezTo>
                <a:cubicBezTo>
                  <a:pt x="2205" y="217"/>
                  <a:pt x="2204" y="216"/>
                  <a:pt x="2203" y="216"/>
                </a:cubicBezTo>
                <a:cubicBezTo>
                  <a:pt x="2200" y="215"/>
                  <a:pt x="2198" y="212"/>
                  <a:pt x="2194" y="211"/>
                </a:cubicBezTo>
                <a:cubicBezTo>
                  <a:pt x="2194" y="211"/>
                  <a:pt x="2194" y="211"/>
                  <a:pt x="2194" y="211"/>
                </a:cubicBezTo>
                <a:cubicBezTo>
                  <a:pt x="2194" y="211"/>
                  <a:pt x="2194" y="211"/>
                  <a:pt x="2194" y="211"/>
                </a:cubicBezTo>
                <a:cubicBezTo>
                  <a:pt x="2194" y="211"/>
                  <a:pt x="2194" y="211"/>
                  <a:pt x="2194" y="211"/>
                </a:cubicBezTo>
                <a:cubicBezTo>
                  <a:pt x="2194" y="211"/>
                  <a:pt x="2194" y="211"/>
                  <a:pt x="2194" y="211"/>
                </a:cubicBezTo>
                <a:cubicBezTo>
                  <a:pt x="2194" y="210"/>
                  <a:pt x="2194" y="209"/>
                  <a:pt x="2193" y="208"/>
                </a:cubicBezTo>
                <a:cubicBezTo>
                  <a:pt x="2193" y="206"/>
                  <a:pt x="2191" y="204"/>
                  <a:pt x="2189" y="204"/>
                </a:cubicBezTo>
                <a:cubicBezTo>
                  <a:pt x="2188" y="204"/>
                  <a:pt x="2188" y="204"/>
                  <a:pt x="2187" y="204"/>
                </a:cubicBezTo>
                <a:cubicBezTo>
                  <a:pt x="2187" y="203"/>
                  <a:pt x="2187" y="203"/>
                  <a:pt x="2187" y="202"/>
                </a:cubicBezTo>
                <a:cubicBezTo>
                  <a:pt x="2186" y="200"/>
                  <a:pt x="2185" y="199"/>
                  <a:pt x="2182" y="199"/>
                </a:cubicBezTo>
                <a:cubicBezTo>
                  <a:pt x="2179" y="200"/>
                  <a:pt x="2178" y="198"/>
                  <a:pt x="2176" y="197"/>
                </a:cubicBezTo>
                <a:cubicBezTo>
                  <a:pt x="2176" y="196"/>
                  <a:pt x="2176" y="195"/>
                  <a:pt x="2177" y="195"/>
                </a:cubicBezTo>
                <a:cubicBezTo>
                  <a:pt x="2178" y="194"/>
                  <a:pt x="2179" y="194"/>
                  <a:pt x="2180" y="194"/>
                </a:cubicBezTo>
                <a:cubicBezTo>
                  <a:pt x="2183" y="193"/>
                  <a:pt x="2185" y="190"/>
                  <a:pt x="2185" y="187"/>
                </a:cubicBezTo>
                <a:cubicBezTo>
                  <a:pt x="2185" y="184"/>
                  <a:pt x="2185" y="180"/>
                  <a:pt x="2185" y="177"/>
                </a:cubicBezTo>
                <a:cubicBezTo>
                  <a:pt x="2185" y="176"/>
                  <a:pt x="2185" y="174"/>
                  <a:pt x="2185" y="173"/>
                </a:cubicBezTo>
                <a:cubicBezTo>
                  <a:pt x="2184" y="172"/>
                  <a:pt x="2183" y="171"/>
                  <a:pt x="2183" y="169"/>
                </a:cubicBezTo>
                <a:cubicBezTo>
                  <a:pt x="2182" y="167"/>
                  <a:pt x="2180" y="166"/>
                  <a:pt x="2178" y="166"/>
                </a:cubicBezTo>
                <a:cubicBezTo>
                  <a:pt x="2176" y="165"/>
                  <a:pt x="2174" y="164"/>
                  <a:pt x="2173" y="162"/>
                </a:cubicBezTo>
                <a:cubicBezTo>
                  <a:pt x="2173" y="162"/>
                  <a:pt x="2172" y="161"/>
                  <a:pt x="2173" y="160"/>
                </a:cubicBezTo>
                <a:cubicBezTo>
                  <a:pt x="2173" y="159"/>
                  <a:pt x="2174" y="158"/>
                  <a:pt x="2174" y="158"/>
                </a:cubicBezTo>
                <a:cubicBezTo>
                  <a:pt x="2175" y="156"/>
                  <a:pt x="2176" y="156"/>
                  <a:pt x="2176" y="157"/>
                </a:cubicBezTo>
                <a:cubicBezTo>
                  <a:pt x="2177" y="159"/>
                  <a:pt x="2179" y="161"/>
                  <a:pt x="2180" y="162"/>
                </a:cubicBezTo>
                <a:cubicBezTo>
                  <a:pt x="2186" y="164"/>
                  <a:pt x="2186" y="164"/>
                  <a:pt x="2189" y="159"/>
                </a:cubicBezTo>
                <a:cubicBezTo>
                  <a:pt x="2189" y="158"/>
                  <a:pt x="2189" y="157"/>
                  <a:pt x="2189" y="157"/>
                </a:cubicBezTo>
                <a:cubicBezTo>
                  <a:pt x="2190" y="155"/>
                  <a:pt x="2192" y="155"/>
                  <a:pt x="2194" y="154"/>
                </a:cubicBezTo>
                <a:cubicBezTo>
                  <a:pt x="2195" y="154"/>
                  <a:pt x="2196" y="155"/>
                  <a:pt x="2197" y="156"/>
                </a:cubicBezTo>
                <a:cubicBezTo>
                  <a:pt x="2198" y="157"/>
                  <a:pt x="2199" y="158"/>
                  <a:pt x="2200" y="159"/>
                </a:cubicBezTo>
                <a:cubicBezTo>
                  <a:pt x="2201" y="161"/>
                  <a:pt x="2203" y="161"/>
                  <a:pt x="2205" y="160"/>
                </a:cubicBezTo>
                <a:cubicBezTo>
                  <a:pt x="2207" y="159"/>
                  <a:pt x="2209" y="158"/>
                  <a:pt x="2211" y="158"/>
                </a:cubicBezTo>
                <a:cubicBezTo>
                  <a:pt x="2212" y="158"/>
                  <a:pt x="2214" y="159"/>
                  <a:pt x="2215" y="159"/>
                </a:cubicBezTo>
                <a:cubicBezTo>
                  <a:pt x="2216" y="159"/>
                  <a:pt x="2218" y="158"/>
                  <a:pt x="2219" y="158"/>
                </a:cubicBezTo>
                <a:cubicBezTo>
                  <a:pt x="2219" y="158"/>
                  <a:pt x="2220" y="157"/>
                  <a:pt x="2220" y="157"/>
                </a:cubicBezTo>
                <a:cubicBezTo>
                  <a:pt x="2221" y="157"/>
                  <a:pt x="2221" y="156"/>
                  <a:pt x="2221" y="156"/>
                </a:cubicBezTo>
                <a:cubicBezTo>
                  <a:pt x="2221" y="153"/>
                  <a:pt x="2221" y="150"/>
                  <a:pt x="2217" y="149"/>
                </a:cubicBezTo>
                <a:cubicBezTo>
                  <a:pt x="2215" y="149"/>
                  <a:pt x="2215" y="148"/>
                  <a:pt x="2215" y="147"/>
                </a:cubicBezTo>
                <a:cubicBezTo>
                  <a:pt x="2214" y="146"/>
                  <a:pt x="2214" y="145"/>
                  <a:pt x="2215" y="145"/>
                </a:cubicBezTo>
                <a:cubicBezTo>
                  <a:pt x="2215" y="142"/>
                  <a:pt x="2214" y="140"/>
                  <a:pt x="2211" y="138"/>
                </a:cubicBezTo>
                <a:cubicBezTo>
                  <a:pt x="2210" y="138"/>
                  <a:pt x="2209" y="136"/>
                  <a:pt x="2208" y="135"/>
                </a:cubicBezTo>
                <a:cubicBezTo>
                  <a:pt x="2207" y="134"/>
                  <a:pt x="2207" y="133"/>
                  <a:pt x="2209" y="132"/>
                </a:cubicBezTo>
                <a:cubicBezTo>
                  <a:pt x="2211" y="130"/>
                  <a:pt x="2212" y="128"/>
                  <a:pt x="2213" y="126"/>
                </a:cubicBezTo>
                <a:cubicBezTo>
                  <a:pt x="2213" y="125"/>
                  <a:pt x="2213" y="124"/>
                  <a:pt x="2212" y="123"/>
                </a:cubicBezTo>
                <a:cubicBezTo>
                  <a:pt x="2210" y="120"/>
                  <a:pt x="2209" y="117"/>
                  <a:pt x="2209" y="113"/>
                </a:cubicBezTo>
                <a:cubicBezTo>
                  <a:pt x="2209" y="112"/>
                  <a:pt x="2208" y="112"/>
                  <a:pt x="2207" y="112"/>
                </a:cubicBezTo>
                <a:cubicBezTo>
                  <a:pt x="2207" y="112"/>
                  <a:pt x="2206" y="112"/>
                  <a:pt x="2205" y="112"/>
                </a:cubicBezTo>
                <a:cubicBezTo>
                  <a:pt x="2202" y="111"/>
                  <a:pt x="2199" y="110"/>
                  <a:pt x="2196" y="110"/>
                </a:cubicBezTo>
                <a:cubicBezTo>
                  <a:pt x="2195" y="110"/>
                  <a:pt x="2194" y="109"/>
                  <a:pt x="2193" y="108"/>
                </a:cubicBezTo>
                <a:cubicBezTo>
                  <a:pt x="2191" y="107"/>
                  <a:pt x="2190" y="108"/>
                  <a:pt x="2188" y="109"/>
                </a:cubicBezTo>
                <a:cubicBezTo>
                  <a:pt x="2186" y="111"/>
                  <a:pt x="2185" y="113"/>
                  <a:pt x="2182" y="114"/>
                </a:cubicBezTo>
                <a:cubicBezTo>
                  <a:pt x="2182" y="114"/>
                  <a:pt x="2181" y="114"/>
                  <a:pt x="2181" y="115"/>
                </a:cubicBezTo>
                <a:cubicBezTo>
                  <a:pt x="2180" y="116"/>
                  <a:pt x="2180" y="117"/>
                  <a:pt x="2181" y="118"/>
                </a:cubicBezTo>
                <a:cubicBezTo>
                  <a:pt x="2182" y="120"/>
                  <a:pt x="2183" y="121"/>
                  <a:pt x="2185" y="123"/>
                </a:cubicBezTo>
                <a:cubicBezTo>
                  <a:pt x="2185" y="124"/>
                  <a:pt x="2185" y="125"/>
                  <a:pt x="2185" y="126"/>
                </a:cubicBezTo>
                <a:cubicBezTo>
                  <a:pt x="2185" y="126"/>
                  <a:pt x="2184" y="127"/>
                  <a:pt x="2184" y="127"/>
                </a:cubicBezTo>
                <a:cubicBezTo>
                  <a:pt x="2183" y="127"/>
                  <a:pt x="2183" y="127"/>
                  <a:pt x="2183" y="127"/>
                </a:cubicBezTo>
                <a:cubicBezTo>
                  <a:pt x="2181" y="123"/>
                  <a:pt x="2176" y="120"/>
                  <a:pt x="2174" y="116"/>
                </a:cubicBezTo>
                <a:cubicBezTo>
                  <a:pt x="2171" y="113"/>
                  <a:pt x="2168" y="111"/>
                  <a:pt x="2163" y="112"/>
                </a:cubicBezTo>
                <a:cubicBezTo>
                  <a:pt x="2162" y="112"/>
                  <a:pt x="2160" y="112"/>
                  <a:pt x="2158" y="112"/>
                </a:cubicBezTo>
                <a:cubicBezTo>
                  <a:pt x="2156" y="111"/>
                  <a:pt x="2153" y="111"/>
                  <a:pt x="2150" y="111"/>
                </a:cubicBezTo>
                <a:cubicBezTo>
                  <a:pt x="2147" y="111"/>
                  <a:pt x="2144" y="110"/>
                  <a:pt x="2141" y="109"/>
                </a:cubicBezTo>
                <a:cubicBezTo>
                  <a:pt x="2138" y="108"/>
                  <a:pt x="2135" y="108"/>
                  <a:pt x="2132" y="109"/>
                </a:cubicBezTo>
                <a:cubicBezTo>
                  <a:pt x="2130" y="110"/>
                  <a:pt x="2129" y="110"/>
                  <a:pt x="2127" y="108"/>
                </a:cubicBezTo>
                <a:cubicBezTo>
                  <a:pt x="2125" y="107"/>
                  <a:pt x="2123" y="106"/>
                  <a:pt x="2121" y="106"/>
                </a:cubicBezTo>
                <a:cubicBezTo>
                  <a:pt x="2115" y="105"/>
                  <a:pt x="2109" y="103"/>
                  <a:pt x="2102" y="104"/>
                </a:cubicBezTo>
                <a:cubicBezTo>
                  <a:pt x="2101" y="104"/>
                  <a:pt x="2100" y="104"/>
                  <a:pt x="2100" y="104"/>
                </a:cubicBezTo>
                <a:cubicBezTo>
                  <a:pt x="2095" y="102"/>
                  <a:pt x="2091" y="104"/>
                  <a:pt x="2088" y="105"/>
                </a:cubicBezTo>
                <a:cubicBezTo>
                  <a:pt x="2085" y="106"/>
                  <a:pt x="2082" y="108"/>
                  <a:pt x="2080" y="108"/>
                </a:cubicBezTo>
                <a:cubicBezTo>
                  <a:pt x="2076" y="108"/>
                  <a:pt x="2073" y="109"/>
                  <a:pt x="2070" y="109"/>
                </a:cubicBezTo>
                <a:cubicBezTo>
                  <a:pt x="2069" y="109"/>
                  <a:pt x="2067" y="110"/>
                  <a:pt x="2066" y="110"/>
                </a:cubicBezTo>
                <a:cubicBezTo>
                  <a:pt x="2065" y="110"/>
                  <a:pt x="2065" y="110"/>
                  <a:pt x="2065" y="111"/>
                </a:cubicBezTo>
                <a:cubicBezTo>
                  <a:pt x="2065" y="114"/>
                  <a:pt x="2068" y="116"/>
                  <a:pt x="2067" y="119"/>
                </a:cubicBezTo>
                <a:cubicBezTo>
                  <a:pt x="2067" y="120"/>
                  <a:pt x="2068" y="121"/>
                  <a:pt x="2069" y="121"/>
                </a:cubicBezTo>
                <a:cubicBezTo>
                  <a:pt x="2071" y="122"/>
                  <a:pt x="2074" y="122"/>
                  <a:pt x="2075" y="124"/>
                </a:cubicBezTo>
                <a:cubicBezTo>
                  <a:pt x="2077" y="126"/>
                  <a:pt x="2079" y="128"/>
                  <a:pt x="2080" y="130"/>
                </a:cubicBezTo>
                <a:cubicBezTo>
                  <a:pt x="2081" y="131"/>
                  <a:pt x="2081" y="133"/>
                  <a:pt x="2080" y="133"/>
                </a:cubicBezTo>
                <a:cubicBezTo>
                  <a:pt x="2079" y="134"/>
                  <a:pt x="2078" y="135"/>
                  <a:pt x="2077" y="136"/>
                </a:cubicBezTo>
                <a:cubicBezTo>
                  <a:pt x="2076" y="137"/>
                  <a:pt x="2074" y="137"/>
                  <a:pt x="2074" y="135"/>
                </a:cubicBezTo>
                <a:cubicBezTo>
                  <a:pt x="2072" y="132"/>
                  <a:pt x="2069" y="131"/>
                  <a:pt x="2065" y="130"/>
                </a:cubicBezTo>
                <a:cubicBezTo>
                  <a:pt x="2065" y="130"/>
                  <a:pt x="2064" y="130"/>
                  <a:pt x="2063" y="130"/>
                </a:cubicBezTo>
                <a:cubicBezTo>
                  <a:pt x="2063" y="130"/>
                  <a:pt x="2062" y="129"/>
                  <a:pt x="2061" y="128"/>
                </a:cubicBezTo>
                <a:cubicBezTo>
                  <a:pt x="2061" y="128"/>
                  <a:pt x="2060" y="126"/>
                  <a:pt x="2060" y="125"/>
                </a:cubicBezTo>
                <a:cubicBezTo>
                  <a:pt x="2059" y="125"/>
                  <a:pt x="2059" y="124"/>
                  <a:pt x="2060" y="124"/>
                </a:cubicBezTo>
                <a:cubicBezTo>
                  <a:pt x="2062" y="122"/>
                  <a:pt x="2061" y="120"/>
                  <a:pt x="2060" y="118"/>
                </a:cubicBezTo>
                <a:cubicBezTo>
                  <a:pt x="2059" y="116"/>
                  <a:pt x="2057" y="116"/>
                  <a:pt x="2055" y="116"/>
                </a:cubicBezTo>
                <a:cubicBezTo>
                  <a:pt x="2054" y="116"/>
                  <a:pt x="2052" y="118"/>
                  <a:pt x="2052" y="119"/>
                </a:cubicBezTo>
                <a:cubicBezTo>
                  <a:pt x="2052" y="122"/>
                  <a:pt x="2052" y="124"/>
                  <a:pt x="2052" y="126"/>
                </a:cubicBezTo>
                <a:cubicBezTo>
                  <a:pt x="2052" y="128"/>
                  <a:pt x="2051" y="129"/>
                  <a:pt x="2049" y="129"/>
                </a:cubicBezTo>
                <a:cubicBezTo>
                  <a:pt x="2046" y="130"/>
                  <a:pt x="2043" y="130"/>
                  <a:pt x="2041" y="131"/>
                </a:cubicBezTo>
                <a:cubicBezTo>
                  <a:pt x="2039" y="131"/>
                  <a:pt x="2037" y="132"/>
                  <a:pt x="2035" y="131"/>
                </a:cubicBezTo>
                <a:cubicBezTo>
                  <a:pt x="2034" y="131"/>
                  <a:pt x="2033" y="131"/>
                  <a:pt x="2033" y="131"/>
                </a:cubicBezTo>
                <a:cubicBezTo>
                  <a:pt x="2030" y="133"/>
                  <a:pt x="2026" y="135"/>
                  <a:pt x="2023" y="137"/>
                </a:cubicBezTo>
                <a:cubicBezTo>
                  <a:pt x="2018" y="140"/>
                  <a:pt x="2013" y="141"/>
                  <a:pt x="2008" y="141"/>
                </a:cubicBezTo>
                <a:cubicBezTo>
                  <a:pt x="2007" y="140"/>
                  <a:pt x="2006" y="140"/>
                  <a:pt x="2005" y="138"/>
                </a:cubicBezTo>
                <a:cubicBezTo>
                  <a:pt x="2005" y="138"/>
                  <a:pt x="2005" y="138"/>
                  <a:pt x="2005" y="138"/>
                </a:cubicBezTo>
                <a:cubicBezTo>
                  <a:pt x="2004" y="132"/>
                  <a:pt x="2001" y="128"/>
                  <a:pt x="1996" y="125"/>
                </a:cubicBezTo>
                <a:cubicBezTo>
                  <a:pt x="1996" y="125"/>
                  <a:pt x="1995" y="125"/>
                  <a:pt x="1995" y="124"/>
                </a:cubicBezTo>
                <a:cubicBezTo>
                  <a:pt x="1990" y="121"/>
                  <a:pt x="1984" y="119"/>
                  <a:pt x="1978" y="122"/>
                </a:cubicBezTo>
                <a:cubicBezTo>
                  <a:pt x="1977" y="123"/>
                  <a:pt x="1976" y="123"/>
                  <a:pt x="1975" y="123"/>
                </a:cubicBezTo>
                <a:cubicBezTo>
                  <a:pt x="1971" y="125"/>
                  <a:pt x="1966" y="127"/>
                  <a:pt x="1962" y="130"/>
                </a:cubicBezTo>
                <a:cubicBezTo>
                  <a:pt x="1960" y="132"/>
                  <a:pt x="1958" y="133"/>
                  <a:pt x="1955" y="135"/>
                </a:cubicBezTo>
                <a:cubicBezTo>
                  <a:pt x="1954" y="136"/>
                  <a:pt x="1952" y="135"/>
                  <a:pt x="1951" y="133"/>
                </a:cubicBezTo>
                <a:cubicBezTo>
                  <a:pt x="1950" y="131"/>
                  <a:pt x="1949" y="130"/>
                  <a:pt x="1947" y="129"/>
                </a:cubicBezTo>
                <a:cubicBezTo>
                  <a:pt x="1946" y="129"/>
                  <a:pt x="1944" y="128"/>
                  <a:pt x="1943" y="127"/>
                </a:cubicBezTo>
                <a:cubicBezTo>
                  <a:pt x="1941" y="127"/>
                  <a:pt x="1940" y="127"/>
                  <a:pt x="1939" y="128"/>
                </a:cubicBezTo>
                <a:cubicBezTo>
                  <a:pt x="1938" y="129"/>
                  <a:pt x="1938" y="129"/>
                  <a:pt x="1936" y="128"/>
                </a:cubicBezTo>
                <a:cubicBezTo>
                  <a:pt x="1935" y="128"/>
                  <a:pt x="1934" y="127"/>
                  <a:pt x="1933" y="127"/>
                </a:cubicBezTo>
                <a:cubicBezTo>
                  <a:pt x="1932" y="128"/>
                  <a:pt x="1931" y="128"/>
                  <a:pt x="1931" y="127"/>
                </a:cubicBezTo>
                <a:cubicBezTo>
                  <a:pt x="1929" y="126"/>
                  <a:pt x="1928" y="125"/>
                  <a:pt x="1926" y="125"/>
                </a:cubicBezTo>
                <a:cubicBezTo>
                  <a:pt x="1925" y="125"/>
                  <a:pt x="1925" y="124"/>
                  <a:pt x="1926" y="123"/>
                </a:cubicBezTo>
                <a:cubicBezTo>
                  <a:pt x="1927" y="121"/>
                  <a:pt x="1927" y="120"/>
                  <a:pt x="1926" y="118"/>
                </a:cubicBezTo>
                <a:cubicBezTo>
                  <a:pt x="1925" y="118"/>
                  <a:pt x="1925" y="118"/>
                  <a:pt x="1925" y="118"/>
                </a:cubicBezTo>
                <a:cubicBezTo>
                  <a:pt x="1922" y="116"/>
                  <a:pt x="1918" y="114"/>
                  <a:pt x="1914" y="115"/>
                </a:cubicBezTo>
                <a:cubicBezTo>
                  <a:pt x="1913" y="115"/>
                  <a:pt x="1911" y="116"/>
                  <a:pt x="1909" y="116"/>
                </a:cubicBezTo>
                <a:cubicBezTo>
                  <a:pt x="1908" y="117"/>
                  <a:pt x="1907" y="117"/>
                  <a:pt x="1906" y="118"/>
                </a:cubicBezTo>
                <a:cubicBezTo>
                  <a:pt x="1904" y="121"/>
                  <a:pt x="1902" y="121"/>
                  <a:pt x="1899" y="120"/>
                </a:cubicBezTo>
                <a:cubicBezTo>
                  <a:pt x="1896" y="119"/>
                  <a:pt x="1893" y="119"/>
                  <a:pt x="1890" y="119"/>
                </a:cubicBezTo>
                <a:cubicBezTo>
                  <a:pt x="1886" y="120"/>
                  <a:pt x="1882" y="120"/>
                  <a:pt x="1879" y="120"/>
                </a:cubicBezTo>
                <a:cubicBezTo>
                  <a:pt x="1875" y="121"/>
                  <a:pt x="1871" y="121"/>
                  <a:pt x="1867" y="120"/>
                </a:cubicBezTo>
                <a:cubicBezTo>
                  <a:pt x="1867" y="120"/>
                  <a:pt x="1866" y="121"/>
                  <a:pt x="1865" y="121"/>
                </a:cubicBezTo>
                <a:cubicBezTo>
                  <a:pt x="1865" y="121"/>
                  <a:pt x="1864" y="122"/>
                  <a:pt x="1864" y="122"/>
                </a:cubicBezTo>
                <a:cubicBezTo>
                  <a:pt x="1864" y="123"/>
                  <a:pt x="1864" y="123"/>
                  <a:pt x="1865" y="123"/>
                </a:cubicBezTo>
                <a:cubicBezTo>
                  <a:pt x="1866" y="124"/>
                  <a:pt x="1867" y="124"/>
                  <a:pt x="1869" y="125"/>
                </a:cubicBezTo>
                <a:cubicBezTo>
                  <a:pt x="1869" y="125"/>
                  <a:pt x="1870" y="125"/>
                  <a:pt x="1870" y="126"/>
                </a:cubicBezTo>
                <a:cubicBezTo>
                  <a:pt x="1870" y="126"/>
                  <a:pt x="1869" y="128"/>
                  <a:pt x="1869" y="128"/>
                </a:cubicBezTo>
                <a:cubicBezTo>
                  <a:pt x="1868" y="128"/>
                  <a:pt x="1867" y="128"/>
                  <a:pt x="1866" y="129"/>
                </a:cubicBezTo>
                <a:cubicBezTo>
                  <a:pt x="1864" y="130"/>
                  <a:pt x="1864" y="131"/>
                  <a:pt x="1864" y="133"/>
                </a:cubicBezTo>
                <a:cubicBezTo>
                  <a:pt x="1864" y="135"/>
                  <a:pt x="1865" y="136"/>
                  <a:pt x="1867" y="136"/>
                </a:cubicBezTo>
                <a:cubicBezTo>
                  <a:pt x="1868" y="136"/>
                  <a:pt x="1869" y="136"/>
                  <a:pt x="1870" y="136"/>
                </a:cubicBezTo>
                <a:cubicBezTo>
                  <a:pt x="1870" y="136"/>
                  <a:pt x="1870" y="136"/>
                  <a:pt x="1870" y="136"/>
                </a:cubicBezTo>
                <a:cubicBezTo>
                  <a:pt x="1870" y="135"/>
                  <a:pt x="1870" y="135"/>
                  <a:pt x="1870" y="135"/>
                </a:cubicBezTo>
                <a:cubicBezTo>
                  <a:pt x="1870" y="136"/>
                  <a:pt x="1870" y="136"/>
                  <a:pt x="1870" y="136"/>
                </a:cubicBezTo>
                <a:cubicBezTo>
                  <a:pt x="1870" y="136"/>
                  <a:pt x="1870" y="136"/>
                  <a:pt x="1870" y="136"/>
                </a:cubicBezTo>
                <a:cubicBezTo>
                  <a:pt x="1870" y="138"/>
                  <a:pt x="1870" y="139"/>
                  <a:pt x="1871" y="140"/>
                </a:cubicBezTo>
                <a:cubicBezTo>
                  <a:pt x="1872" y="142"/>
                  <a:pt x="1873" y="144"/>
                  <a:pt x="1875" y="145"/>
                </a:cubicBezTo>
                <a:cubicBezTo>
                  <a:pt x="1876" y="146"/>
                  <a:pt x="1876" y="147"/>
                  <a:pt x="1876" y="148"/>
                </a:cubicBezTo>
                <a:cubicBezTo>
                  <a:pt x="1875" y="148"/>
                  <a:pt x="1874" y="149"/>
                  <a:pt x="1873" y="148"/>
                </a:cubicBezTo>
                <a:cubicBezTo>
                  <a:pt x="1872" y="147"/>
                  <a:pt x="1870" y="147"/>
                  <a:pt x="1868" y="148"/>
                </a:cubicBezTo>
                <a:cubicBezTo>
                  <a:pt x="1867" y="149"/>
                  <a:pt x="1865" y="149"/>
                  <a:pt x="1864" y="150"/>
                </a:cubicBezTo>
                <a:cubicBezTo>
                  <a:pt x="1863" y="152"/>
                  <a:pt x="1861" y="152"/>
                  <a:pt x="1859" y="152"/>
                </a:cubicBezTo>
                <a:cubicBezTo>
                  <a:pt x="1858" y="151"/>
                  <a:pt x="1856" y="151"/>
                  <a:pt x="1855" y="151"/>
                </a:cubicBezTo>
                <a:cubicBezTo>
                  <a:pt x="1853" y="152"/>
                  <a:pt x="1851" y="153"/>
                  <a:pt x="1850" y="155"/>
                </a:cubicBezTo>
                <a:cubicBezTo>
                  <a:pt x="1850" y="157"/>
                  <a:pt x="1848" y="158"/>
                  <a:pt x="1846" y="158"/>
                </a:cubicBezTo>
                <a:cubicBezTo>
                  <a:pt x="1842" y="159"/>
                  <a:pt x="1838" y="158"/>
                  <a:pt x="1835" y="155"/>
                </a:cubicBezTo>
                <a:cubicBezTo>
                  <a:pt x="1834" y="154"/>
                  <a:pt x="1834" y="154"/>
                  <a:pt x="1834" y="154"/>
                </a:cubicBezTo>
                <a:cubicBezTo>
                  <a:pt x="1834" y="154"/>
                  <a:pt x="1833" y="154"/>
                  <a:pt x="1833" y="154"/>
                </a:cubicBezTo>
                <a:cubicBezTo>
                  <a:pt x="1833" y="155"/>
                  <a:pt x="1833" y="155"/>
                  <a:pt x="1833" y="155"/>
                </a:cubicBezTo>
                <a:cubicBezTo>
                  <a:pt x="1833" y="158"/>
                  <a:pt x="1833" y="160"/>
                  <a:pt x="1835" y="163"/>
                </a:cubicBezTo>
                <a:cubicBezTo>
                  <a:pt x="1836" y="166"/>
                  <a:pt x="1837" y="169"/>
                  <a:pt x="1838" y="173"/>
                </a:cubicBezTo>
                <a:cubicBezTo>
                  <a:pt x="1838" y="174"/>
                  <a:pt x="1837" y="174"/>
                  <a:pt x="1836" y="174"/>
                </a:cubicBezTo>
                <a:cubicBezTo>
                  <a:pt x="1834" y="174"/>
                  <a:pt x="1833" y="174"/>
                  <a:pt x="1831" y="173"/>
                </a:cubicBezTo>
                <a:cubicBezTo>
                  <a:pt x="1826" y="171"/>
                  <a:pt x="1823" y="167"/>
                  <a:pt x="1818" y="164"/>
                </a:cubicBezTo>
                <a:cubicBezTo>
                  <a:pt x="1818" y="164"/>
                  <a:pt x="1818" y="164"/>
                  <a:pt x="1818" y="164"/>
                </a:cubicBezTo>
                <a:cubicBezTo>
                  <a:pt x="1817" y="161"/>
                  <a:pt x="1817" y="161"/>
                  <a:pt x="1816" y="162"/>
                </a:cubicBezTo>
                <a:cubicBezTo>
                  <a:pt x="1814" y="163"/>
                  <a:pt x="1813" y="163"/>
                  <a:pt x="1812" y="162"/>
                </a:cubicBezTo>
                <a:cubicBezTo>
                  <a:pt x="1811" y="162"/>
                  <a:pt x="1811" y="161"/>
                  <a:pt x="1811" y="160"/>
                </a:cubicBezTo>
                <a:cubicBezTo>
                  <a:pt x="1810" y="160"/>
                  <a:pt x="1810" y="160"/>
                  <a:pt x="1810" y="160"/>
                </a:cubicBezTo>
                <a:cubicBezTo>
                  <a:pt x="1810" y="160"/>
                  <a:pt x="1810" y="160"/>
                  <a:pt x="1810" y="160"/>
                </a:cubicBezTo>
                <a:cubicBezTo>
                  <a:pt x="1809" y="160"/>
                  <a:pt x="1809" y="160"/>
                  <a:pt x="1808" y="159"/>
                </a:cubicBezTo>
                <a:cubicBezTo>
                  <a:pt x="1809" y="159"/>
                  <a:pt x="1809" y="159"/>
                  <a:pt x="1809" y="159"/>
                </a:cubicBezTo>
                <a:cubicBezTo>
                  <a:pt x="1809" y="159"/>
                  <a:pt x="1810" y="160"/>
                  <a:pt x="1810" y="160"/>
                </a:cubicBezTo>
                <a:cubicBezTo>
                  <a:pt x="1810" y="160"/>
                  <a:pt x="1810" y="160"/>
                  <a:pt x="1811" y="160"/>
                </a:cubicBezTo>
                <a:cubicBezTo>
                  <a:pt x="1811" y="160"/>
                  <a:pt x="1811" y="160"/>
                  <a:pt x="1811" y="160"/>
                </a:cubicBezTo>
                <a:cubicBezTo>
                  <a:pt x="1811" y="160"/>
                  <a:pt x="1812" y="159"/>
                  <a:pt x="1813" y="159"/>
                </a:cubicBezTo>
                <a:cubicBezTo>
                  <a:pt x="1814" y="158"/>
                  <a:pt x="1814" y="158"/>
                  <a:pt x="1814" y="157"/>
                </a:cubicBezTo>
                <a:cubicBezTo>
                  <a:pt x="1814" y="155"/>
                  <a:pt x="1812" y="153"/>
                  <a:pt x="1811" y="152"/>
                </a:cubicBezTo>
                <a:cubicBezTo>
                  <a:pt x="1810" y="151"/>
                  <a:pt x="1808" y="151"/>
                  <a:pt x="1807" y="151"/>
                </a:cubicBezTo>
                <a:cubicBezTo>
                  <a:pt x="1806" y="150"/>
                  <a:pt x="1805" y="150"/>
                  <a:pt x="1806" y="149"/>
                </a:cubicBezTo>
                <a:cubicBezTo>
                  <a:pt x="1806" y="148"/>
                  <a:pt x="1807" y="147"/>
                  <a:pt x="1806" y="146"/>
                </a:cubicBezTo>
                <a:cubicBezTo>
                  <a:pt x="1803" y="143"/>
                  <a:pt x="1801" y="141"/>
                  <a:pt x="1799" y="139"/>
                </a:cubicBezTo>
                <a:cubicBezTo>
                  <a:pt x="1797" y="137"/>
                  <a:pt x="1789" y="135"/>
                  <a:pt x="1786" y="135"/>
                </a:cubicBezTo>
                <a:cubicBezTo>
                  <a:pt x="1786" y="135"/>
                  <a:pt x="1785" y="135"/>
                  <a:pt x="1785" y="136"/>
                </a:cubicBezTo>
                <a:cubicBezTo>
                  <a:pt x="1784" y="137"/>
                  <a:pt x="1783" y="137"/>
                  <a:pt x="1781" y="136"/>
                </a:cubicBezTo>
                <a:cubicBezTo>
                  <a:pt x="1777" y="135"/>
                  <a:pt x="1773" y="135"/>
                  <a:pt x="1770" y="136"/>
                </a:cubicBezTo>
                <a:cubicBezTo>
                  <a:pt x="1769" y="136"/>
                  <a:pt x="1768" y="137"/>
                  <a:pt x="1767" y="137"/>
                </a:cubicBezTo>
                <a:cubicBezTo>
                  <a:pt x="1765" y="139"/>
                  <a:pt x="1765" y="140"/>
                  <a:pt x="1765" y="142"/>
                </a:cubicBezTo>
                <a:cubicBezTo>
                  <a:pt x="1767" y="144"/>
                  <a:pt x="1768" y="146"/>
                  <a:pt x="1769" y="148"/>
                </a:cubicBezTo>
                <a:cubicBezTo>
                  <a:pt x="1769" y="149"/>
                  <a:pt x="1769" y="150"/>
                  <a:pt x="1769" y="150"/>
                </a:cubicBezTo>
                <a:cubicBezTo>
                  <a:pt x="1765" y="152"/>
                  <a:pt x="1762" y="153"/>
                  <a:pt x="1758" y="154"/>
                </a:cubicBezTo>
                <a:cubicBezTo>
                  <a:pt x="1756" y="155"/>
                  <a:pt x="1754" y="155"/>
                  <a:pt x="1752" y="153"/>
                </a:cubicBezTo>
                <a:cubicBezTo>
                  <a:pt x="1750" y="152"/>
                  <a:pt x="1750" y="152"/>
                  <a:pt x="1749" y="153"/>
                </a:cubicBezTo>
                <a:cubicBezTo>
                  <a:pt x="1745" y="156"/>
                  <a:pt x="1741" y="155"/>
                  <a:pt x="1740" y="150"/>
                </a:cubicBezTo>
                <a:cubicBezTo>
                  <a:pt x="1740" y="150"/>
                  <a:pt x="1740" y="149"/>
                  <a:pt x="1740" y="149"/>
                </a:cubicBezTo>
                <a:cubicBezTo>
                  <a:pt x="1740" y="147"/>
                  <a:pt x="1738" y="146"/>
                  <a:pt x="1737" y="147"/>
                </a:cubicBezTo>
                <a:cubicBezTo>
                  <a:pt x="1732" y="147"/>
                  <a:pt x="1728" y="148"/>
                  <a:pt x="1723" y="149"/>
                </a:cubicBezTo>
                <a:cubicBezTo>
                  <a:pt x="1722" y="150"/>
                  <a:pt x="1720" y="150"/>
                  <a:pt x="1718" y="151"/>
                </a:cubicBezTo>
                <a:cubicBezTo>
                  <a:pt x="1716" y="152"/>
                  <a:pt x="1715" y="153"/>
                  <a:pt x="1713" y="154"/>
                </a:cubicBezTo>
                <a:cubicBezTo>
                  <a:pt x="1711" y="153"/>
                  <a:pt x="1710" y="152"/>
                  <a:pt x="1708" y="152"/>
                </a:cubicBezTo>
                <a:cubicBezTo>
                  <a:pt x="1708" y="151"/>
                  <a:pt x="1707" y="152"/>
                  <a:pt x="1707" y="152"/>
                </a:cubicBezTo>
                <a:cubicBezTo>
                  <a:pt x="1707" y="152"/>
                  <a:pt x="1707" y="153"/>
                  <a:pt x="1707" y="153"/>
                </a:cubicBezTo>
                <a:cubicBezTo>
                  <a:pt x="1705" y="156"/>
                  <a:pt x="1702" y="157"/>
                  <a:pt x="1700" y="155"/>
                </a:cubicBezTo>
                <a:cubicBezTo>
                  <a:pt x="1699" y="154"/>
                  <a:pt x="1698" y="153"/>
                  <a:pt x="1698" y="152"/>
                </a:cubicBezTo>
                <a:cubicBezTo>
                  <a:pt x="1697" y="151"/>
                  <a:pt x="1697" y="151"/>
                  <a:pt x="1696" y="151"/>
                </a:cubicBezTo>
                <a:cubicBezTo>
                  <a:pt x="1695" y="152"/>
                  <a:pt x="1693" y="152"/>
                  <a:pt x="1692" y="152"/>
                </a:cubicBezTo>
                <a:cubicBezTo>
                  <a:pt x="1690" y="152"/>
                  <a:pt x="1689" y="153"/>
                  <a:pt x="1689" y="154"/>
                </a:cubicBezTo>
                <a:cubicBezTo>
                  <a:pt x="1688" y="155"/>
                  <a:pt x="1688" y="156"/>
                  <a:pt x="1688" y="157"/>
                </a:cubicBezTo>
                <a:cubicBezTo>
                  <a:pt x="1688" y="158"/>
                  <a:pt x="1689" y="159"/>
                  <a:pt x="1690" y="160"/>
                </a:cubicBezTo>
                <a:cubicBezTo>
                  <a:pt x="1691" y="160"/>
                  <a:pt x="1692" y="160"/>
                  <a:pt x="1693" y="160"/>
                </a:cubicBezTo>
                <a:cubicBezTo>
                  <a:pt x="1693" y="160"/>
                  <a:pt x="1693" y="160"/>
                  <a:pt x="1693" y="160"/>
                </a:cubicBezTo>
                <a:cubicBezTo>
                  <a:pt x="1693" y="160"/>
                  <a:pt x="1693" y="160"/>
                  <a:pt x="1693" y="160"/>
                </a:cubicBezTo>
                <a:cubicBezTo>
                  <a:pt x="1693" y="160"/>
                  <a:pt x="1693" y="159"/>
                  <a:pt x="1693" y="159"/>
                </a:cubicBezTo>
                <a:cubicBezTo>
                  <a:pt x="1693" y="159"/>
                  <a:pt x="1694" y="158"/>
                  <a:pt x="1694" y="158"/>
                </a:cubicBezTo>
                <a:cubicBezTo>
                  <a:pt x="1694" y="158"/>
                  <a:pt x="1695" y="158"/>
                  <a:pt x="1694" y="159"/>
                </a:cubicBezTo>
                <a:cubicBezTo>
                  <a:pt x="1694" y="159"/>
                  <a:pt x="1694" y="159"/>
                  <a:pt x="1694" y="159"/>
                </a:cubicBezTo>
                <a:cubicBezTo>
                  <a:pt x="1694" y="160"/>
                  <a:pt x="1693" y="160"/>
                  <a:pt x="1693" y="160"/>
                </a:cubicBezTo>
                <a:cubicBezTo>
                  <a:pt x="1693" y="160"/>
                  <a:pt x="1693" y="160"/>
                  <a:pt x="1693" y="160"/>
                </a:cubicBezTo>
                <a:cubicBezTo>
                  <a:pt x="1693" y="160"/>
                  <a:pt x="1693" y="160"/>
                  <a:pt x="1693" y="160"/>
                </a:cubicBezTo>
                <a:cubicBezTo>
                  <a:pt x="1693" y="161"/>
                  <a:pt x="1693" y="162"/>
                  <a:pt x="1692" y="163"/>
                </a:cubicBezTo>
                <a:cubicBezTo>
                  <a:pt x="1690" y="164"/>
                  <a:pt x="1689" y="166"/>
                  <a:pt x="1688" y="167"/>
                </a:cubicBezTo>
                <a:cubicBezTo>
                  <a:pt x="1686" y="171"/>
                  <a:pt x="1683" y="172"/>
                  <a:pt x="1680" y="172"/>
                </a:cubicBezTo>
                <a:cubicBezTo>
                  <a:pt x="1678" y="173"/>
                  <a:pt x="1678" y="172"/>
                  <a:pt x="1678" y="171"/>
                </a:cubicBezTo>
                <a:cubicBezTo>
                  <a:pt x="1679" y="169"/>
                  <a:pt x="1679" y="168"/>
                  <a:pt x="1680" y="166"/>
                </a:cubicBezTo>
                <a:cubicBezTo>
                  <a:pt x="1680" y="164"/>
                  <a:pt x="1682" y="164"/>
                  <a:pt x="1683" y="162"/>
                </a:cubicBezTo>
                <a:cubicBezTo>
                  <a:pt x="1683" y="161"/>
                  <a:pt x="1684" y="160"/>
                  <a:pt x="1684" y="160"/>
                </a:cubicBezTo>
                <a:cubicBezTo>
                  <a:pt x="1683" y="157"/>
                  <a:pt x="1684" y="155"/>
                  <a:pt x="1685" y="152"/>
                </a:cubicBezTo>
                <a:cubicBezTo>
                  <a:pt x="1685" y="151"/>
                  <a:pt x="1686" y="150"/>
                  <a:pt x="1686" y="149"/>
                </a:cubicBezTo>
                <a:cubicBezTo>
                  <a:pt x="1685" y="148"/>
                  <a:pt x="1685" y="147"/>
                  <a:pt x="1686" y="145"/>
                </a:cubicBezTo>
                <a:cubicBezTo>
                  <a:pt x="1687" y="143"/>
                  <a:pt x="1688" y="140"/>
                  <a:pt x="1689" y="137"/>
                </a:cubicBezTo>
                <a:cubicBezTo>
                  <a:pt x="1690" y="135"/>
                  <a:pt x="1690" y="132"/>
                  <a:pt x="1691" y="129"/>
                </a:cubicBezTo>
                <a:cubicBezTo>
                  <a:pt x="1692" y="126"/>
                  <a:pt x="1692" y="124"/>
                  <a:pt x="1691" y="121"/>
                </a:cubicBezTo>
                <a:cubicBezTo>
                  <a:pt x="1690" y="119"/>
                  <a:pt x="1688" y="116"/>
                  <a:pt x="1687" y="113"/>
                </a:cubicBezTo>
                <a:cubicBezTo>
                  <a:pt x="1687" y="113"/>
                  <a:pt x="1687" y="112"/>
                  <a:pt x="1686" y="112"/>
                </a:cubicBezTo>
                <a:cubicBezTo>
                  <a:pt x="1683" y="111"/>
                  <a:pt x="1682" y="108"/>
                  <a:pt x="1679" y="105"/>
                </a:cubicBezTo>
                <a:cubicBezTo>
                  <a:pt x="1679" y="105"/>
                  <a:pt x="1678" y="105"/>
                  <a:pt x="1677" y="105"/>
                </a:cubicBezTo>
                <a:cubicBezTo>
                  <a:pt x="1677" y="106"/>
                  <a:pt x="1677" y="108"/>
                  <a:pt x="1675" y="106"/>
                </a:cubicBezTo>
                <a:cubicBezTo>
                  <a:pt x="1674" y="104"/>
                  <a:pt x="1671" y="103"/>
                  <a:pt x="1669" y="102"/>
                </a:cubicBezTo>
                <a:cubicBezTo>
                  <a:pt x="1667" y="101"/>
                  <a:pt x="1665" y="100"/>
                  <a:pt x="1663" y="99"/>
                </a:cubicBezTo>
                <a:cubicBezTo>
                  <a:pt x="1661" y="97"/>
                  <a:pt x="1659" y="97"/>
                  <a:pt x="1657" y="98"/>
                </a:cubicBezTo>
                <a:cubicBezTo>
                  <a:pt x="1654" y="100"/>
                  <a:pt x="1650" y="102"/>
                  <a:pt x="1646" y="103"/>
                </a:cubicBezTo>
                <a:cubicBezTo>
                  <a:pt x="1645" y="104"/>
                  <a:pt x="1645" y="105"/>
                  <a:pt x="1645" y="105"/>
                </a:cubicBezTo>
                <a:cubicBezTo>
                  <a:pt x="1645" y="106"/>
                  <a:pt x="1646" y="107"/>
                  <a:pt x="1646" y="108"/>
                </a:cubicBezTo>
                <a:cubicBezTo>
                  <a:pt x="1647" y="109"/>
                  <a:pt x="1646" y="110"/>
                  <a:pt x="1645" y="111"/>
                </a:cubicBezTo>
                <a:cubicBezTo>
                  <a:pt x="1643" y="112"/>
                  <a:pt x="1641" y="112"/>
                  <a:pt x="1641" y="110"/>
                </a:cubicBezTo>
                <a:cubicBezTo>
                  <a:pt x="1641" y="108"/>
                  <a:pt x="1641" y="107"/>
                  <a:pt x="1641" y="105"/>
                </a:cubicBezTo>
                <a:cubicBezTo>
                  <a:pt x="1641" y="104"/>
                  <a:pt x="1641" y="102"/>
                  <a:pt x="1640" y="101"/>
                </a:cubicBezTo>
                <a:cubicBezTo>
                  <a:pt x="1640" y="100"/>
                  <a:pt x="1638" y="99"/>
                  <a:pt x="1637" y="99"/>
                </a:cubicBezTo>
                <a:cubicBezTo>
                  <a:pt x="1636" y="99"/>
                  <a:pt x="1635" y="99"/>
                  <a:pt x="1634" y="100"/>
                </a:cubicBezTo>
                <a:cubicBezTo>
                  <a:pt x="1632" y="100"/>
                  <a:pt x="1630" y="100"/>
                  <a:pt x="1628" y="99"/>
                </a:cubicBezTo>
                <a:cubicBezTo>
                  <a:pt x="1627" y="98"/>
                  <a:pt x="1627" y="98"/>
                  <a:pt x="1627" y="96"/>
                </a:cubicBezTo>
                <a:cubicBezTo>
                  <a:pt x="1627" y="93"/>
                  <a:pt x="1626" y="92"/>
                  <a:pt x="1624" y="91"/>
                </a:cubicBezTo>
                <a:cubicBezTo>
                  <a:pt x="1620" y="91"/>
                  <a:pt x="1618" y="89"/>
                  <a:pt x="1614" y="89"/>
                </a:cubicBezTo>
                <a:cubicBezTo>
                  <a:pt x="1614" y="89"/>
                  <a:pt x="1613" y="90"/>
                  <a:pt x="1612" y="90"/>
                </a:cubicBezTo>
                <a:cubicBezTo>
                  <a:pt x="1612" y="90"/>
                  <a:pt x="1611" y="91"/>
                  <a:pt x="1611" y="91"/>
                </a:cubicBezTo>
                <a:cubicBezTo>
                  <a:pt x="1609" y="96"/>
                  <a:pt x="1608" y="101"/>
                  <a:pt x="1608" y="107"/>
                </a:cubicBezTo>
                <a:cubicBezTo>
                  <a:pt x="1608" y="110"/>
                  <a:pt x="1608" y="114"/>
                  <a:pt x="1612" y="116"/>
                </a:cubicBezTo>
                <a:cubicBezTo>
                  <a:pt x="1614" y="117"/>
                  <a:pt x="1613" y="119"/>
                  <a:pt x="1614" y="121"/>
                </a:cubicBezTo>
                <a:cubicBezTo>
                  <a:pt x="1614" y="122"/>
                  <a:pt x="1614" y="123"/>
                  <a:pt x="1613" y="123"/>
                </a:cubicBezTo>
                <a:cubicBezTo>
                  <a:pt x="1611" y="123"/>
                  <a:pt x="1609" y="123"/>
                  <a:pt x="1607" y="124"/>
                </a:cubicBezTo>
                <a:cubicBezTo>
                  <a:pt x="1606" y="125"/>
                  <a:pt x="1606" y="125"/>
                  <a:pt x="1606" y="126"/>
                </a:cubicBezTo>
                <a:cubicBezTo>
                  <a:pt x="1606" y="127"/>
                  <a:pt x="1606" y="128"/>
                  <a:pt x="1606" y="129"/>
                </a:cubicBezTo>
                <a:cubicBezTo>
                  <a:pt x="1605" y="131"/>
                  <a:pt x="1604" y="132"/>
                  <a:pt x="1603" y="134"/>
                </a:cubicBezTo>
                <a:cubicBezTo>
                  <a:pt x="1603" y="134"/>
                  <a:pt x="1602" y="135"/>
                  <a:pt x="1602" y="135"/>
                </a:cubicBezTo>
                <a:cubicBezTo>
                  <a:pt x="1600" y="136"/>
                  <a:pt x="1598" y="136"/>
                  <a:pt x="1596" y="137"/>
                </a:cubicBezTo>
                <a:cubicBezTo>
                  <a:pt x="1596" y="137"/>
                  <a:pt x="1595" y="137"/>
                  <a:pt x="1595" y="136"/>
                </a:cubicBezTo>
                <a:cubicBezTo>
                  <a:pt x="1596" y="135"/>
                  <a:pt x="1596" y="134"/>
                  <a:pt x="1596" y="133"/>
                </a:cubicBezTo>
                <a:cubicBezTo>
                  <a:pt x="1597" y="131"/>
                  <a:pt x="1595" y="130"/>
                  <a:pt x="1594" y="131"/>
                </a:cubicBezTo>
                <a:cubicBezTo>
                  <a:pt x="1592" y="131"/>
                  <a:pt x="1591" y="131"/>
                  <a:pt x="1590" y="133"/>
                </a:cubicBezTo>
                <a:cubicBezTo>
                  <a:pt x="1590" y="134"/>
                  <a:pt x="1589" y="135"/>
                  <a:pt x="1588" y="135"/>
                </a:cubicBezTo>
                <a:cubicBezTo>
                  <a:pt x="1587" y="135"/>
                  <a:pt x="1586" y="136"/>
                  <a:pt x="1585" y="136"/>
                </a:cubicBezTo>
                <a:cubicBezTo>
                  <a:pt x="1583" y="136"/>
                  <a:pt x="1581" y="137"/>
                  <a:pt x="1580" y="139"/>
                </a:cubicBezTo>
                <a:cubicBezTo>
                  <a:pt x="1579" y="140"/>
                  <a:pt x="1579" y="141"/>
                  <a:pt x="1580" y="143"/>
                </a:cubicBezTo>
                <a:cubicBezTo>
                  <a:pt x="1581" y="144"/>
                  <a:pt x="1581" y="145"/>
                  <a:pt x="1580" y="145"/>
                </a:cubicBezTo>
                <a:cubicBezTo>
                  <a:pt x="1578" y="147"/>
                  <a:pt x="1576" y="148"/>
                  <a:pt x="1574" y="149"/>
                </a:cubicBezTo>
                <a:cubicBezTo>
                  <a:pt x="1571" y="150"/>
                  <a:pt x="1569" y="151"/>
                  <a:pt x="1568" y="153"/>
                </a:cubicBezTo>
                <a:cubicBezTo>
                  <a:pt x="1567" y="155"/>
                  <a:pt x="1565" y="156"/>
                  <a:pt x="1564" y="159"/>
                </a:cubicBezTo>
                <a:cubicBezTo>
                  <a:pt x="1563" y="160"/>
                  <a:pt x="1562" y="162"/>
                  <a:pt x="1560" y="162"/>
                </a:cubicBezTo>
                <a:cubicBezTo>
                  <a:pt x="1558" y="163"/>
                  <a:pt x="1559" y="166"/>
                  <a:pt x="1557" y="167"/>
                </a:cubicBezTo>
                <a:cubicBezTo>
                  <a:pt x="1556" y="168"/>
                  <a:pt x="1555" y="169"/>
                  <a:pt x="1555" y="170"/>
                </a:cubicBezTo>
                <a:cubicBezTo>
                  <a:pt x="1554" y="172"/>
                  <a:pt x="1555" y="174"/>
                  <a:pt x="1555" y="176"/>
                </a:cubicBezTo>
                <a:cubicBezTo>
                  <a:pt x="1555" y="177"/>
                  <a:pt x="1556" y="178"/>
                  <a:pt x="1557" y="178"/>
                </a:cubicBezTo>
                <a:cubicBezTo>
                  <a:pt x="1559" y="180"/>
                  <a:pt x="1561" y="181"/>
                  <a:pt x="1563" y="182"/>
                </a:cubicBezTo>
                <a:cubicBezTo>
                  <a:pt x="1566" y="183"/>
                  <a:pt x="1569" y="184"/>
                  <a:pt x="1571" y="187"/>
                </a:cubicBezTo>
                <a:cubicBezTo>
                  <a:pt x="1571" y="187"/>
                  <a:pt x="1571" y="188"/>
                  <a:pt x="1571" y="188"/>
                </a:cubicBezTo>
                <a:cubicBezTo>
                  <a:pt x="1571" y="189"/>
                  <a:pt x="1571" y="189"/>
                  <a:pt x="1570" y="190"/>
                </a:cubicBezTo>
                <a:cubicBezTo>
                  <a:pt x="1569" y="190"/>
                  <a:pt x="1569" y="189"/>
                  <a:pt x="1569" y="189"/>
                </a:cubicBezTo>
                <a:cubicBezTo>
                  <a:pt x="1568" y="188"/>
                  <a:pt x="1568" y="187"/>
                  <a:pt x="1567" y="187"/>
                </a:cubicBezTo>
                <a:cubicBezTo>
                  <a:pt x="1566" y="187"/>
                  <a:pt x="1564" y="187"/>
                  <a:pt x="1563" y="188"/>
                </a:cubicBezTo>
                <a:cubicBezTo>
                  <a:pt x="1561" y="190"/>
                  <a:pt x="1557" y="191"/>
                  <a:pt x="1554" y="193"/>
                </a:cubicBezTo>
                <a:cubicBezTo>
                  <a:pt x="1551" y="194"/>
                  <a:pt x="1548" y="195"/>
                  <a:pt x="1544" y="196"/>
                </a:cubicBezTo>
                <a:cubicBezTo>
                  <a:pt x="1543" y="197"/>
                  <a:pt x="1542" y="197"/>
                  <a:pt x="1541" y="197"/>
                </a:cubicBezTo>
                <a:cubicBezTo>
                  <a:pt x="1538" y="198"/>
                  <a:pt x="1537" y="201"/>
                  <a:pt x="1539" y="204"/>
                </a:cubicBezTo>
                <a:cubicBezTo>
                  <a:pt x="1539" y="205"/>
                  <a:pt x="1540" y="207"/>
                  <a:pt x="1541" y="208"/>
                </a:cubicBezTo>
                <a:cubicBezTo>
                  <a:pt x="1542" y="209"/>
                  <a:pt x="1544" y="211"/>
                  <a:pt x="1544" y="213"/>
                </a:cubicBezTo>
                <a:cubicBezTo>
                  <a:pt x="1544" y="214"/>
                  <a:pt x="1545" y="215"/>
                  <a:pt x="1545" y="216"/>
                </a:cubicBezTo>
                <a:cubicBezTo>
                  <a:pt x="1546" y="217"/>
                  <a:pt x="1547" y="218"/>
                  <a:pt x="1548" y="219"/>
                </a:cubicBezTo>
                <a:cubicBezTo>
                  <a:pt x="1550" y="220"/>
                  <a:pt x="1552" y="219"/>
                  <a:pt x="1555" y="219"/>
                </a:cubicBezTo>
                <a:cubicBezTo>
                  <a:pt x="1557" y="221"/>
                  <a:pt x="1558" y="223"/>
                  <a:pt x="1560" y="225"/>
                </a:cubicBezTo>
                <a:cubicBezTo>
                  <a:pt x="1561" y="225"/>
                  <a:pt x="1561" y="225"/>
                  <a:pt x="1562" y="225"/>
                </a:cubicBezTo>
                <a:cubicBezTo>
                  <a:pt x="1563" y="226"/>
                  <a:pt x="1565" y="226"/>
                  <a:pt x="1566" y="227"/>
                </a:cubicBezTo>
                <a:cubicBezTo>
                  <a:pt x="1567" y="228"/>
                  <a:pt x="1568" y="228"/>
                  <a:pt x="1568" y="230"/>
                </a:cubicBezTo>
                <a:cubicBezTo>
                  <a:pt x="1569" y="233"/>
                  <a:pt x="1570" y="237"/>
                  <a:pt x="1572" y="240"/>
                </a:cubicBezTo>
                <a:cubicBezTo>
                  <a:pt x="1573" y="241"/>
                  <a:pt x="1572" y="242"/>
                  <a:pt x="1571" y="242"/>
                </a:cubicBezTo>
                <a:cubicBezTo>
                  <a:pt x="1570" y="243"/>
                  <a:pt x="1569" y="243"/>
                  <a:pt x="1568" y="244"/>
                </a:cubicBezTo>
                <a:cubicBezTo>
                  <a:pt x="1568" y="244"/>
                  <a:pt x="1568" y="244"/>
                  <a:pt x="1569" y="244"/>
                </a:cubicBezTo>
                <a:cubicBezTo>
                  <a:pt x="1568" y="244"/>
                  <a:pt x="1568" y="245"/>
                  <a:pt x="1568" y="245"/>
                </a:cubicBezTo>
                <a:cubicBezTo>
                  <a:pt x="1568" y="245"/>
                  <a:pt x="1568" y="245"/>
                  <a:pt x="1568" y="245"/>
                </a:cubicBezTo>
                <a:cubicBezTo>
                  <a:pt x="1568" y="245"/>
                  <a:pt x="1568" y="244"/>
                  <a:pt x="1568" y="244"/>
                </a:cubicBezTo>
                <a:cubicBezTo>
                  <a:pt x="1568" y="244"/>
                  <a:pt x="1568" y="244"/>
                  <a:pt x="1568" y="244"/>
                </a:cubicBezTo>
                <a:cubicBezTo>
                  <a:pt x="1568" y="244"/>
                  <a:pt x="1568" y="243"/>
                  <a:pt x="1568" y="243"/>
                </a:cubicBezTo>
                <a:cubicBezTo>
                  <a:pt x="1565" y="240"/>
                  <a:pt x="1564" y="237"/>
                  <a:pt x="1566" y="233"/>
                </a:cubicBezTo>
                <a:cubicBezTo>
                  <a:pt x="1567" y="233"/>
                  <a:pt x="1567" y="232"/>
                  <a:pt x="1567" y="231"/>
                </a:cubicBezTo>
                <a:cubicBezTo>
                  <a:pt x="1567" y="230"/>
                  <a:pt x="1565" y="228"/>
                  <a:pt x="1563" y="228"/>
                </a:cubicBezTo>
                <a:cubicBezTo>
                  <a:pt x="1562" y="228"/>
                  <a:pt x="1561" y="228"/>
                  <a:pt x="1559" y="228"/>
                </a:cubicBezTo>
                <a:cubicBezTo>
                  <a:pt x="1556" y="229"/>
                  <a:pt x="1554" y="229"/>
                  <a:pt x="1552" y="227"/>
                </a:cubicBezTo>
                <a:cubicBezTo>
                  <a:pt x="1551" y="226"/>
                  <a:pt x="1549" y="224"/>
                  <a:pt x="1548" y="224"/>
                </a:cubicBezTo>
                <a:cubicBezTo>
                  <a:pt x="1545" y="222"/>
                  <a:pt x="1542" y="221"/>
                  <a:pt x="1540" y="220"/>
                </a:cubicBezTo>
                <a:cubicBezTo>
                  <a:pt x="1537" y="220"/>
                  <a:pt x="1534" y="219"/>
                  <a:pt x="1531" y="218"/>
                </a:cubicBezTo>
                <a:cubicBezTo>
                  <a:pt x="1531" y="218"/>
                  <a:pt x="1529" y="218"/>
                  <a:pt x="1529" y="219"/>
                </a:cubicBezTo>
                <a:cubicBezTo>
                  <a:pt x="1528" y="220"/>
                  <a:pt x="1527" y="221"/>
                  <a:pt x="1527" y="223"/>
                </a:cubicBezTo>
                <a:cubicBezTo>
                  <a:pt x="1527" y="224"/>
                  <a:pt x="1527" y="224"/>
                  <a:pt x="1528" y="225"/>
                </a:cubicBezTo>
                <a:cubicBezTo>
                  <a:pt x="1528" y="225"/>
                  <a:pt x="1529" y="225"/>
                  <a:pt x="1530" y="225"/>
                </a:cubicBezTo>
                <a:cubicBezTo>
                  <a:pt x="1530" y="225"/>
                  <a:pt x="1530" y="225"/>
                  <a:pt x="1530" y="225"/>
                </a:cubicBezTo>
                <a:cubicBezTo>
                  <a:pt x="1530" y="225"/>
                  <a:pt x="1530" y="225"/>
                  <a:pt x="1530" y="225"/>
                </a:cubicBezTo>
                <a:cubicBezTo>
                  <a:pt x="1530" y="225"/>
                  <a:pt x="1530" y="225"/>
                  <a:pt x="1530" y="225"/>
                </a:cubicBezTo>
                <a:cubicBezTo>
                  <a:pt x="1531" y="226"/>
                  <a:pt x="1531" y="226"/>
                  <a:pt x="1532" y="227"/>
                </a:cubicBezTo>
                <a:cubicBezTo>
                  <a:pt x="1533" y="227"/>
                  <a:pt x="1533" y="227"/>
                  <a:pt x="1534" y="227"/>
                </a:cubicBezTo>
                <a:cubicBezTo>
                  <a:pt x="1535" y="228"/>
                  <a:pt x="1536" y="229"/>
                  <a:pt x="1535" y="230"/>
                </a:cubicBezTo>
                <a:cubicBezTo>
                  <a:pt x="1535" y="231"/>
                  <a:pt x="1534" y="232"/>
                  <a:pt x="1533" y="232"/>
                </a:cubicBezTo>
                <a:cubicBezTo>
                  <a:pt x="1532" y="231"/>
                  <a:pt x="1531" y="231"/>
                  <a:pt x="1530" y="230"/>
                </a:cubicBezTo>
                <a:cubicBezTo>
                  <a:pt x="1529" y="230"/>
                  <a:pt x="1528" y="229"/>
                  <a:pt x="1527" y="229"/>
                </a:cubicBezTo>
                <a:cubicBezTo>
                  <a:pt x="1526" y="229"/>
                  <a:pt x="1525" y="230"/>
                  <a:pt x="1524" y="231"/>
                </a:cubicBezTo>
                <a:cubicBezTo>
                  <a:pt x="1524" y="231"/>
                  <a:pt x="1524" y="232"/>
                  <a:pt x="1524" y="233"/>
                </a:cubicBezTo>
                <a:cubicBezTo>
                  <a:pt x="1525" y="236"/>
                  <a:pt x="1528" y="239"/>
                  <a:pt x="1531" y="240"/>
                </a:cubicBezTo>
                <a:cubicBezTo>
                  <a:pt x="1533" y="240"/>
                  <a:pt x="1535" y="241"/>
                  <a:pt x="1537" y="241"/>
                </a:cubicBezTo>
                <a:cubicBezTo>
                  <a:pt x="1538" y="241"/>
                  <a:pt x="1539" y="242"/>
                  <a:pt x="1540" y="242"/>
                </a:cubicBezTo>
                <a:cubicBezTo>
                  <a:pt x="1540" y="242"/>
                  <a:pt x="1540" y="242"/>
                  <a:pt x="1540" y="242"/>
                </a:cubicBezTo>
                <a:cubicBezTo>
                  <a:pt x="1540" y="243"/>
                  <a:pt x="1540" y="244"/>
                  <a:pt x="1539" y="243"/>
                </a:cubicBezTo>
                <a:cubicBezTo>
                  <a:pt x="1538" y="243"/>
                  <a:pt x="1537" y="242"/>
                  <a:pt x="1535" y="242"/>
                </a:cubicBezTo>
                <a:cubicBezTo>
                  <a:pt x="1533" y="243"/>
                  <a:pt x="1530" y="242"/>
                  <a:pt x="1527" y="242"/>
                </a:cubicBezTo>
                <a:cubicBezTo>
                  <a:pt x="1526" y="242"/>
                  <a:pt x="1525" y="242"/>
                  <a:pt x="1524" y="240"/>
                </a:cubicBezTo>
                <a:cubicBezTo>
                  <a:pt x="1524" y="240"/>
                  <a:pt x="1523" y="239"/>
                  <a:pt x="1523" y="239"/>
                </a:cubicBezTo>
                <a:cubicBezTo>
                  <a:pt x="1521" y="236"/>
                  <a:pt x="1520" y="233"/>
                  <a:pt x="1519" y="229"/>
                </a:cubicBezTo>
                <a:cubicBezTo>
                  <a:pt x="1519" y="226"/>
                  <a:pt x="1518" y="223"/>
                  <a:pt x="1516" y="221"/>
                </a:cubicBezTo>
                <a:cubicBezTo>
                  <a:pt x="1516" y="220"/>
                  <a:pt x="1515" y="220"/>
                  <a:pt x="1514" y="219"/>
                </a:cubicBezTo>
                <a:cubicBezTo>
                  <a:pt x="1514" y="219"/>
                  <a:pt x="1514" y="219"/>
                  <a:pt x="1513" y="219"/>
                </a:cubicBezTo>
                <a:cubicBezTo>
                  <a:pt x="1513" y="219"/>
                  <a:pt x="1513" y="220"/>
                  <a:pt x="1513" y="220"/>
                </a:cubicBezTo>
                <a:cubicBezTo>
                  <a:pt x="1514" y="222"/>
                  <a:pt x="1514" y="224"/>
                  <a:pt x="1515" y="227"/>
                </a:cubicBezTo>
                <a:cubicBezTo>
                  <a:pt x="1515" y="228"/>
                  <a:pt x="1515" y="230"/>
                  <a:pt x="1514" y="232"/>
                </a:cubicBezTo>
                <a:cubicBezTo>
                  <a:pt x="1514" y="232"/>
                  <a:pt x="1514" y="233"/>
                  <a:pt x="1513" y="233"/>
                </a:cubicBezTo>
                <a:cubicBezTo>
                  <a:pt x="1512" y="235"/>
                  <a:pt x="1511" y="236"/>
                  <a:pt x="1512" y="239"/>
                </a:cubicBezTo>
                <a:cubicBezTo>
                  <a:pt x="1512" y="241"/>
                  <a:pt x="1511" y="243"/>
                  <a:pt x="1513" y="245"/>
                </a:cubicBezTo>
                <a:cubicBezTo>
                  <a:pt x="1514" y="246"/>
                  <a:pt x="1515" y="248"/>
                  <a:pt x="1517" y="249"/>
                </a:cubicBezTo>
                <a:cubicBezTo>
                  <a:pt x="1518" y="250"/>
                  <a:pt x="1519" y="251"/>
                  <a:pt x="1520" y="252"/>
                </a:cubicBezTo>
                <a:cubicBezTo>
                  <a:pt x="1522" y="253"/>
                  <a:pt x="1523" y="255"/>
                  <a:pt x="1523" y="257"/>
                </a:cubicBezTo>
                <a:cubicBezTo>
                  <a:pt x="1523" y="259"/>
                  <a:pt x="1523" y="262"/>
                  <a:pt x="1523" y="264"/>
                </a:cubicBezTo>
                <a:cubicBezTo>
                  <a:pt x="1524" y="269"/>
                  <a:pt x="1527" y="272"/>
                  <a:pt x="1528" y="276"/>
                </a:cubicBezTo>
                <a:cubicBezTo>
                  <a:pt x="1529" y="277"/>
                  <a:pt x="1530" y="278"/>
                  <a:pt x="1531" y="277"/>
                </a:cubicBezTo>
                <a:cubicBezTo>
                  <a:pt x="1534" y="277"/>
                  <a:pt x="1536" y="277"/>
                  <a:pt x="1537" y="275"/>
                </a:cubicBezTo>
                <a:cubicBezTo>
                  <a:pt x="1539" y="272"/>
                  <a:pt x="1541" y="273"/>
                  <a:pt x="1544" y="274"/>
                </a:cubicBezTo>
                <a:cubicBezTo>
                  <a:pt x="1544" y="275"/>
                  <a:pt x="1544" y="275"/>
                  <a:pt x="1544" y="275"/>
                </a:cubicBezTo>
                <a:cubicBezTo>
                  <a:pt x="1544" y="275"/>
                  <a:pt x="1544" y="275"/>
                  <a:pt x="1544" y="276"/>
                </a:cubicBezTo>
                <a:cubicBezTo>
                  <a:pt x="1541" y="277"/>
                  <a:pt x="1539" y="279"/>
                  <a:pt x="1537" y="281"/>
                </a:cubicBezTo>
                <a:cubicBezTo>
                  <a:pt x="1535" y="283"/>
                  <a:pt x="1534" y="286"/>
                  <a:pt x="1536" y="288"/>
                </a:cubicBezTo>
                <a:cubicBezTo>
                  <a:pt x="1537" y="289"/>
                  <a:pt x="1538" y="290"/>
                  <a:pt x="1539" y="291"/>
                </a:cubicBezTo>
                <a:cubicBezTo>
                  <a:pt x="1540" y="293"/>
                  <a:pt x="1541" y="295"/>
                  <a:pt x="1540" y="297"/>
                </a:cubicBezTo>
                <a:cubicBezTo>
                  <a:pt x="1539" y="300"/>
                  <a:pt x="1538" y="303"/>
                  <a:pt x="1538" y="306"/>
                </a:cubicBezTo>
                <a:cubicBezTo>
                  <a:pt x="1539" y="307"/>
                  <a:pt x="1538" y="309"/>
                  <a:pt x="1537" y="310"/>
                </a:cubicBezTo>
                <a:cubicBezTo>
                  <a:pt x="1536" y="312"/>
                  <a:pt x="1533" y="315"/>
                  <a:pt x="1533" y="318"/>
                </a:cubicBezTo>
                <a:cubicBezTo>
                  <a:pt x="1533" y="318"/>
                  <a:pt x="1532" y="319"/>
                  <a:pt x="1532" y="319"/>
                </a:cubicBezTo>
                <a:cubicBezTo>
                  <a:pt x="1528" y="319"/>
                  <a:pt x="1525" y="318"/>
                  <a:pt x="1521" y="318"/>
                </a:cubicBezTo>
                <a:cubicBezTo>
                  <a:pt x="1521" y="318"/>
                  <a:pt x="1520" y="317"/>
                  <a:pt x="1520" y="317"/>
                </a:cubicBezTo>
                <a:cubicBezTo>
                  <a:pt x="1519" y="316"/>
                  <a:pt x="1520" y="315"/>
                  <a:pt x="1520" y="315"/>
                </a:cubicBezTo>
                <a:cubicBezTo>
                  <a:pt x="1520" y="315"/>
                  <a:pt x="1520" y="315"/>
                  <a:pt x="1519" y="314"/>
                </a:cubicBezTo>
                <a:cubicBezTo>
                  <a:pt x="1519" y="314"/>
                  <a:pt x="1519" y="314"/>
                  <a:pt x="1519" y="314"/>
                </a:cubicBezTo>
                <a:cubicBezTo>
                  <a:pt x="1519" y="314"/>
                  <a:pt x="1519" y="314"/>
                  <a:pt x="1520" y="314"/>
                </a:cubicBezTo>
                <a:cubicBezTo>
                  <a:pt x="1520" y="314"/>
                  <a:pt x="1520" y="315"/>
                  <a:pt x="1520" y="315"/>
                </a:cubicBezTo>
                <a:cubicBezTo>
                  <a:pt x="1520" y="315"/>
                  <a:pt x="1521" y="315"/>
                  <a:pt x="1522" y="316"/>
                </a:cubicBezTo>
                <a:cubicBezTo>
                  <a:pt x="1525" y="317"/>
                  <a:pt x="1527" y="316"/>
                  <a:pt x="1528" y="313"/>
                </a:cubicBezTo>
                <a:cubicBezTo>
                  <a:pt x="1530" y="308"/>
                  <a:pt x="1531" y="302"/>
                  <a:pt x="1532" y="297"/>
                </a:cubicBezTo>
                <a:cubicBezTo>
                  <a:pt x="1532" y="296"/>
                  <a:pt x="1532" y="295"/>
                  <a:pt x="1532" y="294"/>
                </a:cubicBezTo>
                <a:cubicBezTo>
                  <a:pt x="1531" y="292"/>
                  <a:pt x="1530" y="290"/>
                  <a:pt x="1531" y="288"/>
                </a:cubicBezTo>
                <a:cubicBezTo>
                  <a:pt x="1531" y="286"/>
                  <a:pt x="1530" y="285"/>
                  <a:pt x="1529" y="284"/>
                </a:cubicBezTo>
                <a:cubicBezTo>
                  <a:pt x="1528" y="283"/>
                  <a:pt x="1526" y="282"/>
                  <a:pt x="1525" y="282"/>
                </a:cubicBezTo>
                <a:cubicBezTo>
                  <a:pt x="1523" y="280"/>
                  <a:pt x="1522" y="279"/>
                  <a:pt x="1522" y="277"/>
                </a:cubicBezTo>
                <a:cubicBezTo>
                  <a:pt x="1519" y="270"/>
                  <a:pt x="1517" y="264"/>
                  <a:pt x="1515" y="257"/>
                </a:cubicBezTo>
                <a:cubicBezTo>
                  <a:pt x="1514" y="253"/>
                  <a:pt x="1512" y="249"/>
                  <a:pt x="1508" y="247"/>
                </a:cubicBezTo>
                <a:cubicBezTo>
                  <a:pt x="1506" y="246"/>
                  <a:pt x="1505" y="244"/>
                  <a:pt x="1505" y="242"/>
                </a:cubicBezTo>
                <a:cubicBezTo>
                  <a:pt x="1506" y="236"/>
                  <a:pt x="1505" y="230"/>
                  <a:pt x="1503" y="225"/>
                </a:cubicBezTo>
                <a:cubicBezTo>
                  <a:pt x="1503" y="223"/>
                  <a:pt x="1502" y="222"/>
                  <a:pt x="1501" y="222"/>
                </a:cubicBezTo>
                <a:cubicBezTo>
                  <a:pt x="1496" y="220"/>
                  <a:pt x="1492" y="219"/>
                  <a:pt x="1487" y="221"/>
                </a:cubicBezTo>
                <a:cubicBezTo>
                  <a:pt x="1486" y="221"/>
                  <a:pt x="1485" y="221"/>
                  <a:pt x="1484" y="221"/>
                </a:cubicBezTo>
                <a:cubicBezTo>
                  <a:pt x="1483" y="221"/>
                  <a:pt x="1482" y="222"/>
                  <a:pt x="1482" y="223"/>
                </a:cubicBezTo>
                <a:cubicBezTo>
                  <a:pt x="1482" y="224"/>
                  <a:pt x="1482" y="225"/>
                  <a:pt x="1482" y="227"/>
                </a:cubicBezTo>
                <a:cubicBezTo>
                  <a:pt x="1482" y="232"/>
                  <a:pt x="1482" y="236"/>
                  <a:pt x="1483" y="241"/>
                </a:cubicBezTo>
                <a:cubicBezTo>
                  <a:pt x="1483" y="243"/>
                  <a:pt x="1482" y="246"/>
                  <a:pt x="1481" y="247"/>
                </a:cubicBezTo>
                <a:cubicBezTo>
                  <a:pt x="1479" y="249"/>
                  <a:pt x="1478" y="252"/>
                  <a:pt x="1478" y="255"/>
                </a:cubicBezTo>
                <a:cubicBezTo>
                  <a:pt x="1478" y="257"/>
                  <a:pt x="1479" y="258"/>
                  <a:pt x="1480" y="259"/>
                </a:cubicBezTo>
                <a:cubicBezTo>
                  <a:pt x="1482" y="260"/>
                  <a:pt x="1483" y="262"/>
                  <a:pt x="1484" y="263"/>
                </a:cubicBezTo>
                <a:cubicBezTo>
                  <a:pt x="1484" y="266"/>
                  <a:pt x="1486" y="268"/>
                  <a:pt x="1484" y="271"/>
                </a:cubicBezTo>
                <a:cubicBezTo>
                  <a:pt x="1484" y="271"/>
                  <a:pt x="1484" y="272"/>
                  <a:pt x="1485" y="273"/>
                </a:cubicBezTo>
                <a:cubicBezTo>
                  <a:pt x="1486" y="275"/>
                  <a:pt x="1487" y="277"/>
                  <a:pt x="1488" y="279"/>
                </a:cubicBezTo>
                <a:cubicBezTo>
                  <a:pt x="1489" y="279"/>
                  <a:pt x="1490" y="279"/>
                  <a:pt x="1490" y="279"/>
                </a:cubicBezTo>
                <a:cubicBezTo>
                  <a:pt x="1491" y="278"/>
                  <a:pt x="1493" y="278"/>
                  <a:pt x="1494" y="279"/>
                </a:cubicBezTo>
                <a:cubicBezTo>
                  <a:pt x="1496" y="282"/>
                  <a:pt x="1498" y="285"/>
                  <a:pt x="1502" y="286"/>
                </a:cubicBezTo>
                <a:cubicBezTo>
                  <a:pt x="1502" y="286"/>
                  <a:pt x="1503" y="287"/>
                  <a:pt x="1503" y="287"/>
                </a:cubicBezTo>
                <a:cubicBezTo>
                  <a:pt x="1503" y="289"/>
                  <a:pt x="1503" y="290"/>
                  <a:pt x="1503" y="291"/>
                </a:cubicBezTo>
                <a:cubicBezTo>
                  <a:pt x="1503" y="292"/>
                  <a:pt x="1501" y="293"/>
                  <a:pt x="1501" y="292"/>
                </a:cubicBezTo>
                <a:cubicBezTo>
                  <a:pt x="1499" y="291"/>
                  <a:pt x="1497" y="290"/>
                  <a:pt x="1496" y="289"/>
                </a:cubicBezTo>
                <a:cubicBezTo>
                  <a:pt x="1494" y="288"/>
                  <a:pt x="1493" y="287"/>
                  <a:pt x="1492" y="287"/>
                </a:cubicBezTo>
                <a:cubicBezTo>
                  <a:pt x="1490" y="286"/>
                  <a:pt x="1488" y="285"/>
                  <a:pt x="1485" y="284"/>
                </a:cubicBezTo>
                <a:cubicBezTo>
                  <a:pt x="1483" y="284"/>
                  <a:pt x="1482" y="283"/>
                  <a:pt x="1480" y="282"/>
                </a:cubicBezTo>
                <a:cubicBezTo>
                  <a:pt x="1477" y="282"/>
                  <a:pt x="1476" y="280"/>
                  <a:pt x="1474" y="279"/>
                </a:cubicBezTo>
                <a:cubicBezTo>
                  <a:pt x="1470" y="277"/>
                  <a:pt x="1465" y="276"/>
                  <a:pt x="1461" y="277"/>
                </a:cubicBezTo>
                <a:cubicBezTo>
                  <a:pt x="1460" y="277"/>
                  <a:pt x="1460" y="277"/>
                  <a:pt x="1459" y="277"/>
                </a:cubicBezTo>
                <a:cubicBezTo>
                  <a:pt x="1454" y="277"/>
                  <a:pt x="1449" y="276"/>
                  <a:pt x="1445" y="273"/>
                </a:cubicBezTo>
                <a:cubicBezTo>
                  <a:pt x="1443" y="271"/>
                  <a:pt x="1441" y="270"/>
                  <a:pt x="1439" y="268"/>
                </a:cubicBezTo>
                <a:cubicBezTo>
                  <a:pt x="1438" y="268"/>
                  <a:pt x="1437" y="268"/>
                  <a:pt x="1437" y="269"/>
                </a:cubicBezTo>
                <a:cubicBezTo>
                  <a:pt x="1437" y="269"/>
                  <a:pt x="1436" y="270"/>
                  <a:pt x="1436" y="270"/>
                </a:cubicBezTo>
                <a:cubicBezTo>
                  <a:pt x="1435" y="272"/>
                  <a:pt x="1436" y="274"/>
                  <a:pt x="1438" y="276"/>
                </a:cubicBezTo>
                <a:cubicBezTo>
                  <a:pt x="1440" y="278"/>
                  <a:pt x="1444" y="278"/>
                  <a:pt x="1446" y="281"/>
                </a:cubicBezTo>
                <a:cubicBezTo>
                  <a:pt x="1446" y="281"/>
                  <a:pt x="1447" y="281"/>
                  <a:pt x="1447" y="281"/>
                </a:cubicBezTo>
                <a:cubicBezTo>
                  <a:pt x="1448" y="281"/>
                  <a:pt x="1449" y="282"/>
                  <a:pt x="1450" y="283"/>
                </a:cubicBezTo>
                <a:cubicBezTo>
                  <a:pt x="1452" y="285"/>
                  <a:pt x="1453" y="287"/>
                  <a:pt x="1455" y="289"/>
                </a:cubicBezTo>
                <a:cubicBezTo>
                  <a:pt x="1456" y="290"/>
                  <a:pt x="1456" y="291"/>
                  <a:pt x="1455" y="292"/>
                </a:cubicBezTo>
                <a:cubicBezTo>
                  <a:pt x="1453" y="294"/>
                  <a:pt x="1451" y="295"/>
                  <a:pt x="1450" y="297"/>
                </a:cubicBezTo>
                <a:cubicBezTo>
                  <a:pt x="1450" y="298"/>
                  <a:pt x="1450" y="298"/>
                  <a:pt x="1450" y="298"/>
                </a:cubicBezTo>
                <a:cubicBezTo>
                  <a:pt x="1449" y="297"/>
                  <a:pt x="1449" y="297"/>
                  <a:pt x="1448" y="297"/>
                </a:cubicBezTo>
                <a:cubicBezTo>
                  <a:pt x="1448" y="296"/>
                  <a:pt x="1448" y="294"/>
                  <a:pt x="1447" y="293"/>
                </a:cubicBezTo>
                <a:cubicBezTo>
                  <a:pt x="1447" y="292"/>
                  <a:pt x="1445" y="291"/>
                  <a:pt x="1444" y="292"/>
                </a:cubicBezTo>
                <a:cubicBezTo>
                  <a:pt x="1442" y="293"/>
                  <a:pt x="1440" y="294"/>
                  <a:pt x="1437" y="294"/>
                </a:cubicBezTo>
                <a:cubicBezTo>
                  <a:pt x="1437" y="294"/>
                  <a:pt x="1437" y="294"/>
                  <a:pt x="1437" y="294"/>
                </a:cubicBezTo>
                <a:cubicBezTo>
                  <a:pt x="1436" y="297"/>
                  <a:pt x="1434" y="297"/>
                  <a:pt x="1432" y="297"/>
                </a:cubicBezTo>
                <a:cubicBezTo>
                  <a:pt x="1430" y="297"/>
                  <a:pt x="1428" y="298"/>
                  <a:pt x="1426" y="299"/>
                </a:cubicBezTo>
                <a:cubicBezTo>
                  <a:pt x="1425" y="301"/>
                  <a:pt x="1422" y="301"/>
                  <a:pt x="1421" y="303"/>
                </a:cubicBezTo>
                <a:cubicBezTo>
                  <a:pt x="1420" y="303"/>
                  <a:pt x="1419" y="303"/>
                  <a:pt x="1418" y="303"/>
                </a:cubicBezTo>
                <a:cubicBezTo>
                  <a:pt x="1418" y="302"/>
                  <a:pt x="1418" y="302"/>
                  <a:pt x="1418" y="301"/>
                </a:cubicBezTo>
                <a:cubicBezTo>
                  <a:pt x="1418" y="299"/>
                  <a:pt x="1418" y="297"/>
                  <a:pt x="1416" y="295"/>
                </a:cubicBezTo>
                <a:cubicBezTo>
                  <a:pt x="1414" y="295"/>
                  <a:pt x="1413" y="295"/>
                  <a:pt x="1412" y="298"/>
                </a:cubicBezTo>
                <a:cubicBezTo>
                  <a:pt x="1412" y="298"/>
                  <a:pt x="1411" y="299"/>
                  <a:pt x="1411" y="299"/>
                </a:cubicBezTo>
                <a:cubicBezTo>
                  <a:pt x="1409" y="299"/>
                  <a:pt x="1409" y="300"/>
                  <a:pt x="1407" y="301"/>
                </a:cubicBezTo>
                <a:cubicBezTo>
                  <a:pt x="1406" y="302"/>
                  <a:pt x="1405" y="302"/>
                  <a:pt x="1403" y="302"/>
                </a:cubicBezTo>
                <a:cubicBezTo>
                  <a:pt x="1401" y="303"/>
                  <a:pt x="1400" y="304"/>
                  <a:pt x="1398" y="305"/>
                </a:cubicBezTo>
                <a:cubicBezTo>
                  <a:pt x="1395" y="309"/>
                  <a:pt x="1392" y="313"/>
                  <a:pt x="1388" y="316"/>
                </a:cubicBezTo>
                <a:cubicBezTo>
                  <a:pt x="1387" y="316"/>
                  <a:pt x="1386" y="317"/>
                  <a:pt x="1386" y="318"/>
                </a:cubicBezTo>
                <a:cubicBezTo>
                  <a:pt x="1386" y="320"/>
                  <a:pt x="1385" y="321"/>
                  <a:pt x="1385" y="323"/>
                </a:cubicBezTo>
                <a:cubicBezTo>
                  <a:pt x="1385" y="323"/>
                  <a:pt x="1385" y="324"/>
                  <a:pt x="1384" y="324"/>
                </a:cubicBezTo>
                <a:cubicBezTo>
                  <a:pt x="1382" y="327"/>
                  <a:pt x="1377" y="327"/>
                  <a:pt x="1375" y="325"/>
                </a:cubicBezTo>
                <a:cubicBezTo>
                  <a:pt x="1374" y="324"/>
                  <a:pt x="1373" y="322"/>
                  <a:pt x="1372" y="321"/>
                </a:cubicBezTo>
                <a:cubicBezTo>
                  <a:pt x="1371" y="320"/>
                  <a:pt x="1371" y="318"/>
                  <a:pt x="1372" y="317"/>
                </a:cubicBezTo>
                <a:cubicBezTo>
                  <a:pt x="1373" y="316"/>
                  <a:pt x="1375" y="315"/>
                  <a:pt x="1376" y="314"/>
                </a:cubicBezTo>
                <a:cubicBezTo>
                  <a:pt x="1377" y="314"/>
                  <a:pt x="1377" y="312"/>
                  <a:pt x="1377" y="311"/>
                </a:cubicBezTo>
                <a:cubicBezTo>
                  <a:pt x="1375" y="310"/>
                  <a:pt x="1374" y="309"/>
                  <a:pt x="1373" y="307"/>
                </a:cubicBezTo>
                <a:cubicBezTo>
                  <a:pt x="1371" y="305"/>
                  <a:pt x="1369" y="304"/>
                  <a:pt x="1366" y="304"/>
                </a:cubicBezTo>
                <a:cubicBezTo>
                  <a:pt x="1363" y="305"/>
                  <a:pt x="1361" y="305"/>
                  <a:pt x="1359" y="304"/>
                </a:cubicBezTo>
                <a:cubicBezTo>
                  <a:pt x="1358" y="304"/>
                  <a:pt x="1358" y="304"/>
                  <a:pt x="1358" y="304"/>
                </a:cubicBezTo>
                <a:cubicBezTo>
                  <a:pt x="1358" y="305"/>
                  <a:pt x="1358" y="305"/>
                  <a:pt x="1358" y="306"/>
                </a:cubicBezTo>
                <a:cubicBezTo>
                  <a:pt x="1362" y="309"/>
                  <a:pt x="1363" y="313"/>
                  <a:pt x="1363" y="318"/>
                </a:cubicBezTo>
                <a:cubicBezTo>
                  <a:pt x="1363" y="319"/>
                  <a:pt x="1363" y="321"/>
                  <a:pt x="1363" y="322"/>
                </a:cubicBezTo>
                <a:cubicBezTo>
                  <a:pt x="1363" y="323"/>
                  <a:pt x="1363" y="324"/>
                  <a:pt x="1364" y="325"/>
                </a:cubicBezTo>
                <a:cubicBezTo>
                  <a:pt x="1366" y="326"/>
                  <a:pt x="1367" y="327"/>
                  <a:pt x="1367" y="330"/>
                </a:cubicBezTo>
                <a:cubicBezTo>
                  <a:pt x="1367" y="331"/>
                  <a:pt x="1367" y="332"/>
                  <a:pt x="1367" y="333"/>
                </a:cubicBezTo>
                <a:cubicBezTo>
                  <a:pt x="1367" y="334"/>
                  <a:pt x="1365" y="335"/>
                  <a:pt x="1364" y="335"/>
                </a:cubicBezTo>
                <a:cubicBezTo>
                  <a:pt x="1363" y="335"/>
                  <a:pt x="1361" y="334"/>
                  <a:pt x="1359" y="334"/>
                </a:cubicBezTo>
                <a:cubicBezTo>
                  <a:pt x="1357" y="333"/>
                  <a:pt x="1355" y="334"/>
                  <a:pt x="1353" y="336"/>
                </a:cubicBezTo>
                <a:cubicBezTo>
                  <a:pt x="1352" y="337"/>
                  <a:pt x="1351" y="338"/>
                  <a:pt x="1350" y="339"/>
                </a:cubicBezTo>
                <a:cubicBezTo>
                  <a:pt x="1348" y="340"/>
                  <a:pt x="1347" y="342"/>
                  <a:pt x="1346" y="343"/>
                </a:cubicBezTo>
                <a:cubicBezTo>
                  <a:pt x="1343" y="347"/>
                  <a:pt x="1342" y="348"/>
                  <a:pt x="1346" y="353"/>
                </a:cubicBezTo>
                <a:cubicBezTo>
                  <a:pt x="1347" y="354"/>
                  <a:pt x="1347" y="354"/>
                  <a:pt x="1347" y="355"/>
                </a:cubicBezTo>
                <a:cubicBezTo>
                  <a:pt x="1348" y="356"/>
                  <a:pt x="1347" y="357"/>
                  <a:pt x="1347" y="358"/>
                </a:cubicBezTo>
                <a:cubicBezTo>
                  <a:pt x="1346" y="359"/>
                  <a:pt x="1344" y="360"/>
                  <a:pt x="1344" y="359"/>
                </a:cubicBezTo>
                <a:cubicBezTo>
                  <a:pt x="1339" y="357"/>
                  <a:pt x="1335" y="356"/>
                  <a:pt x="1331" y="353"/>
                </a:cubicBezTo>
                <a:cubicBezTo>
                  <a:pt x="1330" y="353"/>
                  <a:pt x="1329" y="353"/>
                  <a:pt x="1329" y="352"/>
                </a:cubicBezTo>
                <a:cubicBezTo>
                  <a:pt x="1328" y="352"/>
                  <a:pt x="1327" y="353"/>
                  <a:pt x="1326" y="353"/>
                </a:cubicBezTo>
                <a:cubicBezTo>
                  <a:pt x="1326" y="354"/>
                  <a:pt x="1326" y="356"/>
                  <a:pt x="1325" y="357"/>
                </a:cubicBezTo>
                <a:cubicBezTo>
                  <a:pt x="1325" y="358"/>
                  <a:pt x="1325" y="359"/>
                  <a:pt x="1326" y="360"/>
                </a:cubicBezTo>
                <a:cubicBezTo>
                  <a:pt x="1328" y="362"/>
                  <a:pt x="1329" y="364"/>
                  <a:pt x="1332" y="364"/>
                </a:cubicBezTo>
                <a:cubicBezTo>
                  <a:pt x="1333" y="364"/>
                  <a:pt x="1333" y="364"/>
                  <a:pt x="1334" y="364"/>
                </a:cubicBezTo>
                <a:cubicBezTo>
                  <a:pt x="1335" y="365"/>
                  <a:pt x="1335" y="366"/>
                  <a:pt x="1335" y="366"/>
                </a:cubicBezTo>
                <a:cubicBezTo>
                  <a:pt x="1335" y="368"/>
                  <a:pt x="1333" y="369"/>
                  <a:pt x="1332" y="369"/>
                </a:cubicBezTo>
                <a:cubicBezTo>
                  <a:pt x="1329" y="369"/>
                  <a:pt x="1326" y="368"/>
                  <a:pt x="1324" y="366"/>
                </a:cubicBezTo>
                <a:cubicBezTo>
                  <a:pt x="1323" y="364"/>
                  <a:pt x="1321" y="364"/>
                  <a:pt x="1320" y="363"/>
                </a:cubicBezTo>
                <a:cubicBezTo>
                  <a:pt x="1319" y="363"/>
                  <a:pt x="1318" y="362"/>
                  <a:pt x="1317" y="361"/>
                </a:cubicBezTo>
                <a:cubicBezTo>
                  <a:pt x="1317" y="359"/>
                  <a:pt x="1316" y="356"/>
                  <a:pt x="1314" y="354"/>
                </a:cubicBezTo>
                <a:cubicBezTo>
                  <a:pt x="1313" y="352"/>
                  <a:pt x="1314" y="351"/>
                  <a:pt x="1314" y="349"/>
                </a:cubicBezTo>
                <a:cubicBezTo>
                  <a:pt x="1314" y="345"/>
                  <a:pt x="1313" y="342"/>
                  <a:pt x="1309" y="341"/>
                </a:cubicBezTo>
                <a:cubicBezTo>
                  <a:pt x="1307" y="340"/>
                  <a:pt x="1306" y="339"/>
                  <a:pt x="1305" y="338"/>
                </a:cubicBezTo>
                <a:cubicBezTo>
                  <a:pt x="1303" y="337"/>
                  <a:pt x="1301" y="336"/>
                  <a:pt x="1301" y="334"/>
                </a:cubicBezTo>
                <a:cubicBezTo>
                  <a:pt x="1300" y="334"/>
                  <a:pt x="1300" y="334"/>
                  <a:pt x="1300" y="334"/>
                </a:cubicBezTo>
                <a:cubicBezTo>
                  <a:pt x="1300" y="334"/>
                  <a:pt x="1300" y="334"/>
                  <a:pt x="1300" y="333"/>
                </a:cubicBezTo>
                <a:cubicBezTo>
                  <a:pt x="1300" y="333"/>
                  <a:pt x="1299" y="333"/>
                  <a:pt x="1299" y="332"/>
                </a:cubicBezTo>
                <a:cubicBezTo>
                  <a:pt x="1299" y="332"/>
                  <a:pt x="1299" y="332"/>
                  <a:pt x="1298" y="332"/>
                </a:cubicBezTo>
                <a:cubicBezTo>
                  <a:pt x="1298" y="332"/>
                  <a:pt x="1298" y="332"/>
                  <a:pt x="1298" y="332"/>
                </a:cubicBezTo>
                <a:cubicBezTo>
                  <a:pt x="1299" y="332"/>
                  <a:pt x="1299" y="332"/>
                  <a:pt x="1299" y="332"/>
                </a:cubicBezTo>
                <a:cubicBezTo>
                  <a:pt x="1299" y="332"/>
                  <a:pt x="1299" y="332"/>
                  <a:pt x="1299" y="332"/>
                </a:cubicBezTo>
                <a:cubicBezTo>
                  <a:pt x="1300" y="333"/>
                  <a:pt x="1300" y="333"/>
                  <a:pt x="1300" y="333"/>
                </a:cubicBezTo>
                <a:cubicBezTo>
                  <a:pt x="1300" y="334"/>
                  <a:pt x="1300" y="334"/>
                  <a:pt x="1300" y="334"/>
                </a:cubicBezTo>
                <a:cubicBezTo>
                  <a:pt x="1300" y="334"/>
                  <a:pt x="1301" y="334"/>
                  <a:pt x="1301" y="334"/>
                </a:cubicBezTo>
                <a:cubicBezTo>
                  <a:pt x="1303" y="334"/>
                  <a:pt x="1305" y="335"/>
                  <a:pt x="1308" y="336"/>
                </a:cubicBezTo>
                <a:cubicBezTo>
                  <a:pt x="1314" y="338"/>
                  <a:pt x="1320" y="340"/>
                  <a:pt x="1327" y="341"/>
                </a:cubicBezTo>
                <a:cubicBezTo>
                  <a:pt x="1332" y="342"/>
                  <a:pt x="1337" y="341"/>
                  <a:pt x="1342" y="339"/>
                </a:cubicBezTo>
                <a:cubicBezTo>
                  <a:pt x="1342" y="339"/>
                  <a:pt x="1343" y="338"/>
                  <a:pt x="1344" y="338"/>
                </a:cubicBezTo>
                <a:cubicBezTo>
                  <a:pt x="1347" y="335"/>
                  <a:pt x="1349" y="331"/>
                  <a:pt x="1349" y="327"/>
                </a:cubicBezTo>
                <a:cubicBezTo>
                  <a:pt x="1349" y="326"/>
                  <a:pt x="1349" y="324"/>
                  <a:pt x="1349" y="324"/>
                </a:cubicBezTo>
                <a:cubicBezTo>
                  <a:pt x="1347" y="321"/>
                  <a:pt x="1345" y="318"/>
                  <a:pt x="1342" y="317"/>
                </a:cubicBezTo>
                <a:cubicBezTo>
                  <a:pt x="1341" y="316"/>
                  <a:pt x="1340" y="315"/>
                  <a:pt x="1339" y="314"/>
                </a:cubicBezTo>
                <a:cubicBezTo>
                  <a:pt x="1338" y="313"/>
                  <a:pt x="1336" y="312"/>
                  <a:pt x="1334" y="312"/>
                </a:cubicBezTo>
                <a:cubicBezTo>
                  <a:pt x="1332" y="311"/>
                  <a:pt x="1329" y="310"/>
                  <a:pt x="1327" y="308"/>
                </a:cubicBezTo>
                <a:cubicBezTo>
                  <a:pt x="1324" y="306"/>
                  <a:pt x="1322" y="305"/>
                  <a:pt x="1319" y="303"/>
                </a:cubicBezTo>
                <a:cubicBezTo>
                  <a:pt x="1312" y="299"/>
                  <a:pt x="1310" y="298"/>
                  <a:pt x="1302" y="298"/>
                </a:cubicBezTo>
                <a:cubicBezTo>
                  <a:pt x="1301" y="298"/>
                  <a:pt x="1300" y="299"/>
                  <a:pt x="1299" y="299"/>
                </a:cubicBezTo>
                <a:cubicBezTo>
                  <a:pt x="1297" y="299"/>
                  <a:pt x="1296" y="299"/>
                  <a:pt x="1294" y="298"/>
                </a:cubicBezTo>
                <a:cubicBezTo>
                  <a:pt x="1293" y="298"/>
                  <a:pt x="1294" y="297"/>
                  <a:pt x="1294" y="296"/>
                </a:cubicBezTo>
                <a:cubicBezTo>
                  <a:pt x="1294" y="295"/>
                  <a:pt x="1294" y="294"/>
                  <a:pt x="1293" y="294"/>
                </a:cubicBezTo>
                <a:cubicBezTo>
                  <a:pt x="1292" y="293"/>
                  <a:pt x="1291" y="293"/>
                  <a:pt x="1290" y="292"/>
                </a:cubicBezTo>
                <a:cubicBezTo>
                  <a:pt x="1289" y="292"/>
                  <a:pt x="1288" y="292"/>
                  <a:pt x="1287" y="293"/>
                </a:cubicBezTo>
                <a:cubicBezTo>
                  <a:pt x="1286" y="294"/>
                  <a:pt x="1284" y="295"/>
                  <a:pt x="1282" y="294"/>
                </a:cubicBezTo>
                <a:cubicBezTo>
                  <a:pt x="1281" y="293"/>
                  <a:pt x="1279" y="294"/>
                  <a:pt x="1277" y="294"/>
                </a:cubicBezTo>
                <a:cubicBezTo>
                  <a:pt x="1277" y="294"/>
                  <a:pt x="1276" y="294"/>
                  <a:pt x="1275" y="293"/>
                </a:cubicBezTo>
                <a:cubicBezTo>
                  <a:pt x="1275" y="293"/>
                  <a:pt x="1274" y="292"/>
                  <a:pt x="1274" y="292"/>
                </a:cubicBezTo>
                <a:cubicBezTo>
                  <a:pt x="1274" y="291"/>
                  <a:pt x="1275" y="291"/>
                  <a:pt x="1275" y="291"/>
                </a:cubicBezTo>
                <a:cubicBezTo>
                  <a:pt x="1277" y="291"/>
                  <a:pt x="1278" y="290"/>
                  <a:pt x="1279" y="289"/>
                </a:cubicBezTo>
                <a:cubicBezTo>
                  <a:pt x="1280" y="288"/>
                  <a:pt x="1282" y="287"/>
                  <a:pt x="1283" y="286"/>
                </a:cubicBezTo>
                <a:cubicBezTo>
                  <a:pt x="1283" y="286"/>
                  <a:pt x="1283" y="285"/>
                  <a:pt x="1282" y="284"/>
                </a:cubicBezTo>
                <a:cubicBezTo>
                  <a:pt x="1279" y="282"/>
                  <a:pt x="1274" y="281"/>
                  <a:pt x="1270" y="279"/>
                </a:cubicBezTo>
                <a:cubicBezTo>
                  <a:pt x="1270" y="279"/>
                  <a:pt x="1269" y="280"/>
                  <a:pt x="1268" y="280"/>
                </a:cubicBezTo>
                <a:cubicBezTo>
                  <a:pt x="1267" y="281"/>
                  <a:pt x="1267" y="281"/>
                  <a:pt x="1267" y="282"/>
                </a:cubicBezTo>
                <a:cubicBezTo>
                  <a:pt x="1266" y="282"/>
                  <a:pt x="1266" y="283"/>
                  <a:pt x="1266" y="282"/>
                </a:cubicBezTo>
                <a:cubicBezTo>
                  <a:pt x="1266" y="282"/>
                  <a:pt x="1265" y="282"/>
                  <a:pt x="1265" y="282"/>
                </a:cubicBezTo>
                <a:cubicBezTo>
                  <a:pt x="1265" y="281"/>
                  <a:pt x="1266" y="280"/>
                  <a:pt x="1265" y="279"/>
                </a:cubicBezTo>
                <a:cubicBezTo>
                  <a:pt x="1265" y="277"/>
                  <a:pt x="1264" y="276"/>
                  <a:pt x="1263" y="276"/>
                </a:cubicBezTo>
                <a:cubicBezTo>
                  <a:pt x="1262" y="275"/>
                  <a:pt x="1261" y="276"/>
                  <a:pt x="1260" y="277"/>
                </a:cubicBezTo>
                <a:cubicBezTo>
                  <a:pt x="1259" y="277"/>
                  <a:pt x="1258" y="278"/>
                  <a:pt x="1258" y="280"/>
                </a:cubicBezTo>
                <a:cubicBezTo>
                  <a:pt x="1258" y="280"/>
                  <a:pt x="1258" y="281"/>
                  <a:pt x="1257" y="282"/>
                </a:cubicBezTo>
                <a:cubicBezTo>
                  <a:pt x="1257" y="282"/>
                  <a:pt x="1257" y="283"/>
                  <a:pt x="1256" y="283"/>
                </a:cubicBezTo>
                <a:cubicBezTo>
                  <a:pt x="1256" y="283"/>
                  <a:pt x="1256" y="283"/>
                  <a:pt x="1256" y="282"/>
                </a:cubicBezTo>
                <a:cubicBezTo>
                  <a:pt x="1255" y="281"/>
                  <a:pt x="1255" y="280"/>
                  <a:pt x="1253" y="280"/>
                </a:cubicBezTo>
                <a:cubicBezTo>
                  <a:pt x="1252" y="280"/>
                  <a:pt x="1252" y="279"/>
                  <a:pt x="1252" y="278"/>
                </a:cubicBezTo>
                <a:cubicBezTo>
                  <a:pt x="1251" y="276"/>
                  <a:pt x="1249" y="275"/>
                  <a:pt x="1248" y="276"/>
                </a:cubicBezTo>
                <a:cubicBezTo>
                  <a:pt x="1247" y="279"/>
                  <a:pt x="1244" y="279"/>
                  <a:pt x="1242" y="281"/>
                </a:cubicBezTo>
                <a:cubicBezTo>
                  <a:pt x="1240" y="281"/>
                  <a:pt x="1239" y="283"/>
                  <a:pt x="1236" y="284"/>
                </a:cubicBezTo>
                <a:cubicBezTo>
                  <a:pt x="1236" y="284"/>
                  <a:pt x="1236" y="284"/>
                  <a:pt x="1236" y="284"/>
                </a:cubicBezTo>
                <a:cubicBezTo>
                  <a:pt x="1236" y="284"/>
                  <a:pt x="1236" y="284"/>
                  <a:pt x="1236" y="284"/>
                </a:cubicBezTo>
                <a:cubicBezTo>
                  <a:pt x="1235" y="285"/>
                  <a:pt x="1235" y="285"/>
                  <a:pt x="1235" y="285"/>
                </a:cubicBezTo>
                <a:cubicBezTo>
                  <a:pt x="1236" y="284"/>
                  <a:pt x="1236" y="284"/>
                  <a:pt x="1236" y="284"/>
                </a:cubicBezTo>
                <a:cubicBezTo>
                  <a:pt x="1236" y="284"/>
                  <a:pt x="1236" y="284"/>
                  <a:pt x="1236" y="284"/>
                </a:cubicBezTo>
                <a:cubicBezTo>
                  <a:pt x="1236" y="284"/>
                  <a:pt x="1236" y="283"/>
                  <a:pt x="1235" y="283"/>
                </a:cubicBezTo>
                <a:cubicBezTo>
                  <a:pt x="1235" y="283"/>
                  <a:pt x="1235" y="283"/>
                  <a:pt x="1235" y="283"/>
                </a:cubicBezTo>
                <a:cubicBezTo>
                  <a:pt x="1231" y="283"/>
                  <a:pt x="1231" y="283"/>
                  <a:pt x="1232" y="286"/>
                </a:cubicBezTo>
                <a:cubicBezTo>
                  <a:pt x="1232" y="287"/>
                  <a:pt x="1232" y="287"/>
                  <a:pt x="1232" y="288"/>
                </a:cubicBezTo>
                <a:cubicBezTo>
                  <a:pt x="1232" y="288"/>
                  <a:pt x="1232" y="288"/>
                  <a:pt x="1232" y="288"/>
                </a:cubicBezTo>
                <a:cubicBezTo>
                  <a:pt x="1232" y="288"/>
                  <a:pt x="1232" y="288"/>
                  <a:pt x="1232" y="288"/>
                </a:cubicBezTo>
                <a:cubicBezTo>
                  <a:pt x="1232" y="288"/>
                  <a:pt x="1232" y="288"/>
                  <a:pt x="1232" y="288"/>
                </a:cubicBezTo>
                <a:cubicBezTo>
                  <a:pt x="1232" y="288"/>
                  <a:pt x="1232" y="288"/>
                  <a:pt x="1232" y="288"/>
                </a:cubicBezTo>
                <a:cubicBezTo>
                  <a:pt x="1228" y="288"/>
                  <a:pt x="1225" y="290"/>
                  <a:pt x="1222" y="291"/>
                </a:cubicBezTo>
                <a:cubicBezTo>
                  <a:pt x="1222" y="291"/>
                  <a:pt x="1222" y="292"/>
                  <a:pt x="1222" y="293"/>
                </a:cubicBezTo>
                <a:cubicBezTo>
                  <a:pt x="1222" y="293"/>
                  <a:pt x="1223" y="294"/>
                  <a:pt x="1223" y="295"/>
                </a:cubicBezTo>
                <a:cubicBezTo>
                  <a:pt x="1222" y="296"/>
                  <a:pt x="1221" y="295"/>
                  <a:pt x="1220" y="296"/>
                </a:cubicBezTo>
                <a:cubicBezTo>
                  <a:pt x="1219" y="296"/>
                  <a:pt x="1218" y="297"/>
                  <a:pt x="1216" y="297"/>
                </a:cubicBezTo>
                <a:cubicBezTo>
                  <a:pt x="1216" y="297"/>
                  <a:pt x="1216" y="297"/>
                  <a:pt x="1216" y="297"/>
                </a:cubicBezTo>
                <a:cubicBezTo>
                  <a:pt x="1216" y="297"/>
                  <a:pt x="1216" y="297"/>
                  <a:pt x="1216" y="297"/>
                </a:cubicBezTo>
                <a:cubicBezTo>
                  <a:pt x="1216" y="297"/>
                  <a:pt x="1216" y="297"/>
                  <a:pt x="1216" y="297"/>
                </a:cubicBezTo>
                <a:cubicBezTo>
                  <a:pt x="1216" y="297"/>
                  <a:pt x="1216" y="297"/>
                  <a:pt x="1215" y="297"/>
                </a:cubicBezTo>
                <a:cubicBezTo>
                  <a:pt x="1216" y="297"/>
                  <a:pt x="1216" y="297"/>
                  <a:pt x="1216" y="297"/>
                </a:cubicBezTo>
                <a:cubicBezTo>
                  <a:pt x="1216" y="296"/>
                  <a:pt x="1216" y="295"/>
                  <a:pt x="1216" y="294"/>
                </a:cubicBezTo>
                <a:cubicBezTo>
                  <a:pt x="1216" y="293"/>
                  <a:pt x="1215" y="293"/>
                  <a:pt x="1214" y="293"/>
                </a:cubicBezTo>
                <a:cubicBezTo>
                  <a:pt x="1214" y="293"/>
                  <a:pt x="1213" y="294"/>
                  <a:pt x="1213" y="294"/>
                </a:cubicBezTo>
                <a:cubicBezTo>
                  <a:pt x="1214" y="295"/>
                  <a:pt x="1214" y="296"/>
                  <a:pt x="1215" y="297"/>
                </a:cubicBezTo>
                <a:cubicBezTo>
                  <a:pt x="1214" y="297"/>
                  <a:pt x="1214" y="297"/>
                  <a:pt x="1214" y="297"/>
                </a:cubicBezTo>
                <a:cubicBezTo>
                  <a:pt x="1215" y="297"/>
                  <a:pt x="1215" y="297"/>
                  <a:pt x="1215" y="297"/>
                </a:cubicBezTo>
                <a:cubicBezTo>
                  <a:pt x="1212" y="297"/>
                  <a:pt x="1210" y="298"/>
                  <a:pt x="1209" y="300"/>
                </a:cubicBezTo>
                <a:cubicBezTo>
                  <a:pt x="1209" y="300"/>
                  <a:pt x="1209" y="300"/>
                  <a:pt x="1209" y="300"/>
                </a:cubicBezTo>
                <a:cubicBezTo>
                  <a:pt x="1209" y="300"/>
                  <a:pt x="1210" y="301"/>
                  <a:pt x="1209" y="300"/>
                </a:cubicBezTo>
                <a:cubicBezTo>
                  <a:pt x="1209" y="300"/>
                  <a:pt x="1209" y="300"/>
                  <a:pt x="1209" y="300"/>
                </a:cubicBezTo>
                <a:cubicBezTo>
                  <a:pt x="1209" y="300"/>
                  <a:pt x="1208" y="300"/>
                  <a:pt x="1207" y="300"/>
                </a:cubicBezTo>
                <a:cubicBezTo>
                  <a:pt x="1205" y="300"/>
                  <a:pt x="1204" y="301"/>
                  <a:pt x="1204" y="303"/>
                </a:cubicBezTo>
                <a:cubicBezTo>
                  <a:pt x="1203" y="304"/>
                  <a:pt x="1203" y="306"/>
                  <a:pt x="1205" y="307"/>
                </a:cubicBezTo>
                <a:cubicBezTo>
                  <a:pt x="1205" y="308"/>
                  <a:pt x="1206" y="308"/>
                  <a:pt x="1206" y="308"/>
                </a:cubicBezTo>
                <a:cubicBezTo>
                  <a:pt x="1207" y="309"/>
                  <a:pt x="1206" y="310"/>
                  <a:pt x="1205" y="310"/>
                </a:cubicBezTo>
                <a:cubicBezTo>
                  <a:pt x="1205" y="311"/>
                  <a:pt x="1204" y="312"/>
                  <a:pt x="1202" y="311"/>
                </a:cubicBezTo>
                <a:cubicBezTo>
                  <a:pt x="1201" y="311"/>
                  <a:pt x="1200" y="311"/>
                  <a:pt x="1198" y="311"/>
                </a:cubicBezTo>
                <a:cubicBezTo>
                  <a:pt x="1197" y="311"/>
                  <a:pt x="1196" y="310"/>
                  <a:pt x="1197" y="310"/>
                </a:cubicBezTo>
                <a:cubicBezTo>
                  <a:pt x="1197" y="308"/>
                  <a:pt x="1198" y="307"/>
                  <a:pt x="1198" y="305"/>
                </a:cubicBezTo>
                <a:cubicBezTo>
                  <a:pt x="1198" y="305"/>
                  <a:pt x="1198" y="305"/>
                  <a:pt x="1198" y="305"/>
                </a:cubicBezTo>
                <a:cubicBezTo>
                  <a:pt x="1198" y="305"/>
                  <a:pt x="1197" y="305"/>
                  <a:pt x="1197" y="305"/>
                </a:cubicBezTo>
                <a:cubicBezTo>
                  <a:pt x="1195" y="307"/>
                  <a:pt x="1193" y="309"/>
                  <a:pt x="1191" y="311"/>
                </a:cubicBezTo>
                <a:cubicBezTo>
                  <a:pt x="1190" y="312"/>
                  <a:pt x="1191" y="313"/>
                  <a:pt x="1192" y="313"/>
                </a:cubicBezTo>
                <a:cubicBezTo>
                  <a:pt x="1192" y="315"/>
                  <a:pt x="1192" y="316"/>
                  <a:pt x="1191" y="316"/>
                </a:cubicBezTo>
                <a:cubicBezTo>
                  <a:pt x="1191" y="317"/>
                  <a:pt x="1191" y="317"/>
                  <a:pt x="1190" y="318"/>
                </a:cubicBezTo>
                <a:cubicBezTo>
                  <a:pt x="1191" y="318"/>
                  <a:pt x="1192" y="318"/>
                  <a:pt x="1193" y="318"/>
                </a:cubicBezTo>
                <a:cubicBezTo>
                  <a:pt x="1195" y="317"/>
                  <a:pt x="1197" y="317"/>
                  <a:pt x="1199" y="316"/>
                </a:cubicBezTo>
                <a:cubicBezTo>
                  <a:pt x="1200" y="316"/>
                  <a:pt x="1202" y="316"/>
                  <a:pt x="1203" y="317"/>
                </a:cubicBezTo>
                <a:cubicBezTo>
                  <a:pt x="1203" y="317"/>
                  <a:pt x="1203" y="317"/>
                  <a:pt x="1203" y="317"/>
                </a:cubicBezTo>
                <a:cubicBezTo>
                  <a:pt x="1203" y="317"/>
                  <a:pt x="1203" y="317"/>
                  <a:pt x="1203" y="318"/>
                </a:cubicBezTo>
                <a:cubicBezTo>
                  <a:pt x="1202" y="318"/>
                  <a:pt x="1201" y="319"/>
                  <a:pt x="1200" y="319"/>
                </a:cubicBezTo>
                <a:cubicBezTo>
                  <a:pt x="1199" y="319"/>
                  <a:pt x="1199" y="319"/>
                  <a:pt x="1198" y="320"/>
                </a:cubicBezTo>
                <a:cubicBezTo>
                  <a:pt x="1196" y="320"/>
                  <a:pt x="1196" y="321"/>
                  <a:pt x="1197" y="322"/>
                </a:cubicBezTo>
                <a:cubicBezTo>
                  <a:pt x="1196" y="323"/>
                  <a:pt x="1195" y="323"/>
                  <a:pt x="1194" y="324"/>
                </a:cubicBezTo>
                <a:cubicBezTo>
                  <a:pt x="1194" y="325"/>
                  <a:pt x="1194" y="326"/>
                  <a:pt x="1194" y="327"/>
                </a:cubicBezTo>
                <a:cubicBezTo>
                  <a:pt x="1194" y="328"/>
                  <a:pt x="1194" y="328"/>
                  <a:pt x="1193" y="329"/>
                </a:cubicBezTo>
                <a:cubicBezTo>
                  <a:pt x="1193" y="330"/>
                  <a:pt x="1192" y="330"/>
                  <a:pt x="1192" y="331"/>
                </a:cubicBezTo>
                <a:cubicBezTo>
                  <a:pt x="1192" y="333"/>
                  <a:pt x="1191" y="334"/>
                  <a:pt x="1190" y="334"/>
                </a:cubicBezTo>
                <a:cubicBezTo>
                  <a:pt x="1189" y="335"/>
                  <a:pt x="1187" y="336"/>
                  <a:pt x="1187" y="338"/>
                </a:cubicBezTo>
                <a:cubicBezTo>
                  <a:pt x="1187" y="340"/>
                  <a:pt x="1185" y="341"/>
                  <a:pt x="1185" y="343"/>
                </a:cubicBezTo>
                <a:cubicBezTo>
                  <a:pt x="1185" y="345"/>
                  <a:pt x="1185" y="346"/>
                  <a:pt x="1183" y="346"/>
                </a:cubicBezTo>
                <a:cubicBezTo>
                  <a:pt x="1182" y="347"/>
                  <a:pt x="1182" y="348"/>
                  <a:pt x="1182" y="348"/>
                </a:cubicBezTo>
                <a:cubicBezTo>
                  <a:pt x="1183" y="350"/>
                  <a:pt x="1183" y="352"/>
                  <a:pt x="1182" y="354"/>
                </a:cubicBezTo>
                <a:cubicBezTo>
                  <a:pt x="1181" y="355"/>
                  <a:pt x="1181" y="357"/>
                  <a:pt x="1181" y="359"/>
                </a:cubicBezTo>
                <a:cubicBezTo>
                  <a:pt x="1181" y="360"/>
                  <a:pt x="1180" y="361"/>
                  <a:pt x="1179" y="361"/>
                </a:cubicBezTo>
                <a:cubicBezTo>
                  <a:pt x="1178" y="361"/>
                  <a:pt x="1177" y="362"/>
                  <a:pt x="1176" y="362"/>
                </a:cubicBezTo>
                <a:cubicBezTo>
                  <a:pt x="1176" y="362"/>
                  <a:pt x="1175" y="363"/>
                  <a:pt x="1175" y="363"/>
                </a:cubicBezTo>
                <a:cubicBezTo>
                  <a:pt x="1175" y="365"/>
                  <a:pt x="1175" y="366"/>
                  <a:pt x="1174" y="367"/>
                </a:cubicBezTo>
                <a:cubicBezTo>
                  <a:pt x="1171" y="369"/>
                  <a:pt x="1169" y="372"/>
                  <a:pt x="1168" y="375"/>
                </a:cubicBezTo>
                <a:cubicBezTo>
                  <a:pt x="1167" y="376"/>
                  <a:pt x="1167" y="377"/>
                  <a:pt x="1166" y="378"/>
                </a:cubicBezTo>
                <a:cubicBezTo>
                  <a:pt x="1166" y="379"/>
                  <a:pt x="1165" y="379"/>
                  <a:pt x="1164" y="379"/>
                </a:cubicBezTo>
                <a:cubicBezTo>
                  <a:pt x="1162" y="379"/>
                  <a:pt x="1161" y="379"/>
                  <a:pt x="1160" y="379"/>
                </a:cubicBezTo>
                <a:cubicBezTo>
                  <a:pt x="1160" y="379"/>
                  <a:pt x="1160" y="379"/>
                  <a:pt x="1159" y="379"/>
                </a:cubicBezTo>
                <a:cubicBezTo>
                  <a:pt x="1159" y="380"/>
                  <a:pt x="1159" y="380"/>
                  <a:pt x="1159" y="381"/>
                </a:cubicBezTo>
                <a:cubicBezTo>
                  <a:pt x="1160" y="381"/>
                  <a:pt x="1160" y="381"/>
                  <a:pt x="1160" y="381"/>
                </a:cubicBezTo>
                <a:cubicBezTo>
                  <a:pt x="1160" y="382"/>
                  <a:pt x="1160" y="383"/>
                  <a:pt x="1160" y="383"/>
                </a:cubicBezTo>
                <a:cubicBezTo>
                  <a:pt x="1157" y="384"/>
                  <a:pt x="1155" y="387"/>
                  <a:pt x="1153" y="386"/>
                </a:cubicBezTo>
                <a:cubicBezTo>
                  <a:pt x="1151" y="388"/>
                  <a:pt x="1149" y="389"/>
                  <a:pt x="1147" y="390"/>
                </a:cubicBezTo>
                <a:cubicBezTo>
                  <a:pt x="1147" y="391"/>
                  <a:pt x="1147" y="391"/>
                  <a:pt x="1147" y="391"/>
                </a:cubicBezTo>
                <a:cubicBezTo>
                  <a:pt x="1147" y="393"/>
                  <a:pt x="1146" y="394"/>
                  <a:pt x="1145" y="394"/>
                </a:cubicBezTo>
                <a:cubicBezTo>
                  <a:pt x="1144" y="394"/>
                  <a:pt x="1142" y="395"/>
                  <a:pt x="1141" y="395"/>
                </a:cubicBezTo>
                <a:cubicBezTo>
                  <a:pt x="1141" y="395"/>
                  <a:pt x="1140" y="396"/>
                  <a:pt x="1140" y="397"/>
                </a:cubicBezTo>
                <a:cubicBezTo>
                  <a:pt x="1139" y="398"/>
                  <a:pt x="1140" y="399"/>
                  <a:pt x="1139" y="400"/>
                </a:cubicBezTo>
                <a:cubicBezTo>
                  <a:pt x="1139" y="403"/>
                  <a:pt x="1140" y="407"/>
                  <a:pt x="1139" y="410"/>
                </a:cubicBezTo>
                <a:cubicBezTo>
                  <a:pt x="1139" y="410"/>
                  <a:pt x="1139" y="410"/>
                  <a:pt x="1139" y="411"/>
                </a:cubicBezTo>
                <a:cubicBezTo>
                  <a:pt x="1140" y="413"/>
                  <a:pt x="1141" y="414"/>
                  <a:pt x="1142" y="417"/>
                </a:cubicBezTo>
                <a:cubicBezTo>
                  <a:pt x="1143" y="418"/>
                  <a:pt x="1144" y="419"/>
                  <a:pt x="1144" y="421"/>
                </a:cubicBezTo>
                <a:cubicBezTo>
                  <a:pt x="1144" y="421"/>
                  <a:pt x="1144" y="422"/>
                  <a:pt x="1143" y="423"/>
                </a:cubicBezTo>
                <a:cubicBezTo>
                  <a:pt x="1143" y="424"/>
                  <a:pt x="1142" y="425"/>
                  <a:pt x="1141" y="426"/>
                </a:cubicBezTo>
                <a:cubicBezTo>
                  <a:pt x="1141" y="426"/>
                  <a:pt x="1141" y="428"/>
                  <a:pt x="1142" y="428"/>
                </a:cubicBezTo>
                <a:cubicBezTo>
                  <a:pt x="1142" y="428"/>
                  <a:pt x="1143" y="429"/>
                  <a:pt x="1144" y="429"/>
                </a:cubicBezTo>
                <a:cubicBezTo>
                  <a:pt x="1145" y="429"/>
                  <a:pt x="1145" y="430"/>
                  <a:pt x="1145" y="431"/>
                </a:cubicBezTo>
                <a:cubicBezTo>
                  <a:pt x="1144" y="432"/>
                  <a:pt x="1143" y="433"/>
                  <a:pt x="1143" y="434"/>
                </a:cubicBezTo>
                <a:cubicBezTo>
                  <a:pt x="1142" y="434"/>
                  <a:pt x="1142" y="436"/>
                  <a:pt x="1143" y="437"/>
                </a:cubicBezTo>
                <a:cubicBezTo>
                  <a:pt x="1146" y="440"/>
                  <a:pt x="1150" y="442"/>
                  <a:pt x="1153" y="443"/>
                </a:cubicBezTo>
                <a:cubicBezTo>
                  <a:pt x="1154" y="443"/>
                  <a:pt x="1155" y="444"/>
                  <a:pt x="1155" y="443"/>
                </a:cubicBezTo>
                <a:cubicBezTo>
                  <a:pt x="1159" y="442"/>
                  <a:pt x="1162" y="442"/>
                  <a:pt x="1165" y="438"/>
                </a:cubicBezTo>
                <a:cubicBezTo>
                  <a:pt x="1166" y="437"/>
                  <a:pt x="1167" y="435"/>
                  <a:pt x="1168" y="434"/>
                </a:cubicBezTo>
                <a:cubicBezTo>
                  <a:pt x="1170" y="432"/>
                  <a:pt x="1174" y="432"/>
                  <a:pt x="1175" y="429"/>
                </a:cubicBezTo>
                <a:cubicBezTo>
                  <a:pt x="1175" y="429"/>
                  <a:pt x="1175" y="429"/>
                  <a:pt x="1176" y="429"/>
                </a:cubicBezTo>
                <a:cubicBezTo>
                  <a:pt x="1176" y="430"/>
                  <a:pt x="1178" y="430"/>
                  <a:pt x="1178" y="431"/>
                </a:cubicBezTo>
                <a:cubicBezTo>
                  <a:pt x="1179" y="433"/>
                  <a:pt x="1178" y="435"/>
                  <a:pt x="1179" y="436"/>
                </a:cubicBezTo>
                <a:cubicBezTo>
                  <a:pt x="1179" y="438"/>
                  <a:pt x="1181" y="440"/>
                  <a:pt x="1181" y="442"/>
                </a:cubicBezTo>
                <a:cubicBezTo>
                  <a:pt x="1181" y="445"/>
                  <a:pt x="1183" y="448"/>
                  <a:pt x="1184" y="451"/>
                </a:cubicBezTo>
                <a:cubicBezTo>
                  <a:pt x="1186" y="453"/>
                  <a:pt x="1187" y="456"/>
                  <a:pt x="1189" y="458"/>
                </a:cubicBezTo>
                <a:cubicBezTo>
                  <a:pt x="1190" y="459"/>
                  <a:pt x="1189" y="460"/>
                  <a:pt x="1189" y="461"/>
                </a:cubicBezTo>
                <a:cubicBezTo>
                  <a:pt x="1189" y="461"/>
                  <a:pt x="1188" y="462"/>
                  <a:pt x="1188" y="463"/>
                </a:cubicBezTo>
                <a:cubicBezTo>
                  <a:pt x="1188" y="463"/>
                  <a:pt x="1188" y="463"/>
                  <a:pt x="1188" y="463"/>
                </a:cubicBezTo>
                <a:cubicBezTo>
                  <a:pt x="1188" y="463"/>
                  <a:pt x="1188" y="463"/>
                  <a:pt x="1188" y="464"/>
                </a:cubicBezTo>
                <a:cubicBezTo>
                  <a:pt x="1189" y="464"/>
                  <a:pt x="1189" y="465"/>
                  <a:pt x="1190" y="465"/>
                </a:cubicBezTo>
                <a:cubicBezTo>
                  <a:pt x="1192" y="471"/>
                  <a:pt x="1193" y="470"/>
                  <a:pt x="1198" y="469"/>
                </a:cubicBezTo>
                <a:cubicBezTo>
                  <a:pt x="1199" y="469"/>
                  <a:pt x="1200" y="468"/>
                  <a:pt x="1200" y="467"/>
                </a:cubicBezTo>
                <a:cubicBezTo>
                  <a:pt x="1200" y="465"/>
                  <a:pt x="1202" y="464"/>
                  <a:pt x="1203" y="463"/>
                </a:cubicBezTo>
                <a:cubicBezTo>
                  <a:pt x="1204" y="463"/>
                  <a:pt x="1205" y="463"/>
                  <a:pt x="1206" y="463"/>
                </a:cubicBezTo>
                <a:cubicBezTo>
                  <a:pt x="1208" y="463"/>
                  <a:pt x="1211" y="463"/>
                  <a:pt x="1212" y="460"/>
                </a:cubicBezTo>
                <a:cubicBezTo>
                  <a:pt x="1216" y="461"/>
                  <a:pt x="1216" y="458"/>
                  <a:pt x="1216" y="455"/>
                </a:cubicBezTo>
                <a:cubicBezTo>
                  <a:pt x="1216" y="455"/>
                  <a:pt x="1216" y="454"/>
                  <a:pt x="1216" y="454"/>
                </a:cubicBezTo>
                <a:cubicBezTo>
                  <a:pt x="1216" y="453"/>
                  <a:pt x="1216" y="452"/>
                  <a:pt x="1214" y="452"/>
                </a:cubicBezTo>
                <a:cubicBezTo>
                  <a:pt x="1214" y="452"/>
                  <a:pt x="1214" y="452"/>
                  <a:pt x="1214" y="452"/>
                </a:cubicBezTo>
                <a:cubicBezTo>
                  <a:pt x="1213" y="452"/>
                  <a:pt x="1213" y="452"/>
                  <a:pt x="1213" y="452"/>
                </a:cubicBezTo>
                <a:cubicBezTo>
                  <a:pt x="1213" y="449"/>
                  <a:pt x="1213" y="446"/>
                  <a:pt x="1214" y="443"/>
                </a:cubicBezTo>
                <a:cubicBezTo>
                  <a:pt x="1214" y="442"/>
                  <a:pt x="1215" y="440"/>
                  <a:pt x="1215" y="439"/>
                </a:cubicBezTo>
                <a:cubicBezTo>
                  <a:pt x="1215" y="436"/>
                  <a:pt x="1216" y="434"/>
                  <a:pt x="1218" y="433"/>
                </a:cubicBezTo>
                <a:cubicBezTo>
                  <a:pt x="1219" y="432"/>
                  <a:pt x="1221" y="431"/>
                  <a:pt x="1222" y="430"/>
                </a:cubicBezTo>
                <a:cubicBezTo>
                  <a:pt x="1224" y="429"/>
                  <a:pt x="1225" y="427"/>
                  <a:pt x="1225" y="425"/>
                </a:cubicBezTo>
                <a:cubicBezTo>
                  <a:pt x="1225" y="424"/>
                  <a:pt x="1225" y="423"/>
                  <a:pt x="1225" y="421"/>
                </a:cubicBezTo>
                <a:cubicBezTo>
                  <a:pt x="1225" y="421"/>
                  <a:pt x="1225" y="420"/>
                  <a:pt x="1224" y="419"/>
                </a:cubicBezTo>
                <a:cubicBezTo>
                  <a:pt x="1222" y="416"/>
                  <a:pt x="1220" y="413"/>
                  <a:pt x="1217" y="412"/>
                </a:cubicBezTo>
                <a:cubicBezTo>
                  <a:pt x="1215" y="411"/>
                  <a:pt x="1214" y="409"/>
                  <a:pt x="1215" y="408"/>
                </a:cubicBezTo>
                <a:cubicBezTo>
                  <a:pt x="1215" y="403"/>
                  <a:pt x="1215" y="398"/>
                  <a:pt x="1215" y="394"/>
                </a:cubicBezTo>
                <a:cubicBezTo>
                  <a:pt x="1215" y="393"/>
                  <a:pt x="1215" y="392"/>
                  <a:pt x="1216" y="391"/>
                </a:cubicBezTo>
                <a:cubicBezTo>
                  <a:pt x="1218" y="387"/>
                  <a:pt x="1221" y="384"/>
                  <a:pt x="1225" y="381"/>
                </a:cubicBezTo>
                <a:cubicBezTo>
                  <a:pt x="1227" y="380"/>
                  <a:pt x="1228" y="378"/>
                  <a:pt x="1230" y="376"/>
                </a:cubicBezTo>
                <a:cubicBezTo>
                  <a:pt x="1233" y="373"/>
                  <a:pt x="1233" y="373"/>
                  <a:pt x="1235" y="368"/>
                </a:cubicBezTo>
                <a:cubicBezTo>
                  <a:pt x="1236" y="367"/>
                  <a:pt x="1236" y="366"/>
                  <a:pt x="1236" y="364"/>
                </a:cubicBezTo>
                <a:cubicBezTo>
                  <a:pt x="1235" y="361"/>
                  <a:pt x="1236" y="357"/>
                  <a:pt x="1237" y="354"/>
                </a:cubicBezTo>
                <a:cubicBezTo>
                  <a:pt x="1238" y="352"/>
                  <a:pt x="1240" y="349"/>
                  <a:pt x="1244" y="350"/>
                </a:cubicBezTo>
                <a:cubicBezTo>
                  <a:pt x="1248" y="349"/>
                  <a:pt x="1252" y="350"/>
                  <a:pt x="1256" y="352"/>
                </a:cubicBezTo>
                <a:cubicBezTo>
                  <a:pt x="1257" y="353"/>
                  <a:pt x="1257" y="355"/>
                  <a:pt x="1256" y="356"/>
                </a:cubicBezTo>
                <a:cubicBezTo>
                  <a:pt x="1255" y="357"/>
                  <a:pt x="1254" y="357"/>
                  <a:pt x="1254" y="359"/>
                </a:cubicBezTo>
                <a:cubicBezTo>
                  <a:pt x="1254" y="360"/>
                  <a:pt x="1253" y="361"/>
                  <a:pt x="1253" y="362"/>
                </a:cubicBezTo>
                <a:cubicBezTo>
                  <a:pt x="1250" y="366"/>
                  <a:pt x="1248" y="371"/>
                  <a:pt x="1244" y="375"/>
                </a:cubicBezTo>
                <a:cubicBezTo>
                  <a:pt x="1243" y="376"/>
                  <a:pt x="1242" y="377"/>
                  <a:pt x="1242" y="378"/>
                </a:cubicBezTo>
                <a:cubicBezTo>
                  <a:pt x="1241" y="380"/>
                  <a:pt x="1240" y="381"/>
                  <a:pt x="1238" y="380"/>
                </a:cubicBezTo>
                <a:cubicBezTo>
                  <a:pt x="1237" y="380"/>
                  <a:pt x="1236" y="381"/>
                  <a:pt x="1236" y="382"/>
                </a:cubicBezTo>
                <a:cubicBezTo>
                  <a:pt x="1237" y="384"/>
                  <a:pt x="1236" y="385"/>
                  <a:pt x="1236" y="386"/>
                </a:cubicBezTo>
                <a:cubicBezTo>
                  <a:pt x="1236" y="387"/>
                  <a:pt x="1236" y="389"/>
                  <a:pt x="1236" y="390"/>
                </a:cubicBezTo>
                <a:cubicBezTo>
                  <a:pt x="1236" y="391"/>
                  <a:pt x="1237" y="392"/>
                  <a:pt x="1237" y="393"/>
                </a:cubicBezTo>
                <a:cubicBezTo>
                  <a:pt x="1238" y="398"/>
                  <a:pt x="1239" y="402"/>
                  <a:pt x="1239" y="407"/>
                </a:cubicBezTo>
                <a:cubicBezTo>
                  <a:pt x="1239" y="408"/>
                  <a:pt x="1239" y="408"/>
                  <a:pt x="1239" y="409"/>
                </a:cubicBezTo>
                <a:cubicBezTo>
                  <a:pt x="1239" y="411"/>
                  <a:pt x="1240" y="412"/>
                  <a:pt x="1241" y="413"/>
                </a:cubicBezTo>
                <a:cubicBezTo>
                  <a:pt x="1242" y="413"/>
                  <a:pt x="1243" y="414"/>
                  <a:pt x="1244" y="414"/>
                </a:cubicBezTo>
                <a:cubicBezTo>
                  <a:pt x="1244" y="414"/>
                  <a:pt x="1244" y="414"/>
                  <a:pt x="1244" y="414"/>
                </a:cubicBezTo>
                <a:cubicBezTo>
                  <a:pt x="1244" y="414"/>
                  <a:pt x="1244" y="414"/>
                  <a:pt x="1244" y="414"/>
                </a:cubicBezTo>
                <a:cubicBezTo>
                  <a:pt x="1245" y="414"/>
                  <a:pt x="1245" y="414"/>
                  <a:pt x="1245" y="414"/>
                </a:cubicBezTo>
                <a:cubicBezTo>
                  <a:pt x="1244" y="414"/>
                  <a:pt x="1244" y="414"/>
                  <a:pt x="1244" y="414"/>
                </a:cubicBezTo>
                <a:cubicBezTo>
                  <a:pt x="1245" y="415"/>
                  <a:pt x="1246" y="415"/>
                  <a:pt x="1246" y="415"/>
                </a:cubicBezTo>
                <a:cubicBezTo>
                  <a:pt x="1248" y="415"/>
                  <a:pt x="1250" y="416"/>
                  <a:pt x="1251" y="418"/>
                </a:cubicBezTo>
                <a:cubicBezTo>
                  <a:pt x="1252" y="419"/>
                  <a:pt x="1253" y="420"/>
                  <a:pt x="1255" y="419"/>
                </a:cubicBezTo>
                <a:cubicBezTo>
                  <a:pt x="1257" y="419"/>
                  <a:pt x="1258" y="418"/>
                  <a:pt x="1260" y="417"/>
                </a:cubicBezTo>
                <a:cubicBezTo>
                  <a:pt x="1265" y="414"/>
                  <a:pt x="1271" y="413"/>
                  <a:pt x="1277" y="413"/>
                </a:cubicBezTo>
                <a:cubicBezTo>
                  <a:pt x="1279" y="413"/>
                  <a:pt x="1281" y="412"/>
                  <a:pt x="1283" y="412"/>
                </a:cubicBezTo>
                <a:cubicBezTo>
                  <a:pt x="1283" y="412"/>
                  <a:pt x="1284" y="412"/>
                  <a:pt x="1284" y="413"/>
                </a:cubicBezTo>
                <a:cubicBezTo>
                  <a:pt x="1285" y="415"/>
                  <a:pt x="1288" y="415"/>
                  <a:pt x="1290" y="416"/>
                </a:cubicBezTo>
                <a:cubicBezTo>
                  <a:pt x="1290" y="416"/>
                  <a:pt x="1290" y="416"/>
                  <a:pt x="1291" y="416"/>
                </a:cubicBezTo>
                <a:cubicBezTo>
                  <a:pt x="1291" y="417"/>
                  <a:pt x="1291" y="417"/>
                  <a:pt x="1291" y="417"/>
                </a:cubicBezTo>
                <a:cubicBezTo>
                  <a:pt x="1290" y="418"/>
                  <a:pt x="1289" y="418"/>
                  <a:pt x="1288" y="419"/>
                </a:cubicBezTo>
                <a:cubicBezTo>
                  <a:pt x="1286" y="420"/>
                  <a:pt x="1284" y="420"/>
                  <a:pt x="1284" y="422"/>
                </a:cubicBezTo>
                <a:cubicBezTo>
                  <a:pt x="1282" y="425"/>
                  <a:pt x="1279" y="425"/>
                  <a:pt x="1276" y="424"/>
                </a:cubicBezTo>
                <a:cubicBezTo>
                  <a:pt x="1274" y="423"/>
                  <a:pt x="1272" y="423"/>
                  <a:pt x="1270" y="422"/>
                </a:cubicBezTo>
                <a:cubicBezTo>
                  <a:pt x="1269" y="422"/>
                  <a:pt x="1268" y="422"/>
                  <a:pt x="1268" y="422"/>
                </a:cubicBezTo>
                <a:cubicBezTo>
                  <a:pt x="1265" y="423"/>
                  <a:pt x="1262" y="424"/>
                  <a:pt x="1259" y="425"/>
                </a:cubicBezTo>
                <a:cubicBezTo>
                  <a:pt x="1257" y="426"/>
                  <a:pt x="1255" y="428"/>
                  <a:pt x="1254" y="431"/>
                </a:cubicBezTo>
                <a:cubicBezTo>
                  <a:pt x="1254" y="433"/>
                  <a:pt x="1253" y="434"/>
                  <a:pt x="1252" y="434"/>
                </a:cubicBezTo>
                <a:cubicBezTo>
                  <a:pt x="1251" y="435"/>
                  <a:pt x="1249" y="435"/>
                  <a:pt x="1248" y="435"/>
                </a:cubicBezTo>
                <a:cubicBezTo>
                  <a:pt x="1246" y="436"/>
                  <a:pt x="1246" y="437"/>
                  <a:pt x="1247" y="440"/>
                </a:cubicBezTo>
                <a:cubicBezTo>
                  <a:pt x="1247" y="440"/>
                  <a:pt x="1248" y="440"/>
                  <a:pt x="1248" y="440"/>
                </a:cubicBezTo>
                <a:cubicBezTo>
                  <a:pt x="1250" y="440"/>
                  <a:pt x="1252" y="439"/>
                  <a:pt x="1254" y="437"/>
                </a:cubicBezTo>
                <a:cubicBezTo>
                  <a:pt x="1255" y="436"/>
                  <a:pt x="1255" y="436"/>
                  <a:pt x="1257" y="437"/>
                </a:cubicBezTo>
                <a:cubicBezTo>
                  <a:pt x="1258" y="438"/>
                  <a:pt x="1259" y="439"/>
                  <a:pt x="1260" y="439"/>
                </a:cubicBezTo>
                <a:cubicBezTo>
                  <a:pt x="1260" y="440"/>
                  <a:pt x="1261" y="440"/>
                  <a:pt x="1261" y="441"/>
                </a:cubicBezTo>
                <a:cubicBezTo>
                  <a:pt x="1261" y="443"/>
                  <a:pt x="1261" y="446"/>
                  <a:pt x="1261" y="448"/>
                </a:cubicBezTo>
                <a:cubicBezTo>
                  <a:pt x="1261" y="449"/>
                  <a:pt x="1260" y="450"/>
                  <a:pt x="1259" y="451"/>
                </a:cubicBezTo>
                <a:cubicBezTo>
                  <a:pt x="1258" y="451"/>
                  <a:pt x="1257" y="450"/>
                  <a:pt x="1257" y="450"/>
                </a:cubicBezTo>
                <a:cubicBezTo>
                  <a:pt x="1255" y="449"/>
                  <a:pt x="1254" y="447"/>
                  <a:pt x="1253" y="446"/>
                </a:cubicBezTo>
                <a:cubicBezTo>
                  <a:pt x="1252" y="445"/>
                  <a:pt x="1251" y="444"/>
                  <a:pt x="1249" y="445"/>
                </a:cubicBezTo>
                <a:cubicBezTo>
                  <a:pt x="1247" y="446"/>
                  <a:pt x="1245" y="447"/>
                  <a:pt x="1244" y="449"/>
                </a:cubicBezTo>
                <a:cubicBezTo>
                  <a:pt x="1244" y="451"/>
                  <a:pt x="1243" y="453"/>
                  <a:pt x="1243" y="454"/>
                </a:cubicBezTo>
                <a:cubicBezTo>
                  <a:pt x="1242" y="456"/>
                  <a:pt x="1242" y="459"/>
                  <a:pt x="1242" y="461"/>
                </a:cubicBezTo>
                <a:cubicBezTo>
                  <a:pt x="1243" y="464"/>
                  <a:pt x="1243" y="467"/>
                  <a:pt x="1243" y="470"/>
                </a:cubicBezTo>
                <a:cubicBezTo>
                  <a:pt x="1244" y="470"/>
                  <a:pt x="1243" y="471"/>
                  <a:pt x="1243" y="471"/>
                </a:cubicBezTo>
                <a:cubicBezTo>
                  <a:pt x="1241" y="472"/>
                  <a:pt x="1240" y="472"/>
                  <a:pt x="1239" y="473"/>
                </a:cubicBezTo>
                <a:cubicBezTo>
                  <a:pt x="1237" y="473"/>
                  <a:pt x="1236" y="474"/>
                  <a:pt x="1236" y="476"/>
                </a:cubicBezTo>
                <a:cubicBezTo>
                  <a:pt x="1236" y="479"/>
                  <a:pt x="1230" y="479"/>
                  <a:pt x="1229" y="477"/>
                </a:cubicBezTo>
                <a:cubicBezTo>
                  <a:pt x="1229" y="477"/>
                  <a:pt x="1228" y="476"/>
                  <a:pt x="1228" y="476"/>
                </a:cubicBezTo>
                <a:cubicBezTo>
                  <a:pt x="1227" y="474"/>
                  <a:pt x="1226" y="474"/>
                  <a:pt x="1225" y="474"/>
                </a:cubicBezTo>
                <a:cubicBezTo>
                  <a:pt x="1222" y="474"/>
                  <a:pt x="1219" y="475"/>
                  <a:pt x="1216" y="476"/>
                </a:cubicBezTo>
                <a:cubicBezTo>
                  <a:pt x="1213" y="478"/>
                  <a:pt x="1209" y="481"/>
                  <a:pt x="1206" y="482"/>
                </a:cubicBezTo>
                <a:cubicBezTo>
                  <a:pt x="1204" y="483"/>
                  <a:pt x="1204" y="484"/>
                  <a:pt x="1202" y="485"/>
                </a:cubicBezTo>
                <a:cubicBezTo>
                  <a:pt x="1202" y="486"/>
                  <a:pt x="1200" y="486"/>
                  <a:pt x="1200" y="485"/>
                </a:cubicBezTo>
                <a:cubicBezTo>
                  <a:pt x="1199" y="484"/>
                  <a:pt x="1197" y="483"/>
                  <a:pt x="1196" y="481"/>
                </a:cubicBezTo>
                <a:cubicBezTo>
                  <a:pt x="1196" y="480"/>
                  <a:pt x="1196" y="479"/>
                  <a:pt x="1196" y="478"/>
                </a:cubicBezTo>
                <a:cubicBezTo>
                  <a:pt x="1196" y="478"/>
                  <a:pt x="1194" y="477"/>
                  <a:pt x="1194" y="478"/>
                </a:cubicBezTo>
                <a:cubicBezTo>
                  <a:pt x="1192" y="479"/>
                  <a:pt x="1191" y="480"/>
                  <a:pt x="1189" y="480"/>
                </a:cubicBezTo>
                <a:cubicBezTo>
                  <a:pt x="1187" y="480"/>
                  <a:pt x="1184" y="482"/>
                  <a:pt x="1182" y="483"/>
                </a:cubicBezTo>
                <a:cubicBezTo>
                  <a:pt x="1182" y="483"/>
                  <a:pt x="1181" y="483"/>
                  <a:pt x="1181" y="483"/>
                </a:cubicBezTo>
                <a:cubicBezTo>
                  <a:pt x="1180" y="482"/>
                  <a:pt x="1179" y="481"/>
                  <a:pt x="1177" y="480"/>
                </a:cubicBezTo>
                <a:cubicBezTo>
                  <a:pt x="1176" y="480"/>
                  <a:pt x="1174" y="480"/>
                  <a:pt x="1173" y="479"/>
                </a:cubicBezTo>
                <a:cubicBezTo>
                  <a:pt x="1172" y="478"/>
                  <a:pt x="1172" y="476"/>
                  <a:pt x="1171" y="475"/>
                </a:cubicBezTo>
                <a:cubicBezTo>
                  <a:pt x="1171" y="475"/>
                  <a:pt x="1172" y="474"/>
                  <a:pt x="1172" y="474"/>
                </a:cubicBezTo>
                <a:cubicBezTo>
                  <a:pt x="1172" y="473"/>
                  <a:pt x="1172" y="473"/>
                  <a:pt x="1173" y="473"/>
                </a:cubicBezTo>
                <a:cubicBezTo>
                  <a:pt x="1175" y="474"/>
                  <a:pt x="1177" y="475"/>
                  <a:pt x="1180" y="477"/>
                </a:cubicBezTo>
                <a:cubicBezTo>
                  <a:pt x="1182" y="479"/>
                  <a:pt x="1185" y="478"/>
                  <a:pt x="1186" y="475"/>
                </a:cubicBezTo>
                <a:cubicBezTo>
                  <a:pt x="1188" y="471"/>
                  <a:pt x="1189" y="468"/>
                  <a:pt x="1188" y="464"/>
                </a:cubicBezTo>
                <a:cubicBezTo>
                  <a:pt x="1188" y="463"/>
                  <a:pt x="1188" y="463"/>
                  <a:pt x="1188" y="463"/>
                </a:cubicBezTo>
                <a:cubicBezTo>
                  <a:pt x="1188" y="463"/>
                  <a:pt x="1188" y="463"/>
                  <a:pt x="1188" y="463"/>
                </a:cubicBezTo>
                <a:cubicBezTo>
                  <a:pt x="1185" y="463"/>
                  <a:pt x="1183" y="464"/>
                  <a:pt x="1181" y="466"/>
                </a:cubicBezTo>
                <a:cubicBezTo>
                  <a:pt x="1180" y="467"/>
                  <a:pt x="1180" y="469"/>
                  <a:pt x="1180" y="470"/>
                </a:cubicBezTo>
                <a:cubicBezTo>
                  <a:pt x="1181" y="471"/>
                  <a:pt x="1182" y="471"/>
                  <a:pt x="1182" y="473"/>
                </a:cubicBezTo>
                <a:cubicBezTo>
                  <a:pt x="1182" y="473"/>
                  <a:pt x="1182" y="474"/>
                  <a:pt x="1182" y="474"/>
                </a:cubicBezTo>
                <a:cubicBezTo>
                  <a:pt x="1182" y="474"/>
                  <a:pt x="1181" y="474"/>
                  <a:pt x="1180" y="474"/>
                </a:cubicBezTo>
                <a:cubicBezTo>
                  <a:pt x="1180" y="474"/>
                  <a:pt x="1180" y="474"/>
                  <a:pt x="1180" y="473"/>
                </a:cubicBezTo>
                <a:cubicBezTo>
                  <a:pt x="1178" y="472"/>
                  <a:pt x="1177" y="469"/>
                  <a:pt x="1174" y="468"/>
                </a:cubicBezTo>
                <a:cubicBezTo>
                  <a:pt x="1174" y="468"/>
                  <a:pt x="1174" y="467"/>
                  <a:pt x="1174" y="466"/>
                </a:cubicBezTo>
                <a:cubicBezTo>
                  <a:pt x="1175" y="464"/>
                  <a:pt x="1176" y="462"/>
                  <a:pt x="1178" y="462"/>
                </a:cubicBezTo>
                <a:cubicBezTo>
                  <a:pt x="1178" y="461"/>
                  <a:pt x="1178" y="461"/>
                  <a:pt x="1178" y="460"/>
                </a:cubicBezTo>
                <a:cubicBezTo>
                  <a:pt x="1178" y="460"/>
                  <a:pt x="1177" y="460"/>
                  <a:pt x="1177" y="459"/>
                </a:cubicBezTo>
                <a:cubicBezTo>
                  <a:pt x="1174" y="458"/>
                  <a:pt x="1174" y="456"/>
                  <a:pt x="1175" y="453"/>
                </a:cubicBezTo>
                <a:cubicBezTo>
                  <a:pt x="1175" y="451"/>
                  <a:pt x="1176" y="450"/>
                  <a:pt x="1176" y="449"/>
                </a:cubicBezTo>
                <a:cubicBezTo>
                  <a:pt x="1175" y="448"/>
                  <a:pt x="1175" y="447"/>
                  <a:pt x="1174" y="447"/>
                </a:cubicBezTo>
                <a:cubicBezTo>
                  <a:pt x="1173" y="447"/>
                  <a:pt x="1173" y="447"/>
                  <a:pt x="1172" y="447"/>
                </a:cubicBezTo>
                <a:cubicBezTo>
                  <a:pt x="1169" y="449"/>
                  <a:pt x="1167" y="453"/>
                  <a:pt x="1163" y="454"/>
                </a:cubicBezTo>
                <a:cubicBezTo>
                  <a:pt x="1162" y="454"/>
                  <a:pt x="1162" y="455"/>
                  <a:pt x="1162" y="455"/>
                </a:cubicBezTo>
                <a:cubicBezTo>
                  <a:pt x="1162" y="459"/>
                  <a:pt x="1160" y="462"/>
                  <a:pt x="1161" y="465"/>
                </a:cubicBezTo>
                <a:cubicBezTo>
                  <a:pt x="1161" y="466"/>
                  <a:pt x="1161" y="466"/>
                  <a:pt x="1161" y="467"/>
                </a:cubicBezTo>
                <a:cubicBezTo>
                  <a:pt x="1160" y="468"/>
                  <a:pt x="1161" y="469"/>
                  <a:pt x="1161" y="470"/>
                </a:cubicBezTo>
                <a:cubicBezTo>
                  <a:pt x="1162" y="471"/>
                  <a:pt x="1163" y="471"/>
                  <a:pt x="1163" y="472"/>
                </a:cubicBezTo>
                <a:cubicBezTo>
                  <a:pt x="1164" y="476"/>
                  <a:pt x="1165" y="479"/>
                  <a:pt x="1165" y="483"/>
                </a:cubicBezTo>
                <a:cubicBezTo>
                  <a:pt x="1165" y="485"/>
                  <a:pt x="1163" y="488"/>
                  <a:pt x="1161" y="488"/>
                </a:cubicBezTo>
                <a:cubicBezTo>
                  <a:pt x="1158" y="487"/>
                  <a:pt x="1156" y="487"/>
                  <a:pt x="1154" y="488"/>
                </a:cubicBezTo>
                <a:cubicBezTo>
                  <a:pt x="1152" y="489"/>
                  <a:pt x="1150" y="490"/>
                  <a:pt x="1148" y="490"/>
                </a:cubicBezTo>
                <a:cubicBezTo>
                  <a:pt x="1146" y="491"/>
                  <a:pt x="1144" y="492"/>
                  <a:pt x="1141" y="494"/>
                </a:cubicBezTo>
                <a:cubicBezTo>
                  <a:pt x="1139" y="495"/>
                  <a:pt x="1138" y="496"/>
                  <a:pt x="1137" y="499"/>
                </a:cubicBezTo>
                <a:cubicBezTo>
                  <a:pt x="1135" y="507"/>
                  <a:pt x="1135" y="507"/>
                  <a:pt x="1128" y="511"/>
                </a:cubicBezTo>
                <a:cubicBezTo>
                  <a:pt x="1127" y="512"/>
                  <a:pt x="1125" y="513"/>
                  <a:pt x="1124" y="514"/>
                </a:cubicBezTo>
                <a:cubicBezTo>
                  <a:pt x="1123" y="514"/>
                  <a:pt x="1123" y="515"/>
                  <a:pt x="1122" y="516"/>
                </a:cubicBezTo>
                <a:cubicBezTo>
                  <a:pt x="1122" y="517"/>
                  <a:pt x="1122" y="518"/>
                  <a:pt x="1121" y="519"/>
                </a:cubicBezTo>
                <a:cubicBezTo>
                  <a:pt x="1121" y="521"/>
                  <a:pt x="1120" y="522"/>
                  <a:pt x="1118" y="523"/>
                </a:cubicBezTo>
                <a:cubicBezTo>
                  <a:pt x="1117" y="523"/>
                  <a:pt x="1116" y="523"/>
                  <a:pt x="1115" y="524"/>
                </a:cubicBezTo>
                <a:cubicBezTo>
                  <a:pt x="1114" y="524"/>
                  <a:pt x="1113" y="525"/>
                  <a:pt x="1112" y="526"/>
                </a:cubicBezTo>
                <a:cubicBezTo>
                  <a:pt x="1111" y="528"/>
                  <a:pt x="1109" y="528"/>
                  <a:pt x="1108" y="528"/>
                </a:cubicBezTo>
                <a:cubicBezTo>
                  <a:pt x="1106" y="528"/>
                  <a:pt x="1105" y="527"/>
                  <a:pt x="1104" y="526"/>
                </a:cubicBezTo>
                <a:cubicBezTo>
                  <a:pt x="1103" y="526"/>
                  <a:pt x="1102" y="526"/>
                  <a:pt x="1101" y="526"/>
                </a:cubicBezTo>
                <a:cubicBezTo>
                  <a:pt x="1101" y="526"/>
                  <a:pt x="1099" y="527"/>
                  <a:pt x="1100" y="527"/>
                </a:cubicBezTo>
                <a:cubicBezTo>
                  <a:pt x="1100" y="529"/>
                  <a:pt x="1100" y="531"/>
                  <a:pt x="1101" y="532"/>
                </a:cubicBezTo>
                <a:cubicBezTo>
                  <a:pt x="1101" y="534"/>
                  <a:pt x="1100" y="535"/>
                  <a:pt x="1099" y="535"/>
                </a:cubicBezTo>
                <a:cubicBezTo>
                  <a:pt x="1097" y="535"/>
                  <a:pt x="1095" y="535"/>
                  <a:pt x="1093" y="534"/>
                </a:cubicBezTo>
                <a:cubicBezTo>
                  <a:pt x="1092" y="533"/>
                  <a:pt x="1091" y="533"/>
                  <a:pt x="1089" y="533"/>
                </a:cubicBezTo>
                <a:cubicBezTo>
                  <a:pt x="1087" y="534"/>
                  <a:pt x="1085" y="535"/>
                  <a:pt x="1083" y="535"/>
                </a:cubicBezTo>
                <a:cubicBezTo>
                  <a:pt x="1082" y="536"/>
                  <a:pt x="1081" y="537"/>
                  <a:pt x="1082" y="537"/>
                </a:cubicBezTo>
                <a:cubicBezTo>
                  <a:pt x="1082" y="540"/>
                  <a:pt x="1082" y="543"/>
                  <a:pt x="1086" y="543"/>
                </a:cubicBezTo>
                <a:cubicBezTo>
                  <a:pt x="1088" y="544"/>
                  <a:pt x="1090" y="545"/>
                  <a:pt x="1091" y="545"/>
                </a:cubicBezTo>
                <a:cubicBezTo>
                  <a:pt x="1094" y="546"/>
                  <a:pt x="1096" y="548"/>
                  <a:pt x="1097" y="550"/>
                </a:cubicBezTo>
                <a:cubicBezTo>
                  <a:pt x="1098" y="553"/>
                  <a:pt x="1099" y="555"/>
                  <a:pt x="1102" y="556"/>
                </a:cubicBezTo>
                <a:cubicBezTo>
                  <a:pt x="1103" y="557"/>
                  <a:pt x="1104" y="559"/>
                  <a:pt x="1104" y="561"/>
                </a:cubicBezTo>
                <a:cubicBezTo>
                  <a:pt x="1104" y="565"/>
                  <a:pt x="1103" y="570"/>
                  <a:pt x="1103" y="575"/>
                </a:cubicBezTo>
                <a:cubicBezTo>
                  <a:pt x="1103" y="576"/>
                  <a:pt x="1102" y="578"/>
                  <a:pt x="1102" y="580"/>
                </a:cubicBezTo>
                <a:cubicBezTo>
                  <a:pt x="1101" y="581"/>
                  <a:pt x="1099" y="583"/>
                  <a:pt x="1097" y="582"/>
                </a:cubicBezTo>
                <a:cubicBezTo>
                  <a:pt x="1094" y="581"/>
                  <a:pt x="1091" y="582"/>
                  <a:pt x="1088" y="581"/>
                </a:cubicBezTo>
                <a:cubicBezTo>
                  <a:pt x="1087" y="581"/>
                  <a:pt x="1086" y="580"/>
                  <a:pt x="1086" y="581"/>
                </a:cubicBezTo>
                <a:cubicBezTo>
                  <a:pt x="1083" y="582"/>
                  <a:pt x="1080" y="581"/>
                  <a:pt x="1077" y="581"/>
                </a:cubicBezTo>
                <a:cubicBezTo>
                  <a:pt x="1074" y="580"/>
                  <a:pt x="1071" y="579"/>
                  <a:pt x="1068" y="580"/>
                </a:cubicBezTo>
                <a:cubicBezTo>
                  <a:pt x="1067" y="580"/>
                  <a:pt x="1066" y="580"/>
                  <a:pt x="1065" y="580"/>
                </a:cubicBezTo>
                <a:cubicBezTo>
                  <a:pt x="1061" y="578"/>
                  <a:pt x="1058" y="578"/>
                  <a:pt x="1056" y="582"/>
                </a:cubicBezTo>
                <a:cubicBezTo>
                  <a:pt x="1055" y="582"/>
                  <a:pt x="1054" y="582"/>
                  <a:pt x="1053" y="583"/>
                </a:cubicBezTo>
                <a:cubicBezTo>
                  <a:pt x="1053" y="583"/>
                  <a:pt x="1052" y="583"/>
                  <a:pt x="1052" y="583"/>
                </a:cubicBezTo>
                <a:cubicBezTo>
                  <a:pt x="1051" y="584"/>
                  <a:pt x="1050" y="585"/>
                  <a:pt x="1050" y="586"/>
                </a:cubicBezTo>
                <a:cubicBezTo>
                  <a:pt x="1052" y="589"/>
                  <a:pt x="1053" y="592"/>
                  <a:pt x="1052" y="595"/>
                </a:cubicBezTo>
                <a:cubicBezTo>
                  <a:pt x="1052" y="596"/>
                  <a:pt x="1052" y="596"/>
                  <a:pt x="1052" y="596"/>
                </a:cubicBezTo>
                <a:cubicBezTo>
                  <a:pt x="1054" y="603"/>
                  <a:pt x="1052" y="609"/>
                  <a:pt x="1050" y="615"/>
                </a:cubicBezTo>
                <a:cubicBezTo>
                  <a:pt x="1049" y="616"/>
                  <a:pt x="1048" y="618"/>
                  <a:pt x="1048" y="620"/>
                </a:cubicBezTo>
                <a:cubicBezTo>
                  <a:pt x="1047" y="621"/>
                  <a:pt x="1047" y="622"/>
                  <a:pt x="1048" y="623"/>
                </a:cubicBezTo>
                <a:cubicBezTo>
                  <a:pt x="1051" y="626"/>
                  <a:pt x="1052" y="629"/>
                  <a:pt x="1051" y="633"/>
                </a:cubicBezTo>
                <a:cubicBezTo>
                  <a:pt x="1051" y="634"/>
                  <a:pt x="1051" y="635"/>
                  <a:pt x="1052" y="635"/>
                </a:cubicBezTo>
                <a:cubicBezTo>
                  <a:pt x="1052" y="636"/>
                  <a:pt x="1052" y="636"/>
                  <a:pt x="1052" y="637"/>
                </a:cubicBezTo>
                <a:cubicBezTo>
                  <a:pt x="1055" y="637"/>
                  <a:pt x="1057" y="638"/>
                  <a:pt x="1059" y="638"/>
                </a:cubicBezTo>
                <a:cubicBezTo>
                  <a:pt x="1060" y="637"/>
                  <a:pt x="1062" y="637"/>
                  <a:pt x="1063" y="637"/>
                </a:cubicBezTo>
                <a:cubicBezTo>
                  <a:pt x="1064" y="637"/>
                  <a:pt x="1066" y="638"/>
                  <a:pt x="1066" y="639"/>
                </a:cubicBezTo>
                <a:cubicBezTo>
                  <a:pt x="1068" y="641"/>
                  <a:pt x="1069" y="643"/>
                  <a:pt x="1070" y="644"/>
                </a:cubicBezTo>
                <a:cubicBezTo>
                  <a:pt x="1071" y="646"/>
                  <a:pt x="1074" y="646"/>
                  <a:pt x="1075" y="645"/>
                </a:cubicBezTo>
                <a:cubicBezTo>
                  <a:pt x="1077" y="645"/>
                  <a:pt x="1078" y="644"/>
                  <a:pt x="1079" y="643"/>
                </a:cubicBezTo>
                <a:cubicBezTo>
                  <a:pt x="1082" y="641"/>
                  <a:pt x="1085" y="640"/>
                  <a:pt x="1089" y="641"/>
                </a:cubicBezTo>
                <a:cubicBezTo>
                  <a:pt x="1091" y="641"/>
                  <a:pt x="1094" y="640"/>
                  <a:pt x="1097" y="640"/>
                </a:cubicBezTo>
                <a:cubicBezTo>
                  <a:pt x="1098" y="640"/>
                  <a:pt x="1100" y="639"/>
                  <a:pt x="1100" y="638"/>
                </a:cubicBezTo>
                <a:cubicBezTo>
                  <a:pt x="1101" y="637"/>
                  <a:pt x="1103" y="636"/>
                  <a:pt x="1104" y="635"/>
                </a:cubicBezTo>
                <a:cubicBezTo>
                  <a:pt x="1106" y="635"/>
                  <a:pt x="1107" y="633"/>
                  <a:pt x="1108" y="632"/>
                </a:cubicBezTo>
                <a:cubicBezTo>
                  <a:pt x="1109" y="629"/>
                  <a:pt x="1110" y="627"/>
                  <a:pt x="1112" y="625"/>
                </a:cubicBezTo>
                <a:cubicBezTo>
                  <a:pt x="1113" y="624"/>
                  <a:pt x="1113" y="623"/>
                  <a:pt x="1113" y="622"/>
                </a:cubicBezTo>
                <a:cubicBezTo>
                  <a:pt x="1109" y="618"/>
                  <a:pt x="1111" y="614"/>
                  <a:pt x="1114" y="611"/>
                </a:cubicBezTo>
                <a:cubicBezTo>
                  <a:pt x="1115" y="610"/>
                  <a:pt x="1116" y="609"/>
                  <a:pt x="1116" y="608"/>
                </a:cubicBezTo>
                <a:cubicBezTo>
                  <a:pt x="1119" y="606"/>
                  <a:pt x="1121" y="603"/>
                  <a:pt x="1125" y="603"/>
                </a:cubicBezTo>
                <a:cubicBezTo>
                  <a:pt x="1128" y="601"/>
                  <a:pt x="1131" y="598"/>
                  <a:pt x="1132" y="593"/>
                </a:cubicBezTo>
                <a:cubicBezTo>
                  <a:pt x="1132" y="592"/>
                  <a:pt x="1132" y="590"/>
                  <a:pt x="1132" y="588"/>
                </a:cubicBezTo>
                <a:cubicBezTo>
                  <a:pt x="1132" y="587"/>
                  <a:pt x="1132" y="587"/>
                  <a:pt x="1133" y="586"/>
                </a:cubicBezTo>
                <a:cubicBezTo>
                  <a:pt x="1133" y="584"/>
                  <a:pt x="1136" y="582"/>
                  <a:pt x="1138" y="582"/>
                </a:cubicBezTo>
                <a:cubicBezTo>
                  <a:pt x="1142" y="583"/>
                  <a:pt x="1146" y="583"/>
                  <a:pt x="1150" y="585"/>
                </a:cubicBezTo>
                <a:cubicBezTo>
                  <a:pt x="1151" y="586"/>
                  <a:pt x="1153" y="586"/>
                  <a:pt x="1154" y="585"/>
                </a:cubicBezTo>
                <a:cubicBezTo>
                  <a:pt x="1157" y="582"/>
                  <a:pt x="1159" y="580"/>
                  <a:pt x="1163" y="579"/>
                </a:cubicBezTo>
                <a:cubicBezTo>
                  <a:pt x="1164" y="578"/>
                  <a:pt x="1165" y="577"/>
                  <a:pt x="1165" y="576"/>
                </a:cubicBezTo>
                <a:cubicBezTo>
                  <a:pt x="1167" y="574"/>
                  <a:pt x="1170" y="574"/>
                  <a:pt x="1173" y="575"/>
                </a:cubicBezTo>
                <a:cubicBezTo>
                  <a:pt x="1175" y="576"/>
                  <a:pt x="1177" y="577"/>
                  <a:pt x="1178" y="580"/>
                </a:cubicBezTo>
                <a:cubicBezTo>
                  <a:pt x="1179" y="582"/>
                  <a:pt x="1180" y="584"/>
                  <a:pt x="1181" y="586"/>
                </a:cubicBezTo>
                <a:cubicBezTo>
                  <a:pt x="1185" y="589"/>
                  <a:pt x="1189" y="593"/>
                  <a:pt x="1192" y="596"/>
                </a:cubicBezTo>
                <a:cubicBezTo>
                  <a:pt x="1194" y="599"/>
                  <a:pt x="1197" y="601"/>
                  <a:pt x="1201" y="602"/>
                </a:cubicBezTo>
                <a:cubicBezTo>
                  <a:pt x="1205" y="603"/>
                  <a:pt x="1207" y="606"/>
                  <a:pt x="1211" y="608"/>
                </a:cubicBezTo>
                <a:cubicBezTo>
                  <a:pt x="1212" y="610"/>
                  <a:pt x="1214" y="612"/>
                  <a:pt x="1216" y="613"/>
                </a:cubicBezTo>
                <a:cubicBezTo>
                  <a:pt x="1217" y="613"/>
                  <a:pt x="1217" y="614"/>
                  <a:pt x="1218" y="614"/>
                </a:cubicBezTo>
                <a:cubicBezTo>
                  <a:pt x="1219" y="617"/>
                  <a:pt x="1219" y="619"/>
                  <a:pt x="1220" y="621"/>
                </a:cubicBezTo>
                <a:cubicBezTo>
                  <a:pt x="1220" y="621"/>
                  <a:pt x="1220" y="622"/>
                  <a:pt x="1220" y="623"/>
                </a:cubicBezTo>
                <a:cubicBezTo>
                  <a:pt x="1219" y="625"/>
                  <a:pt x="1219" y="627"/>
                  <a:pt x="1215" y="628"/>
                </a:cubicBezTo>
                <a:cubicBezTo>
                  <a:pt x="1210" y="629"/>
                  <a:pt x="1205" y="630"/>
                  <a:pt x="1200" y="629"/>
                </a:cubicBezTo>
                <a:cubicBezTo>
                  <a:pt x="1199" y="629"/>
                  <a:pt x="1198" y="630"/>
                  <a:pt x="1197" y="630"/>
                </a:cubicBezTo>
                <a:cubicBezTo>
                  <a:pt x="1197" y="630"/>
                  <a:pt x="1196" y="631"/>
                  <a:pt x="1196" y="631"/>
                </a:cubicBezTo>
                <a:cubicBezTo>
                  <a:pt x="1196" y="632"/>
                  <a:pt x="1196" y="633"/>
                  <a:pt x="1197" y="633"/>
                </a:cubicBezTo>
                <a:cubicBezTo>
                  <a:pt x="1198" y="634"/>
                  <a:pt x="1200" y="635"/>
                  <a:pt x="1202" y="636"/>
                </a:cubicBezTo>
                <a:cubicBezTo>
                  <a:pt x="1205" y="638"/>
                  <a:pt x="1209" y="640"/>
                  <a:pt x="1213" y="642"/>
                </a:cubicBezTo>
                <a:cubicBezTo>
                  <a:pt x="1213" y="642"/>
                  <a:pt x="1215" y="641"/>
                  <a:pt x="1215" y="641"/>
                </a:cubicBezTo>
                <a:cubicBezTo>
                  <a:pt x="1215" y="640"/>
                  <a:pt x="1216" y="639"/>
                  <a:pt x="1216" y="638"/>
                </a:cubicBezTo>
                <a:cubicBezTo>
                  <a:pt x="1216" y="637"/>
                  <a:pt x="1215" y="636"/>
                  <a:pt x="1215" y="635"/>
                </a:cubicBezTo>
                <a:cubicBezTo>
                  <a:pt x="1215" y="633"/>
                  <a:pt x="1217" y="631"/>
                  <a:pt x="1219" y="632"/>
                </a:cubicBezTo>
                <a:cubicBezTo>
                  <a:pt x="1221" y="632"/>
                  <a:pt x="1222" y="631"/>
                  <a:pt x="1223" y="629"/>
                </a:cubicBezTo>
                <a:cubicBezTo>
                  <a:pt x="1224" y="627"/>
                  <a:pt x="1226" y="624"/>
                  <a:pt x="1227" y="622"/>
                </a:cubicBezTo>
                <a:cubicBezTo>
                  <a:pt x="1228" y="620"/>
                  <a:pt x="1228" y="618"/>
                  <a:pt x="1227" y="617"/>
                </a:cubicBezTo>
                <a:cubicBezTo>
                  <a:pt x="1226" y="616"/>
                  <a:pt x="1226" y="615"/>
                  <a:pt x="1225" y="615"/>
                </a:cubicBezTo>
                <a:cubicBezTo>
                  <a:pt x="1225" y="613"/>
                  <a:pt x="1225" y="612"/>
                  <a:pt x="1226" y="611"/>
                </a:cubicBezTo>
                <a:cubicBezTo>
                  <a:pt x="1226" y="609"/>
                  <a:pt x="1228" y="609"/>
                  <a:pt x="1230" y="610"/>
                </a:cubicBezTo>
                <a:cubicBezTo>
                  <a:pt x="1231" y="610"/>
                  <a:pt x="1233" y="612"/>
                  <a:pt x="1234" y="613"/>
                </a:cubicBezTo>
                <a:cubicBezTo>
                  <a:pt x="1234" y="613"/>
                  <a:pt x="1235" y="613"/>
                  <a:pt x="1235" y="612"/>
                </a:cubicBezTo>
                <a:cubicBezTo>
                  <a:pt x="1237" y="611"/>
                  <a:pt x="1236" y="608"/>
                  <a:pt x="1235" y="608"/>
                </a:cubicBezTo>
                <a:cubicBezTo>
                  <a:pt x="1231" y="605"/>
                  <a:pt x="1227" y="601"/>
                  <a:pt x="1222" y="600"/>
                </a:cubicBezTo>
                <a:cubicBezTo>
                  <a:pt x="1220" y="599"/>
                  <a:pt x="1220" y="598"/>
                  <a:pt x="1219" y="597"/>
                </a:cubicBezTo>
                <a:cubicBezTo>
                  <a:pt x="1219" y="596"/>
                  <a:pt x="1219" y="595"/>
                  <a:pt x="1218" y="595"/>
                </a:cubicBezTo>
                <a:cubicBezTo>
                  <a:pt x="1217" y="595"/>
                  <a:pt x="1216" y="595"/>
                  <a:pt x="1215" y="595"/>
                </a:cubicBezTo>
                <a:cubicBezTo>
                  <a:pt x="1212" y="595"/>
                  <a:pt x="1210" y="593"/>
                  <a:pt x="1208" y="591"/>
                </a:cubicBezTo>
                <a:cubicBezTo>
                  <a:pt x="1207" y="590"/>
                  <a:pt x="1206" y="588"/>
                  <a:pt x="1205" y="586"/>
                </a:cubicBezTo>
                <a:cubicBezTo>
                  <a:pt x="1203" y="583"/>
                  <a:pt x="1201" y="580"/>
                  <a:pt x="1198" y="578"/>
                </a:cubicBezTo>
                <a:cubicBezTo>
                  <a:pt x="1197" y="577"/>
                  <a:pt x="1196" y="576"/>
                  <a:pt x="1195" y="576"/>
                </a:cubicBezTo>
                <a:cubicBezTo>
                  <a:pt x="1193" y="574"/>
                  <a:pt x="1193" y="573"/>
                  <a:pt x="1193" y="571"/>
                </a:cubicBezTo>
                <a:cubicBezTo>
                  <a:pt x="1193" y="569"/>
                  <a:pt x="1193" y="568"/>
                  <a:pt x="1193" y="567"/>
                </a:cubicBezTo>
                <a:cubicBezTo>
                  <a:pt x="1193" y="566"/>
                  <a:pt x="1194" y="565"/>
                  <a:pt x="1194" y="565"/>
                </a:cubicBezTo>
                <a:cubicBezTo>
                  <a:pt x="1196" y="564"/>
                  <a:pt x="1197" y="563"/>
                  <a:pt x="1198" y="563"/>
                </a:cubicBezTo>
                <a:cubicBezTo>
                  <a:pt x="1199" y="563"/>
                  <a:pt x="1200" y="563"/>
                  <a:pt x="1200" y="564"/>
                </a:cubicBezTo>
                <a:cubicBezTo>
                  <a:pt x="1200" y="565"/>
                  <a:pt x="1200" y="566"/>
                  <a:pt x="1201" y="568"/>
                </a:cubicBezTo>
                <a:cubicBezTo>
                  <a:pt x="1201" y="569"/>
                  <a:pt x="1202" y="570"/>
                  <a:pt x="1203" y="570"/>
                </a:cubicBezTo>
                <a:cubicBezTo>
                  <a:pt x="1205" y="569"/>
                  <a:pt x="1206" y="571"/>
                  <a:pt x="1208" y="571"/>
                </a:cubicBezTo>
                <a:cubicBezTo>
                  <a:pt x="1209" y="571"/>
                  <a:pt x="1210" y="572"/>
                  <a:pt x="1211" y="573"/>
                </a:cubicBezTo>
                <a:cubicBezTo>
                  <a:pt x="1212" y="577"/>
                  <a:pt x="1215" y="579"/>
                  <a:pt x="1218" y="581"/>
                </a:cubicBezTo>
                <a:cubicBezTo>
                  <a:pt x="1221" y="583"/>
                  <a:pt x="1223" y="585"/>
                  <a:pt x="1226" y="585"/>
                </a:cubicBezTo>
                <a:cubicBezTo>
                  <a:pt x="1228" y="586"/>
                  <a:pt x="1229" y="588"/>
                  <a:pt x="1231" y="588"/>
                </a:cubicBezTo>
                <a:cubicBezTo>
                  <a:pt x="1233" y="588"/>
                  <a:pt x="1235" y="590"/>
                  <a:pt x="1236" y="591"/>
                </a:cubicBezTo>
                <a:cubicBezTo>
                  <a:pt x="1238" y="593"/>
                  <a:pt x="1239" y="595"/>
                  <a:pt x="1241" y="596"/>
                </a:cubicBezTo>
                <a:cubicBezTo>
                  <a:pt x="1242" y="597"/>
                  <a:pt x="1242" y="598"/>
                  <a:pt x="1242" y="599"/>
                </a:cubicBezTo>
                <a:cubicBezTo>
                  <a:pt x="1242" y="601"/>
                  <a:pt x="1242" y="603"/>
                  <a:pt x="1242" y="605"/>
                </a:cubicBezTo>
                <a:cubicBezTo>
                  <a:pt x="1242" y="608"/>
                  <a:pt x="1242" y="610"/>
                  <a:pt x="1245" y="612"/>
                </a:cubicBezTo>
                <a:cubicBezTo>
                  <a:pt x="1245" y="612"/>
                  <a:pt x="1245" y="613"/>
                  <a:pt x="1245" y="613"/>
                </a:cubicBezTo>
                <a:cubicBezTo>
                  <a:pt x="1244" y="616"/>
                  <a:pt x="1246" y="617"/>
                  <a:pt x="1248" y="618"/>
                </a:cubicBezTo>
                <a:cubicBezTo>
                  <a:pt x="1249" y="619"/>
                  <a:pt x="1250" y="620"/>
                  <a:pt x="1252" y="621"/>
                </a:cubicBezTo>
                <a:cubicBezTo>
                  <a:pt x="1252" y="624"/>
                  <a:pt x="1255" y="625"/>
                  <a:pt x="1255" y="628"/>
                </a:cubicBezTo>
                <a:cubicBezTo>
                  <a:pt x="1256" y="629"/>
                  <a:pt x="1256" y="629"/>
                  <a:pt x="1255" y="630"/>
                </a:cubicBezTo>
                <a:cubicBezTo>
                  <a:pt x="1255" y="630"/>
                  <a:pt x="1255" y="631"/>
                  <a:pt x="1255" y="632"/>
                </a:cubicBezTo>
                <a:cubicBezTo>
                  <a:pt x="1257" y="633"/>
                  <a:pt x="1260" y="635"/>
                  <a:pt x="1260" y="638"/>
                </a:cubicBezTo>
                <a:cubicBezTo>
                  <a:pt x="1260" y="639"/>
                  <a:pt x="1261" y="640"/>
                  <a:pt x="1262" y="640"/>
                </a:cubicBezTo>
                <a:cubicBezTo>
                  <a:pt x="1264" y="641"/>
                  <a:pt x="1266" y="641"/>
                  <a:pt x="1269" y="641"/>
                </a:cubicBezTo>
                <a:cubicBezTo>
                  <a:pt x="1270" y="641"/>
                  <a:pt x="1270" y="641"/>
                  <a:pt x="1270" y="640"/>
                </a:cubicBezTo>
                <a:cubicBezTo>
                  <a:pt x="1269" y="637"/>
                  <a:pt x="1272" y="635"/>
                  <a:pt x="1272" y="632"/>
                </a:cubicBezTo>
                <a:cubicBezTo>
                  <a:pt x="1272" y="632"/>
                  <a:pt x="1272" y="632"/>
                  <a:pt x="1272" y="632"/>
                </a:cubicBezTo>
                <a:cubicBezTo>
                  <a:pt x="1275" y="633"/>
                  <a:pt x="1276" y="631"/>
                  <a:pt x="1278" y="630"/>
                </a:cubicBezTo>
                <a:cubicBezTo>
                  <a:pt x="1279" y="630"/>
                  <a:pt x="1279" y="630"/>
                  <a:pt x="1279" y="629"/>
                </a:cubicBezTo>
                <a:cubicBezTo>
                  <a:pt x="1278" y="627"/>
                  <a:pt x="1277" y="625"/>
                  <a:pt x="1275" y="623"/>
                </a:cubicBezTo>
                <a:cubicBezTo>
                  <a:pt x="1274" y="623"/>
                  <a:pt x="1273" y="622"/>
                  <a:pt x="1272" y="621"/>
                </a:cubicBezTo>
                <a:cubicBezTo>
                  <a:pt x="1270" y="618"/>
                  <a:pt x="1268" y="615"/>
                  <a:pt x="1266" y="612"/>
                </a:cubicBezTo>
                <a:cubicBezTo>
                  <a:pt x="1265" y="612"/>
                  <a:pt x="1265" y="611"/>
                  <a:pt x="1265" y="610"/>
                </a:cubicBezTo>
                <a:cubicBezTo>
                  <a:pt x="1265" y="610"/>
                  <a:pt x="1266" y="610"/>
                  <a:pt x="1266" y="609"/>
                </a:cubicBezTo>
                <a:cubicBezTo>
                  <a:pt x="1266" y="609"/>
                  <a:pt x="1267" y="609"/>
                  <a:pt x="1267" y="609"/>
                </a:cubicBezTo>
                <a:cubicBezTo>
                  <a:pt x="1268" y="610"/>
                  <a:pt x="1268" y="610"/>
                  <a:pt x="1268" y="610"/>
                </a:cubicBezTo>
                <a:cubicBezTo>
                  <a:pt x="1271" y="613"/>
                  <a:pt x="1273" y="612"/>
                  <a:pt x="1274" y="609"/>
                </a:cubicBezTo>
                <a:cubicBezTo>
                  <a:pt x="1275" y="608"/>
                  <a:pt x="1275" y="607"/>
                  <a:pt x="1276" y="606"/>
                </a:cubicBezTo>
                <a:cubicBezTo>
                  <a:pt x="1276" y="605"/>
                  <a:pt x="1277" y="605"/>
                  <a:pt x="1277" y="605"/>
                </a:cubicBezTo>
                <a:cubicBezTo>
                  <a:pt x="1278" y="606"/>
                  <a:pt x="1279" y="606"/>
                  <a:pt x="1280" y="605"/>
                </a:cubicBezTo>
                <a:cubicBezTo>
                  <a:pt x="1282" y="604"/>
                  <a:pt x="1284" y="604"/>
                  <a:pt x="1285" y="604"/>
                </a:cubicBezTo>
                <a:cubicBezTo>
                  <a:pt x="1288" y="604"/>
                  <a:pt x="1290" y="606"/>
                  <a:pt x="1290" y="609"/>
                </a:cubicBezTo>
                <a:cubicBezTo>
                  <a:pt x="1290" y="612"/>
                  <a:pt x="1290" y="616"/>
                  <a:pt x="1289" y="619"/>
                </a:cubicBezTo>
                <a:cubicBezTo>
                  <a:pt x="1288" y="620"/>
                  <a:pt x="1289" y="621"/>
                  <a:pt x="1290" y="621"/>
                </a:cubicBezTo>
                <a:cubicBezTo>
                  <a:pt x="1291" y="621"/>
                  <a:pt x="1292" y="621"/>
                  <a:pt x="1293" y="621"/>
                </a:cubicBezTo>
                <a:cubicBezTo>
                  <a:pt x="1293" y="621"/>
                  <a:pt x="1293" y="621"/>
                  <a:pt x="1294" y="621"/>
                </a:cubicBezTo>
                <a:cubicBezTo>
                  <a:pt x="1294" y="621"/>
                  <a:pt x="1294" y="621"/>
                  <a:pt x="1294" y="621"/>
                </a:cubicBezTo>
                <a:cubicBezTo>
                  <a:pt x="1294" y="622"/>
                  <a:pt x="1294" y="623"/>
                  <a:pt x="1294" y="623"/>
                </a:cubicBezTo>
                <a:cubicBezTo>
                  <a:pt x="1293" y="625"/>
                  <a:pt x="1291" y="624"/>
                  <a:pt x="1290" y="625"/>
                </a:cubicBezTo>
                <a:cubicBezTo>
                  <a:pt x="1289" y="625"/>
                  <a:pt x="1289" y="626"/>
                  <a:pt x="1289" y="626"/>
                </a:cubicBezTo>
                <a:cubicBezTo>
                  <a:pt x="1289" y="626"/>
                  <a:pt x="1289" y="627"/>
                  <a:pt x="1290" y="627"/>
                </a:cubicBezTo>
                <a:cubicBezTo>
                  <a:pt x="1291" y="628"/>
                  <a:pt x="1292" y="628"/>
                  <a:pt x="1293" y="629"/>
                </a:cubicBezTo>
                <a:cubicBezTo>
                  <a:pt x="1293" y="629"/>
                  <a:pt x="1294" y="630"/>
                  <a:pt x="1295" y="630"/>
                </a:cubicBezTo>
                <a:cubicBezTo>
                  <a:pt x="1296" y="631"/>
                  <a:pt x="1294" y="632"/>
                  <a:pt x="1295" y="633"/>
                </a:cubicBezTo>
                <a:cubicBezTo>
                  <a:pt x="1296" y="634"/>
                  <a:pt x="1298" y="635"/>
                  <a:pt x="1299" y="636"/>
                </a:cubicBezTo>
                <a:cubicBezTo>
                  <a:pt x="1299" y="638"/>
                  <a:pt x="1301" y="639"/>
                  <a:pt x="1302" y="640"/>
                </a:cubicBezTo>
                <a:cubicBezTo>
                  <a:pt x="1303" y="641"/>
                  <a:pt x="1304" y="641"/>
                  <a:pt x="1305" y="641"/>
                </a:cubicBezTo>
                <a:cubicBezTo>
                  <a:pt x="1308" y="640"/>
                  <a:pt x="1310" y="641"/>
                  <a:pt x="1311" y="643"/>
                </a:cubicBezTo>
                <a:cubicBezTo>
                  <a:pt x="1312" y="644"/>
                  <a:pt x="1313" y="644"/>
                  <a:pt x="1314" y="645"/>
                </a:cubicBezTo>
                <a:cubicBezTo>
                  <a:pt x="1314" y="645"/>
                  <a:pt x="1315" y="645"/>
                  <a:pt x="1315" y="645"/>
                </a:cubicBezTo>
                <a:cubicBezTo>
                  <a:pt x="1318" y="645"/>
                  <a:pt x="1321" y="645"/>
                  <a:pt x="1323" y="642"/>
                </a:cubicBezTo>
                <a:cubicBezTo>
                  <a:pt x="1325" y="640"/>
                  <a:pt x="1326" y="640"/>
                  <a:pt x="1328" y="641"/>
                </a:cubicBezTo>
                <a:cubicBezTo>
                  <a:pt x="1331" y="641"/>
                  <a:pt x="1332" y="642"/>
                  <a:pt x="1334" y="644"/>
                </a:cubicBezTo>
                <a:cubicBezTo>
                  <a:pt x="1336" y="646"/>
                  <a:pt x="1339" y="646"/>
                  <a:pt x="1342" y="645"/>
                </a:cubicBezTo>
                <a:cubicBezTo>
                  <a:pt x="1345" y="645"/>
                  <a:pt x="1348" y="643"/>
                  <a:pt x="1350" y="641"/>
                </a:cubicBezTo>
                <a:cubicBezTo>
                  <a:pt x="1351" y="640"/>
                  <a:pt x="1352" y="639"/>
                  <a:pt x="1353" y="640"/>
                </a:cubicBezTo>
                <a:cubicBezTo>
                  <a:pt x="1355" y="641"/>
                  <a:pt x="1358" y="640"/>
                  <a:pt x="1360" y="641"/>
                </a:cubicBezTo>
                <a:cubicBezTo>
                  <a:pt x="1360" y="641"/>
                  <a:pt x="1360" y="641"/>
                  <a:pt x="1360" y="640"/>
                </a:cubicBezTo>
                <a:cubicBezTo>
                  <a:pt x="1360" y="640"/>
                  <a:pt x="1360" y="640"/>
                  <a:pt x="1360" y="640"/>
                </a:cubicBezTo>
                <a:cubicBezTo>
                  <a:pt x="1360" y="641"/>
                  <a:pt x="1360" y="641"/>
                  <a:pt x="1360" y="641"/>
                </a:cubicBezTo>
                <a:cubicBezTo>
                  <a:pt x="1360" y="641"/>
                  <a:pt x="1360" y="641"/>
                  <a:pt x="1360" y="641"/>
                </a:cubicBezTo>
                <a:cubicBezTo>
                  <a:pt x="1359" y="644"/>
                  <a:pt x="1359" y="647"/>
                  <a:pt x="1360" y="650"/>
                </a:cubicBezTo>
                <a:cubicBezTo>
                  <a:pt x="1360" y="653"/>
                  <a:pt x="1360" y="656"/>
                  <a:pt x="1359" y="659"/>
                </a:cubicBezTo>
                <a:cubicBezTo>
                  <a:pt x="1359" y="661"/>
                  <a:pt x="1358" y="663"/>
                  <a:pt x="1357" y="665"/>
                </a:cubicBezTo>
                <a:cubicBezTo>
                  <a:pt x="1356" y="668"/>
                  <a:pt x="1355" y="671"/>
                  <a:pt x="1354" y="674"/>
                </a:cubicBezTo>
                <a:cubicBezTo>
                  <a:pt x="1354" y="677"/>
                  <a:pt x="1352" y="680"/>
                  <a:pt x="1350" y="682"/>
                </a:cubicBezTo>
                <a:cubicBezTo>
                  <a:pt x="1349" y="683"/>
                  <a:pt x="1348" y="684"/>
                  <a:pt x="1347" y="684"/>
                </a:cubicBezTo>
                <a:cubicBezTo>
                  <a:pt x="1343" y="684"/>
                  <a:pt x="1338" y="685"/>
                  <a:pt x="1334" y="683"/>
                </a:cubicBezTo>
                <a:cubicBezTo>
                  <a:pt x="1333" y="682"/>
                  <a:pt x="1331" y="682"/>
                  <a:pt x="1329" y="682"/>
                </a:cubicBezTo>
                <a:cubicBezTo>
                  <a:pt x="1325" y="682"/>
                  <a:pt x="1322" y="683"/>
                  <a:pt x="1318" y="685"/>
                </a:cubicBezTo>
                <a:cubicBezTo>
                  <a:pt x="1317" y="686"/>
                  <a:pt x="1315" y="686"/>
                  <a:pt x="1313" y="685"/>
                </a:cubicBezTo>
                <a:cubicBezTo>
                  <a:pt x="1307" y="684"/>
                  <a:pt x="1301" y="682"/>
                  <a:pt x="1294" y="682"/>
                </a:cubicBezTo>
                <a:cubicBezTo>
                  <a:pt x="1292" y="681"/>
                  <a:pt x="1290" y="681"/>
                  <a:pt x="1288" y="680"/>
                </a:cubicBezTo>
                <a:cubicBezTo>
                  <a:pt x="1285" y="678"/>
                  <a:pt x="1282" y="678"/>
                  <a:pt x="1279" y="677"/>
                </a:cubicBezTo>
                <a:cubicBezTo>
                  <a:pt x="1276" y="677"/>
                  <a:pt x="1274" y="676"/>
                  <a:pt x="1272" y="674"/>
                </a:cubicBezTo>
                <a:cubicBezTo>
                  <a:pt x="1271" y="673"/>
                  <a:pt x="1270" y="672"/>
                  <a:pt x="1269" y="672"/>
                </a:cubicBezTo>
                <a:cubicBezTo>
                  <a:pt x="1264" y="671"/>
                  <a:pt x="1259" y="671"/>
                  <a:pt x="1254" y="673"/>
                </a:cubicBezTo>
                <a:cubicBezTo>
                  <a:pt x="1251" y="675"/>
                  <a:pt x="1248" y="679"/>
                  <a:pt x="1250" y="683"/>
                </a:cubicBezTo>
                <a:cubicBezTo>
                  <a:pt x="1250" y="684"/>
                  <a:pt x="1250" y="685"/>
                  <a:pt x="1251" y="686"/>
                </a:cubicBezTo>
                <a:cubicBezTo>
                  <a:pt x="1251" y="687"/>
                  <a:pt x="1250" y="688"/>
                  <a:pt x="1250" y="689"/>
                </a:cubicBezTo>
                <a:cubicBezTo>
                  <a:pt x="1249" y="690"/>
                  <a:pt x="1249" y="691"/>
                  <a:pt x="1248" y="691"/>
                </a:cubicBezTo>
                <a:cubicBezTo>
                  <a:pt x="1246" y="693"/>
                  <a:pt x="1244" y="693"/>
                  <a:pt x="1242" y="692"/>
                </a:cubicBezTo>
                <a:cubicBezTo>
                  <a:pt x="1241" y="692"/>
                  <a:pt x="1240" y="691"/>
                  <a:pt x="1239" y="690"/>
                </a:cubicBezTo>
                <a:cubicBezTo>
                  <a:pt x="1238" y="689"/>
                  <a:pt x="1237" y="688"/>
                  <a:pt x="1235" y="687"/>
                </a:cubicBezTo>
                <a:cubicBezTo>
                  <a:pt x="1231" y="685"/>
                  <a:pt x="1228" y="684"/>
                  <a:pt x="1223" y="684"/>
                </a:cubicBezTo>
                <a:cubicBezTo>
                  <a:pt x="1222" y="684"/>
                  <a:pt x="1220" y="683"/>
                  <a:pt x="1219" y="681"/>
                </a:cubicBezTo>
                <a:cubicBezTo>
                  <a:pt x="1219" y="680"/>
                  <a:pt x="1219" y="679"/>
                  <a:pt x="1218" y="678"/>
                </a:cubicBezTo>
                <a:cubicBezTo>
                  <a:pt x="1218" y="676"/>
                  <a:pt x="1216" y="675"/>
                  <a:pt x="1215" y="674"/>
                </a:cubicBezTo>
                <a:cubicBezTo>
                  <a:pt x="1210" y="673"/>
                  <a:pt x="1205" y="671"/>
                  <a:pt x="1199" y="672"/>
                </a:cubicBezTo>
                <a:cubicBezTo>
                  <a:pt x="1196" y="672"/>
                  <a:pt x="1194" y="671"/>
                  <a:pt x="1191" y="670"/>
                </a:cubicBezTo>
                <a:cubicBezTo>
                  <a:pt x="1191" y="669"/>
                  <a:pt x="1190" y="669"/>
                  <a:pt x="1190" y="669"/>
                </a:cubicBezTo>
                <a:cubicBezTo>
                  <a:pt x="1188" y="667"/>
                  <a:pt x="1186" y="666"/>
                  <a:pt x="1183" y="665"/>
                </a:cubicBezTo>
                <a:cubicBezTo>
                  <a:pt x="1182" y="664"/>
                  <a:pt x="1181" y="662"/>
                  <a:pt x="1182" y="661"/>
                </a:cubicBezTo>
                <a:cubicBezTo>
                  <a:pt x="1183" y="660"/>
                  <a:pt x="1184" y="659"/>
                  <a:pt x="1186" y="657"/>
                </a:cubicBezTo>
                <a:cubicBezTo>
                  <a:pt x="1187" y="655"/>
                  <a:pt x="1187" y="653"/>
                  <a:pt x="1186" y="651"/>
                </a:cubicBezTo>
                <a:cubicBezTo>
                  <a:pt x="1186" y="649"/>
                  <a:pt x="1185" y="648"/>
                  <a:pt x="1184" y="647"/>
                </a:cubicBezTo>
                <a:cubicBezTo>
                  <a:pt x="1184" y="647"/>
                  <a:pt x="1184" y="646"/>
                  <a:pt x="1184" y="646"/>
                </a:cubicBezTo>
                <a:cubicBezTo>
                  <a:pt x="1184" y="644"/>
                  <a:pt x="1185" y="642"/>
                  <a:pt x="1186" y="641"/>
                </a:cubicBezTo>
                <a:cubicBezTo>
                  <a:pt x="1186" y="640"/>
                  <a:pt x="1185" y="639"/>
                  <a:pt x="1184" y="639"/>
                </a:cubicBezTo>
                <a:cubicBezTo>
                  <a:pt x="1183" y="640"/>
                  <a:pt x="1182" y="640"/>
                  <a:pt x="1180" y="638"/>
                </a:cubicBezTo>
                <a:cubicBezTo>
                  <a:pt x="1179" y="636"/>
                  <a:pt x="1176" y="636"/>
                  <a:pt x="1174" y="637"/>
                </a:cubicBezTo>
                <a:cubicBezTo>
                  <a:pt x="1172" y="637"/>
                  <a:pt x="1170" y="638"/>
                  <a:pt x="1167" y="639"/>
                </a:cubicBezTo>
                <a:cubicBezTo>
                  <a:pt x="1166" y="639"/>
                  <a:pt x="1165" y="639"/>
                  <a:pt x="1163" y="639"/>
                </a:cubicBezTo>
                <a:cubicBezTo>
                  <a:pt x="1161" y="638"/>
                  <a:pt x="1159" y="640"/>
                  <a:pt x="1156" y="639"/>
                </a:cubicBezTo>
                <a:cubicBezTo>
                  <a:pt x="1154" y="638"/>
                  <a:pt x="1152" y="640"/>
                  <a:pt x="1150" y="640"/>
                </a:cubicBezTo>
                <a:cubicBezTo>
                  <a:pt x="1148" y="640"/>
                  <a:pt x="1146" y="640"/>
                  <a:pt x="1145" y="640"/>
                </a:cubicBezTo>
                <a:cubicBezTo>
                  <a:pt x="1140" y="639"/>
                  <a:pt x="1136" y="640"/>
                  <a:pt x="1132" y="641"/>
                </a:cubicBezTo>
                <a:cubicBezTo>
                  <a:pt x="1129" y="642"/>
                  <a:pt x="1127" y="642"/>
                  <a:pt x="1125" y="642"/>
                </a:cubicBezTo>
                <a:cubicBezTo>
                  <a:pt x="1123" y="642"/>
                  <a:pt x="1121" y="642"/>
                  <a:pt x="1119" y="643"/>
                </a:cubicBezTo>
                <a:cubicBezTo>
                  <a:pt x="1116" y="645"/>
                  <a:pt x="1113" y="647"/>
                  <a:pt x="1109" y="648"/>
                </a:cubicBezTo>
                <a:cubicBezTo>
                  <a:pt x="1107" y="649"/>
                  <a:pt x="1105" y="650"/>
                  <a:pt x="1103" y="652"/>
                </a:cubicBezTo>
                <a:cubicBezTo>
                  <a:pt x="1100" y="654"/>
                  <a:pt x="1097" y="654"/>
                  <a:pt x="1095" y="653"/>
                </a:cubicBezTo>
                <a:cubicBezTo>
                  <a:pt x="1092" y="652"/>
                  <a:pt x="1090" y="652"/>
                  <a:pt x="1088" y="652"/>
                </a:cubicBezTo>
                <a:cubicBezTo>
                  <a:pt x="1086" y="653"/>
                  <a:pt x="1083" y="653"/>
                  <a:pt x="1081" y="652"/>
                </a:cubicBezTo>
                <a:cubicBezTo>
                  <a:pt x="1080" y="652"/>
                  <a:pt x="1079" y="652"/>
                  <a:pt x="1078" y="651"/>
                </a:cubicBezTo>
                <a:cubicBezTo>
                  <a:pt x="1077" y="651"/>
                  <a:pt x="1077" y="650"/>
                  <a:pt x="1077" y="650"/>
                </a:cubicBezTo>
                <a:cubicBezTo>
                  <a:pt x="1074" y="647"/>
                  <a:pt x="1072" y="648"/>
                  <a:pt x="1071" y="651"/>
                </a:cubicBezTo>
                <a:cubicBezTo>
                  <a:pt x="1070" y="653"/>
                  <a:pt x="1070" y="654"/>
                  <a:pt x="1069" y="656"/>
                </a:cubicBezTo>
                <a:cubicBezTo>
                  <a:pt x="1068" y="660"/>
                  <a:pt x="1066" y="663"/>
                  <a:pt x="1062" y="665"/>
                </a:cubicBezTo>
                <a:cubicBezTo>
                  <a:pt x="1059" y="666"/>
                  <a:pt x="1056" y="668"/>
                  <a:pt x="1053" y="670"/>
                </a:cubicBezTo>
                <a:cubicBezTo>
                  <a:pt x="1051" y="672"/>
                  <a:pt x="1048" y="674"/>
                  <a:pt x="1048" y="677"/>
                </a:cubicBezTo>
                <a:cubicBezTo>
                  <a:pt x="1048" y="679"/>
                  <a:pt x="1047" y="680"/>
                  <a:pt x="1046" y="681"/>
                </a:cubicBezTo>
                <a:cubicBezTo>
                  <a:pt x="1045" y="683"/>
                  <a:pt x="1044" y="685"/>
                  <a:pt x="1044" y="688"/>
                </a:cubicBezTo>
                <a:cubicBezTo>
                  <a:pt x="1044" y="690"/>
                  <a:pt x="1044" y="691"/>
                  <a:pt x="1044" y="693"/>
                </a:cubicBezTo>
                <a:cubicBezTo>
                  <a:pt x="1045" y="695"/>
                  <a:pt x="1044" y="696"/>
                  <a:pt x="1043" y="697"/>
                </a:cubicBezTo>
                <a:cubicBezTo>
                  <a:pt x="1042" y="699"/>
                  <a:pt x="1041" y="701"/>
                  <a:pt x="1040" y="702"/>
                </a:cubicBezTo>
                <a:cubicBezTo>
                  <a:pt x="1039" y="703"/>
                  <a:pt x="1038" y="704"/>
                  <a:pt x="1037" y="705"/>
                </a:cubicBezTo>
                <a:cubicBezTo>
                  <a:pt x="1036" y="706"/>
                  <a:pt x="1034" y="706"/>
                  <a:pt x="1033" y="707"/>
                </a:cubicBezTo>
                <a:cubicBezTo>
                  <a:pt x="1031" y="709"/>
                  <a:pt x="1029" y="710"/>
                  <a:pt x="1027" y="710"/>
                </a:cubicBezTo>
                <a:cubicBezTo>
                  <a:pt x="1024" y="710"/>
                  <a:pt x="1023" y="712"/>
                  <a:pt x="1022" y="714"/>
                </a:cubicBezTo>
                <a:cubicBezTo>
                  <a:pt x="1021" y="714"/>
                  <a:pt x="1020" y="715"/>
                  <a:pt x="1020" y="716"/>
                </a:cubicBezTo>
                <a:cubicBezTo>
                  <a:pt x="1019" y="719"/>
                  <a:pt x="1017" y="720"/>
                  <a:pt x="1015" y="721"/>
                </a:cubicBezTo>
                <a:cubicBezTo>
                  <a:pt x="1013" y="723"/>
                  <a:pt x="1011" y="725"/>
                  <a:pt x="1010" y="727"/>
                </a:cubicBezTo>
                <a:cubicBezTo>
                  <a:pt x="1008" y="731"/>
                  <a:pt x="1006" y="736"/>
                  <a:pt x="1003" y="739"/>
                </a:cubicBezTo>
                <a:cubicBezTo>
                  <a:pt x="1002" y="740"/>
                  <a:pt x="1001" y="741"/>
                  <a:pt x="1001" y="742"/>
                </a:cubicBezTo>
                <a:cubicBezTo>
                  <a:pt x="999" y="746"/>
                  <a:pt x="996" y="751"/>
                  <a:pt x="994" y="755"/>
                </a:cubicBezTo>
                <a:cubicBezTo>
                  <a:pt x="992" y="757"/>
                  <a:pt x="992" y="759"/>
                  <a:pt x="992" y="761"/>
                </a:cubicBezTo>
                <a:cubicBezTo>
                  <a:pt x="991" y="763"/>
                  <a:pt x="992" y="765"/>
                  <a:pt x="994" y="767"/>
                </a:cubicBezTo>
                <a:cubicBezTo>
                  <a:pt x="996" y="768"/>
                  <a:pt x="997" y="770"/>
                  <a:pt x="996" y="772"/>
                </a:cubicBezTo>
                <a:cubicBezTo>
                  <a:pt x="996" y="774"/>
                  <a:pt x="996" y="776"/>
                  <a:pt x="996" y="778"/>
                </a:cubicBezTo>
                <a:cubicBezTo>
                  <a:pt x="998" y="783"/>
                  <a:pt x="998" y="788"/>
                  <a:pt x="996" y="793"/>
                </a:cubicBezTo>
                <a:cubicBezTo>
                  <a:pt x="995" y="794"/>
                  <a:pt x="995" y="794"/>
                  <a:pt x="995" y="795"/>
                </a:cubicBezTo>
                <a:cubicBezTo>
                  <a:pt x="994" y="800"/>
                  <a:pt x="993" y="805"/>
                  <a:pt x="989" y="809"/>
                </a:cubicBezTo>
                <a:cubicBezTo>
                  <a:pt x="989" y="809"/>
                  <a:pt x="989" y="810"/>
                  <a:pt x="989" y="811"/>
                </a:cubicBezTo>
                <a:cubicBezTo>
                  <a:pt x="990" y="812"/>
                  <a:pt x="991" y="814"/>
                  <a:pt x="992" y="815"/>
                </a:cubicBezTo>
                <a:cubicBezTo>
                  <a:pt x="993" y="817"/>
                  <a:pt x="993" y="818"/>
                  <a:pt x="993" y="820"/>
                </a:cubicBezTo>
                <a:cubicBezTo>
                  <a:pt x="991" y="823"/>
                  <a:pt x="992" y="825"/>
                  <a:pt x="993" y="827"/>
                </a:cubicBezTo>
                <a:cubicBezTo>
                  <a:pt x="994" y="829"/>
                  <a:pt x="996" y="831"/>
                  <a:pt x="998" y="832"/>
                </a:cubicBezTo>
                <a:cubicBezTo>
                  <a:pt x="999" y="832"/>
                  <a:pt x="1001" y="833"/>
                  <a:pt x="1003" y="833"/>
                </a:cubicBezTo>
                <a:cubicBezTo>
                  <a:pt x="1003" y="833"/>
                  <a:pt x="1003" y="833"/>
                  <a:pt x="1003" y="833"/>
                </a:cubicBezTo>
                <a:cubicBezTo>
                  <a:pt x="1003" y="833"/>
                  <a:pt x="1003" y="833"/>
                  <a:pt x="1003" y="833"/>
                </a:cubicBezTo>
                <a:cubicBezTo>
                  <a:pt x="1003" y="833"/>
                  <a:pt x="1003" y="833"/>
                  <a:pt x="1003" y="833"/>
                </a:cubicBezTo>
                <a:cubicBezTo>
                  <a:pt x="1003" y="833"/>
                  <a:pt x="1003" y="833"/>
                  <a:pt x="1003" y="833"/>
                </a:cubicBezTo>
                <a:cubicBezTo>
                  <a:pt x="1003" y="835"/>
                  <a:pt x="1003" y="837"/>
                  <a:pt x="1005" y="838"/>
                </a:cubicBezTo>
                <a:cubicBezTo>
                  <a:pt x="1006" y="839"/>
                  <a:pt x="1007" y="840"/>
                  <a:pt x="1008" y="842"/>
                </a:cubicBezTo>
                <a:cubicBezTo>
                  <a:pt x="1008" y="843"/>
                  <a:pt x="1009" y="844"/>
                  <a:pt x="1010" y="844"/>
                </a:cubicBezTo>
                <a:cubicBezTo>
                  <a:pt x="1013" y="845"/>
                  <a:pt x="1015" y="847"/>
                  <a:pt x="1016" y="849"/>
                </a:cubicBezTo>
                <a:cubicBezTo>
                  <a:pt x="1017" y="850"/>
                  <a:pt x="1018" y="851"/>
                  <a:pt x="1018" y="852"/>
                </a:cubicBezTo>
                <a:cubicBezTo>
                  <a:pt x="1018" y="856"/>
                  <a:pt x="1020" y="859"/>
                  <a:pt x="1022" y="862"/>
                </a:cubicBezTo>
                <a:cubicBezTo>
                  <a:pt x="1023" y="865"/>
                  <a:pt x="1026" y="867"/>
                  <a:pt x="1029" y="869"/>
                </a:cubicBezTo>
                <a:cubicBezTo>
                  <a:pt x="1032" y="870"/>
                  <a:pt x="1034" y="871"/>
                  <a:pt x="1036" y="873"/>
                </a:cubicBezTo>
                <a:cubicBezTo>
                  <a:pt x="1041" y="876"/>
                  <a:pt x="1045" y="880"/>
                  <a:pt x="1051" y="884"/>
                </a:cubicBezTo>
                <a:cubicBezTo>
                  <a:pt x="1053" y="885"/>
                  <a:pt x="1056" y="886"/>
                  <a:pt x="1059" y="887"/>
                </a:cubicBezTo>
                <a:cubicBezTo>
                  <a:pt x="1059" y="887"/>
                  <a:pt x="1060" y="887"/>
                  <a:pt x="1061" y="887"/>
                </a:cubicBezTo>
                <a:cubicBezTo>
                  <a:pt x="1063" y="886"/>
                  <a:pt x="1065" y="885"/>
                  <a:pt x="1067" y="884"/>
                </a:cubicBezTo>
                <a:cubicBezTo>
                  <a:pt x="1070" y="883"/>
                  <a:pt x="1073" y="882"/>
                  <a:pt x="1077" y="882"/>
                </a:cubicBezTo>
                <a:cubicBezTo>
                  <a:pt x="1079" y="882"/>
                  <a:pt x="1081" y="882"/>
                  <a:pt x="1084" y="882"/>
                </a:cubicBezTo>
                <a:cubicBezTo>
                  <a:pt x="1087" y="881"/>
                  <a:pt x="1091" y="881"/>
                  <a:pt x="1094" y="883"/>
                </a:cubicBezTo>
                <a:cubicBezTo>
                  <a:pt x="1095" y="883"/>
                  <a:pt x="1096" y="883"/>
                  <a:pt x="1096" y="884"/>
                </a:cubicBezTo>
                <a:cubicBezTo>
                  <a:pt x="1098" y="884"/>
                  <a:pt x="1100" y="884"/>
                  <a:pt x="1102" y="884"/>
                </a:cubicBezTo>
                <a:cubicBezTo>
                  <a:pt x="1103" y="883"/>
                  <a:pt x="1105" y="882"/>
                  <a:pt x="1107" y="882"/>
                </a:cubicBezTo>
                <a:cubicBezTo>
                  <a:pt x="1109" y="881"/>
                  <a:pt x="1111" y="880"/>
                  <a:pt x="1112" y="879"/>
                </a:cubicBezTo>
                <a:cubicBezTo>
                  <a:pt x="1114" y="878"/>
                  <a:pt x="1117" y="877"/>
                  <a:pt x="1119" y="876"/>
                </a:cubicBezTo>
                <a:cubicBezTo>
                  <a:pt x="1122" y="875"/>
                  <a:pt x="1124" y="874"/>
                  <a:pt x="1127" y="874"/>
                </a:cubicBezTo>
                <a:cubicBezTo>
                  <a:pt x="1130" y="874"/>
                  <a:pt x="1134" y="872"/>
                  <a:pt x="1138" y="872"/>
                </a:cubicBezTo>
                <a:cubicBezTo>
                  <a:pt x="1139" y="873"/>
                  <a:pt x="1140" y="873"/>
                  <a:pt x="1140" y="873"/>
                </a:cubicBezTo>
                <a:cubicBezTo>
                  <a:pt x="1144" y="874"/>
                  <a:pt x="1146" y="876"/>
                  <a:pt x="1148" y="880"/>
                </a:cubicBezTo>
                <a:cubicBezTo>
                  <a:pt x="1149" y="881"/>
                  <a:pt x="1149" y="883"/>
                  <a:pt x="1150" y="885"/>
                </a:cubicBezTo>
                <a:cubicBezTo>
                  <a:pt x="1151" y="888"/>
                  <a:pt x="1154" y="889"/>
                  <a:pt x="1157" y="889"/>
                </a:cubicBezTo>
                <a:cubicBezTo>
                  <a:pt x="1158" y="889"/>
                  <a:pt x="1159" y="889"/>
                  <a:pt x="1160" y="889"/>
                </a:cubicBezTo>
                <a:cubicBezTo>
                  <a:pt x="1163" y="888"/>
                  <a:pt x="1167" y="888"/>
                  <a:pt x="1171" y="887"/>
                </a:cubicBezTo>
                <a:cubicBezTo>
                  <a:pt x="1173" y="886"/>
                  <a:pt x="1175" y="886"/>
                  <a:pt x="1176" y="888"/>
                </a:cubicBezTo>
                <a:cubicBezTo>
                  <a:pt x="1177" y="889"/>
                  <a:pt x="1178" y="890"/>
                  <a:pt x="1178" y="891"/>
                </a:cubicBezTo>
                <a:cubicBezTo>
                  <a:pt x="1182" y="893"/>
                  <a:pt x="1182" y="896"/>
                  <a:pt x="1182" y="899"/>
                </a:cubicBezTo>
                <a:cubicBezTo>
                  <a:pt x="1182" y="901"/>
                  <a:pt x="1181" y="903"/>
                  <a:pt x="1181" y="905"/>
                </a:cubicBezTo>
                <a:cubicBezTo>
                  <a:pt x="1180" y="907"/>
                  <a:pt x="1179" y="908"/>
                  <a:pt x="1179" y="910"/>
                </a:cubicBezTo>
                <a:cubicBezTo>
                  <a:pt x="1178" y="912"/>
                  <a:pt x="1179" y="914"/>
                  <a:pt x="1178" y="916"/>
                </a:cubicBezTo>
                <a:cubicBezTo>
                  <a:pt x="1178" y="919"/>
                  <a:pt x="1177" y="922"/>
                  <a:pt x="1175" y="925"/>
                </a:cubicBezTo>
                <a:cubicBezTo>
                  <a:pt x="1175" y="925"/>
                  <a:pt x="1175" y="926"/>
                  <a:pt x="1175" y="926"/>
                </a:cubicBezTo>
                <a:cubicBezTo>
                  <a:pt x="1175" y="926"/>
                  <a:pt x="1175" y="927"/>
                  <a:pt x="1175" y="927"/>
                </a:cubicBezTo>
                <a:cubicBezTo>
                  <a:pt x="1179" y="936"/>
                  <a:pt x="1180" y="938"/>
                  <a:pt x="1188" y="945"/>
                </a:cubicBezTo>
                <a:cubicBezTo>
                  <a:pt x="1189" y="947"/>
                  <a:pt x="1190" y="948"/>
                  <a:pt x="1191" y="949"/>
                </a:cubicBezTo>
                <a:cubicBezTo>
                  <a:pt x="1194" y="951"/>
                  <a:pt x="1195" y="953"/>
                  <a:pt x="1196" y="956"/>
                </a:cubicBezTo>
                <a:cubicBezTo>
                  <a:pt x="1197" y="957"/>
                  <a:pt x="1198" y="959"/>
                  <a:pt x="1198" y="960"/>
                </a:cubicBezTo>
                <a:cubicBezTo>
                  <a:pt x="1199" y="963"/>
                  <a:pt x="1200" y="967"/>
                  <a:pt x="1202" y="970"/>
                </a:cubicBezTo>
                <a:cubicBezTo>
                  <a:pt x="1204" y="973"/>
                  <a:pt x="1204" y="977"/>
                  <a:pt x="1205" y="981"/>
                </a:cubicBezTo>
                <a:cubicBezTo>
                  <a:pt x="1206" y="982"/>
                  <a:pt x="1205" y="983"/>
                  <a:pt x="1205" y="984"/>
                </a:cubicBezTo>
                <a:cubicBezTo>
                  <a:pt x="1205" y="985"/>
                  <a:pt x="1204" y="986"/>
                  <a:pt x="1205" y="987"/>
                </a:cubicBezTo>
                <a:cubicBezTo>
                  <a:pt x="1205" y="990"/>
                  <a:pt x="1206" y="992"/>
                  <a:pt x="1207" y="995"/>
                </a:cubicBezTo>
                <a:cubicBezTo>
                  <a:pt x="1208" y="996"/>
                  <a:pt x="1208" y="997"/>
                  <a:pt x="1209" y="998"/>
                </a:cubicBezTo>
                <a:cubicBezTo>
                  <a:pt x="1210" y="1002"/>
                  <a:pt x="1210" y="1007"/>
                  <a:pt x="1205" y="1011"/>
                </a:cubicBezTo>
                <a:cubicBezTo>
                  <a:pt x="1204" y="1012"/>
                  <a:pt x="1202" y="1014"/>
                  <a:pt x="1201" y="1016"/>
                </a:cubicBezTo>
                <a:cubicBezTo>
                  <a:pt x="1199" y="1018"/>
                  <a:pt x="1198" y="1020"/>
                  <a:pt x="1198" y="1022"/>
                </a:cubicBezTo>
                <a:cubicBezTo>
                  <a:pt x="1197" y="1026"/>
                  <a:pt x="1196" y="1029"/>
                  <a:pt x="1195" y="1033"/>
                </a:cubicBezTo>
                <a:cubicBezTo>
                  <a:pt x="1194" y="1035"/>
                  <a:pt x="1193" y="1037"/>
                  <a:pt x="1193" y="1039"/>
                </a:cubicBezTo>
                <a:cubicBezTo>
                  <a:pt x="1193" y="1042"/>
                  <a:pt x="1193" y="1046"/>
                  <a:pt x="1193" y="1049"/>
                </a:cubicBezTo>
                <a:cubicBezTo>
                  <a:pt x="1193" y="1051"/>
                  <a:pt x="1194" y="1053"/>
                  <a:pt x="1195" y="1054"/>
                </a:cubicBezTo>
                <a:cubicBezTo>
                  <a:pt x="1198" y="1057"/>
                  <a:pt x="1201" y="1061"/>
                  <a:pt x="1202" y="1066"/>
                </a:cubicBezTo>
                <a:cubicBezTo>
                  <a:pt x="1204" y="1071"/>
                  <a:pt x="1206" y="1075"/>
                  <a:pt x="1208" y="1079"/>
                </a:cubicBezTo>
                <a:cubicBezTo>
                  <a:pt x="1210" y="1083"/>
                  <a:pt x="1211" y="1086"/>
                  <a:pt x="1211" y="1089"/>
                </a:cubicBezTo>
                <a:cubicBezTo>
                  <a:pt x="1211" y="1093"/>
                  <a:pt x="1212" y="1097"/>
                  <a:pt x="1213" y="1100"/>
                </a:cubicBezTo>
                <a:cubicBezTo>
                  <a:pt x="1213" y="1102"/>
                  <a:pt x="1214" y="1103"/>
                  <a:pt x="1214" y="1105"/>
                </a:cubicBezTo>
                <a:cubicBezTo>
                  <a:pt x="1214" y="1109"/>
                  <a:pt x="1215" y="1113"/>
                  <a:pt x="1216" y="1117"/>
                </a:cubicBezTo>
                <a:cubicBezTo>
                  <a:pt x="1217" y="1121"/>
                  <a:pt x="1219" y="1125"/>
                  <a:pt x="1221" y="1128"/>
                </a:cubicBezTo>
                <a:cubicBezTo>
                  <a:pt x="1223" y="1130"/>
                  <a:pt x="1224" y="1132"/>
                  <a:pt x="1226" y="1134"/>
                </a:cubicBezTo>
                <a:cubicBezTo>
                  <a:pt x="1227" y="1136"/>
                  <a:pt x="1228" y="1138"/>
                  <a:pt x="1229" y="1140"/>
                </a:cubicBezTo>
                <a:cubicBezTo>
                  <a:pt x="1230" y="1145"/>
                  <a:pt x="1231" y="1149"/>
                  <a:pt x="1233" y="1153"/>
                </a:cubicBezTo>
                <a:cubicBezTo>
                  <a:pt x="1234" y="1154"/>
                  <a:pt x="1234" y="1156"/>
                  <a:pt x="1235" y="1157"/>
                </a:cubicBezTo>
                <a:cubicBezTo>
                  <a:pt x="1236" y="1159"/>
                  <a:pt x="1236" y="1162"/>
                  <a:pt x="1234" y="1164"/>
                </a:cubicBezTo>
                <a:cubicBezTo>
                  <a:pt x="1233" y="1165"/>
                  <a:pt x="1233" y="1166"/>
                  <a:pt x="1234" y="1167"/>
                </a:cubicBezTo>
                <a:cubicBezTo>
                  <a:pt x="1235" y="1169"/>
                  <a:pt x="1235" y="1172"/>
                  <a:pt x="1236" y="1175"/>
                </a:cubicBezTo>
                <a:cubicBezTo>
                  <a:pt x="1236" y="1175"/>
                  <a:pt x="1236" y="1176"/>
                  <a:pt x="1236" y="1176"/>
                </a:cubicBezTo>
                <a:cubicBezTo>
                  <a:pt x="1239" y="1178"/>
                  <a:pt x="1243" y="1180"/>
                  <a:pt x="1246" y="1181"/>
                </a:cubicBezTo>
                <a:cubicBezTo>
                  <a:pt x="1246" y="1182"/>
                  <a:pt x="1247" y="1181"/>
                  <a:pt x="1248" y="1181"/>
                </a:cubicBezTo>
                <a:cubicBezTo>
                  <a:pt x="1251" y="1180"/>
                  <a:pt x="1254" y="1178"/>
                  <a:pt x="1257" y="1179"/>
                </a:cubicBezTo>
                <a:cubicBezTo>
                  <a:pt x="1259" y="1179"/>
                  <a:pt x="1260" y="1178"/>
                  <a:pt x="1262" y="1178"/>
                </a:cubicBezTo>
                <a:cubicBezTo>
                  <a:pt x="1264" y="1177"/>
                  <a:pt x="1266" y="1176"/>
                  <a:pt x="1269" y="1176"/>
                </a:cubicBezTo>
                <a:cubicBezTo>
                  <a:pt x="1272" y="1176"/>
                  <a:pt x="1275" y="1175"/>
                  <a:pt x="1278" y="1177"/>
                </a:cubicBezTo>
                <a:cubicBezTo>
                  <a:pt x="1278" y="1177"/>
                  <a:pt x="1280" y="1177"/>
                  <a:pt x="1280" y="1177"/>
                </a:cubicBezTo>
                <a:cubicBezTo>
                  <a:pt x="1283" y="1175"/>
                  <a:pt x="1286" y="1177"/>
                  <a:pt x="1288" y="1174"/>
                </a:cubicBezTo>
                <a:cubicBezTo>
                  <a:pt x="1289" y="1174"/>
                  <a:pt x="1290" y="1173"/>
                  <a:pt x="1291" y="1173"/>
                </a:cubicBezTo>
                <a:cubicBezTo>
                  <a:pt x="1295" y="1173"/>
                  <a:pt x="1299" y="1171"/>
                  <a:pt x="1302" y="1169"/>
                </a:cubicBezTo>
                <a:cubicBezTo>
                  <a:pt x="1307" y="1166"/>
                  <a:pt x="1311" y="1162"/>
                  <a:pt x="1315" y="1158"/>
                </a:cubicBezTo>
                <a:cubicBezTo>
                  <a:pt x="1318" y="1155"/>
                  <a:pt x="1321" y="1152"/>
                  <a:pt x="1323" y="1149"/>
                </a:cubicBezTo>
                <a:cubicBezTo>
                  <a:pt x="1325" y="1146"/>
                  <a:pt x="1327" y="1143"/>
                  <a:pt x="1329" y="1140"/>
                </a:cubicBezTo>
                <a:cubicBezTo>
                  <a:pt x="1330" y="1138"/>
                  <a:pt x="1332" y="1136"/>
                  <a:pt x="1333" y="1135"/>
                </a:cubicBezTo>
                <a:cubicBezTo>
                  <a:pt x="1337" y="1133"/>
                  <a:pt x="1339" y="1130"/>
                  <a:pt x="1340" y="1126"/>
                </a:cubicBezTo>
                <a:cubicBezTo>
                  <a:pt x="1341" y="1123"/>
                  <a:pt x="1342" y="1120"/>
                  <a:pt x="1343" y="1117"/>
                </a:cubicBezTo>
                <a:cubicBezTo>
                  <a:pt x="1343" y="1116"/>
                  <a:pt x="1343" y="1114"/>
                  <a:pt x="1342" y="1113"/>
                </a:cubicBezTo>
                <a:cubicBezTo>
                  <a:pt x="1341" y="1111"/>
                  <a:pt x="1342" y="1110"/>
                  <a:pt x="1343" y="1108"/>
                </a:cubicBezTo>
                <a:cubicBezTo>
                  <a:pt x="1345" y="1107"/>
                  <a:pt x="1347" y="1105"/>
                  <a:pt x="1350" y="1105"/>
                </a:cubicBezTo>
                <a:cubicBezTo>
                  <a:pt x="1353" y="1104"/>
                  <a:pt x="1356" y="1103"/>
                  <a:pt x="1358" y="1101"/>
                </a:cubicBezTo>
                <a:cubicBezTo>
                  <a:pt x="1360" y="1100"/>
                  <a:pt x="1362" y="1098"/>
                  <a:pt x="1362" y="1096"/>
                </a:cubicBezTo>
                <a:cubicBezTo>
                  <a:pt x="1362" y="1093"/>
                  <a:pt x="1363" y="1090"/>
                  <a:pt x="1363" y="1087"/>
                </a:cubicBezTo>
                <a:cubicBezTo>
                  <a:pt x="1363" y="1086"/>
                  <a:pt x="1363" y="1084"/>
                  <a:pt x="1363" y="1083"/>
                </a:cubicBezTo>
                <a:cubicBezTo>
                  <a:pt x="1362" y="1078"/>
                  <a:pt x="1360" y="1074"/>
                  <a:pt x="1359" y="1069"/>
                </a:cubicBezTo>
                <a:cubicBezTo>
                  <a:pt x="1359" y="1068"/>
                  <a:pt x="1359" y="1066"/>
                  <a:pt x="1360" y="1065"/>
                </a:cubicBezTo>
                <a:cubicBezTo>
                  <a:pt x="1366" y="1060"/>
                  <a:pt x="1373" y="1055"/>
                  <a:pt x="1379" y="1050"/>
                </a:cubicBezTo>
                <a:cubicBezTo>
                  <a:pt x="1381" y="1048"/>
                  <a:pt x="1383" y="1047"/>
                  <a:pt x="1385" y="1046"/>
                </a:cubicBezTo>
                <a:cubicBezTo>
                  <a:pt x="1387" y="1045"/>
                  <a:pt x="1390" y="1044"/>
                  <a:pt x="1392" y="1043"/>
                </a:cubicBezTo>
                <a:cubicBezTo>
                  <a:pt x="1397" y="1040"/>
                  <a:pt x="1400" y="1036"/>
                  <a:pt x="1402" y="1030"/>
                </a:cubicBezTo>
                <a:cubicBezTo>
                  <a:pt x="1403" y="1028"/>
                  <a:pt x="1404" y="1026"/>
                  <a:pt x="1404" y="1023"/>
                </a:cubicBezTo>
                <a:cubicBezTo>
                  <a:pt x="1403" y="1020"/>
                  <a:pt x="1404" y="1018"/>
                  <a:pt x="1404" y="1015"/>
                </a:cubicBezTo>
                <a:cubicBezTo>
                  <a:pt x="1404" y="1013"/>
                  <a:pt x="1404" y="1011"/>
                  <a:pt x="1404" y="1009"/>
                </a:cubicBezTo>
                <a:cubicBezTo>
                  <a:pt x="1403" y="1005"/>
                  <a:pt x="1403" y="1002"/>
                  <a:pt x="1404" y="998"/>
                </a:cubicBezTo>
                <a:cubicBezTo>
                  <a:pt x="1405" y="997"/>
                  <a:pt x="1404" y="995"/>
                  <a:pt x="1402" y="994"/>
                </a:cubicBezTo>
                <a:cubicBezTo>
                  <a:pt x="1399" y="992"/>
                  <a:pt x="1398" y="989"/>
                  <a:pt x="1397" y="986"/>
                </a:cubicBezTo>
                <a:cubicBezTo>
                  <a:pt x="1396" y="982"/>
                  <a:pt x="1396" y="978"/>
                  <a:pt x="1396" y="974"/>
                </a:cubicBezTo>
                <a:cubicBezTo>
                  <a:pt x="1396" y="973"/>
                  <a:pt x="1396" y="972"/>
                  <a:pt x="1396" y="972"/>
                </a:cubicBezTo>
                <a:cubicBezTo>
                  <a:pt x="1397" y="970"/>
                  <a:pt x="1397" y="968"/>
                  <a:pt x="1396" y="967"/>
                </a:cubicBezTo>
                <a:cubicBezTo>
                  <a:pt x="1392" y="965"/>
                  <a:pt x="1392" y="962"/>
                  <a:pt x="1394" y="958"/>
                </a:cubicBezTo>
                <a:cubicBezTo>
                  <a:pt x="1395" y="956"/>
                  <a:pt x="1396" y="953"/>
                  <a:pt x="1398" y="951"/>
                </a:cubicBezTo>
                <a:cubicBezTo>
                  <a:pt x="1400" y="948"/>
                  <a:pt x="1401" y="945"/>
                  <a:pt x="1403" y="942"/>
                </a:cubicBezTo>
                <a:cubicBezTo>
                  <a:pt x="1404" y="940"/>
                  <a:pt x="1404" y="939"/>
                  <a:pt x="1406" y="938"/>
                </a:cubicBezTo>
                <a:cubicBezTo>
                  <a:pt x="1409" y="936"/>
                  <a:pt x="1411" y="934"/>
                  <a:pt x="1413" y="931"/>
                </a:cubicBezTo>
                <a:cubicBezTo>
                  <a:pt x="1418" y="925"/>
                  <a:pt x="1424" y="919"/>
                  <a:pt x="1431" y="913"/>
                </a:cubicBezTo>
                <a:cubicBezTo>
                  <a:pt x="1434" y="910"/>
                  <a:pt x="1437" y="906"/>
                  <a:pt x="1442" y="904"/>
                </a:cubicBezTo>
                <a:cubicBezTo>
                  <a:pt x="1443" y="904"/>
                  <a:pt x="1443" y="903"/>
                  <a:pt x="1444" y="903"/>
                </a:cubicBezTo>
                <a:cubicBezTo>
                  <a:pt x="1455" y="894"/>
                  <a:pt x="1463" y="884"/>
                  <a:pt x="1469" y="871"/>
                </a:cubicBezTo>
                <a:cubicBezTo>
                  <a:pt x="1471" y="866"/>
                  <a:pt x="1473" y="862"/>
                  <a:pt x="1476" y="857"/>
                </a:cubicBezTo>
                <a:cubicBezTo>
                  <a:pt x="1478" y="855"/>
                  <a:pt x="1480" y="851"/>
                  <a:pt x="1481" y="848"/>
                </a:cubicBezTo>
                <a:cubicBezTo>
                  <a:pt x="1482" y="843"/>
                  <a:pt x="1482" y="839"/>
                  <a:pt x="1482" y="834"/>
                </a:cubicBezTo>
                <a:cubicBezTo>
                  <a:pt x="1482" y="833"/>
                  <a:pt x="1480" y="831"/>
                  <a:pt x="1479" y="832"/>
                </a:cubicBezTo>
                <a:cubicBezTo>
                  <a:pt x="1478" y="832"/>
                  <a:pt x="1478" y="832"/>
                  <a:pt x="1478" y="832"/>
                </a:cubicBezTo>
                <a:cubicBezTo>
                  <a:pt x="1474" y="835"/>
                  <a:pt x="1470" y="836"/>
                  <a:pt x="1466" y="836"/>
                </a:cubicBezTo>
                <a:cubicBezTo>
                  <a:pt x="1461" y="837"/>
                  <a:pt x="1455" y="837"/>
                  <a:pt x="1449" y="840"/>
                </a:cubicBezTo>
                <a:cubicBezTo>
                  <a:pt x="1449" y="840"/>
                  <a:pt x="1448" y="840"/>
                  <a:pt x="1447" y="840"/>
                </a:cubicBezTo>
                <a:cubicBezTo>
                  <a:pt x="1443" y="840"/>
                  <a:pt x="1440" y="841"/>
                  <a:pt x="1438" y="842"/>
                </a:cubicBezTo>
                <a:cubicBezTo>
                  <a:pt x="1437" y="843"/>
                  <a:pt x="1436" y="843"/>
                  <a:pt x="1435" y="843"/>
                </a:cubicBezTo>
                <a:cubicBezTo>
                  <a:pt x="1434" y="843"/>
                  <a:pt x="1433" y="843"/>
                  <a:pt x="1432" y="843"/>
                </a:cubicBezTo>
                <a:cubicBezTo>
                  <a:pt x="1431" y="842"/>
                  <a:pt x="1430" y="842"/>
                  <a:pt x="1430" y="841"/>
                </a:cubicBezTo>
                <a:cubicBezTo>
                  <a:pt x="1428" y="839"/>
                  <a:pt x="1426" y="837"/>
                  <a:pt x="1424" y="835"/>
                </a:cubicBezTo>
                <a:cubicBezTo>
                  <a:pt x="1423" y="834"/>
                  <a:pt x="1423" y="833"/>
                  <a:pt x="1423" y="833"/>
                </a:cubicBezTo>
                <a:cubicBezTo>
                  <a:pt x="1425" y="829"/>
                  <a:pt x="1425" y="828"/>
                  <a:pt x="1423" y="827"/>
                </a:cubicBezTo>
                <a:cubicBezTo>
                  <a:pt x="1421" y="825"/>
                  <a:pt x="1420" y="824"/>
                  <a:pt x="1418" y="822"/>
                </a:cubicBezTo>
                <a:cubicBezTo>
                  <a:pt x="1416" y="819"/>
                  <a:pt x="1412" y="816"/>
                  <a:pt x="1409" y="813"/>
                </a:cubicBezTo>
                <a:cubicBezTo>
                  <a:pt x="1408" y="811"/>
                  <a:pt x="1405" y="810"/>
                  <a:pt x="1403" y="808"/>
                </a:cubicBezTo>
                <a:cubicBezTo>
                  <a:pt x="1399" y="806"/>
                  <a:pt x="1395" y="803"/>
                  <a:pt x="1394" y="798"/>
                </a:cubicBezTo>
                <a:cubicBezTo>
                  <a:pt x="1393" y="796"/>
                  <a:pt x="1393" y="793"/>
                  <a:pt x="1392" y="791"/>
                </a:cubicBezTo>
                <a:cubicBezTo>
                  <a:pt x="1391" y="788"/>
                  <a:pt x="1389" y="786"/>
                  <a:pt x="1387" y="785"/>
                </a:cubicBezTo>
                <a:cubicBezTo>
                  <a:pt x="1385" y="783"/>
                  <a:pt x="1384" y="782"/>
                  <a:pt x="1382" y="780"/>
                </a:cubicBezTo>
                <a:cubicBezTo>
                  <a:pt x="1380" y="779"/>
                  <a:pt x="1379" y="777"/>
                  <a:pt x="1379" y="776"/>
                </a:cubicBezTo>
                <a:cubicBezTo>
                  <a:pt x="1379" y="771"/>
                  <a:pt x="1378" y="766"/>
                  <a:pt x="1377" y="761"/>
                </a:cubicBezTo>
                <a:cubicBezTo>
                  <a:pt x="1376" y="756"/>
                  <a:pt x="1373" y="753"/>
                  <a:pt x="1369" y="751"/>
                </a:cubicBezTo>
                <a:cubicBezTo>
                  <a:pt x="1368" y="750"/>
                  <a:pt x="1368" y="750"/>
                  <a:pt x="1367" y="750"/>
                </a:cubicBezTo>
                <a:cubicBezTo>
                  <a:pt x="1366" y="749"/>
                  <a:pt x="1366" y="748"/>
                  <a:pt x="1365" y="748"/>
                </a:cubicBezTo>
                <a:cubicBezTo>
                  <a:pt x="1365" y="747"/>
                  <a:pt x="1365" y="746"/>
                  <a:pt x="1365" y="745"/>
                </a:cubicBezTo>
                <a:cubicBezTo>
                  <a:pt x="1365" y="742"/>
                  <a:pt x="1364" y="739"/>
                  <a:pt x="1362" y="737"/>
                </a:cubicBezTo>
                <a:cubicBezTo>
                  <a:pt x="1362" y="736"/>
                  <a:pt x="1361" y="735"/>
                  <a:pt x="1360" y="733"/>
                </a:cubicBezTo>
                <a:cubicBezTo>
                  <a:pt x="1357" y="728"/>
                  <a:pt x="1353" y="723"/>
                  <a:pt x="1352" y="716"/>
                </a:cubicBezTo>
                <a:cubicBezTo>
                  <a:pt x="1351" y="715"/>
                  <a:pt x="1351" y="714"/>
                  <a:pt x="1350" y="713"/>
                </a:cubicBezTo>
                <a:cubicBezTo>
                  <a:pt x="1350" y="712"/>
                  <a:pt x="1350" y="711"/>
                  <a:pt x="1351" y="711"/>
                </a:cubicBezTo>
                <a:cubicBezTo>
                  <a:pt x="1352" y="711"/>
                  <a:pt x="1354" y="712"/>
                  <a:pt x="1355" y="711"/>
                </a:cubicBezTo>
                <a:cubicBezTo>
                  <a:pt x="1355" y="710"/>
                  <a:pt x="1356" y="709"/>
                  <a:pt x="1358" y="709"/>
                </a:cubicBezTo>
                <a:cubicBezTo>
                  <a:pt x="1359" y="709"/>
                  <a:pt x="1360" y="710"/>
                  <a:pt x="1361" y="711"/>
                </a:cubicBezTo>
                <a:cubicBezTo>
                  <a:pt x="1362" y="712"/>
                  <a:pt x="1362" y="713"/>
                  <a:pt x="1363" y="714"/>
                </a:cubicBezTo>
                <a:cubicBezTo>
                  <a:pt x="1367" y="718"/>
                  <a:pt x="1369" y="723"/>
                  <a:pt x="1372" y="727"/>
                </a:cubicBezTo>
                <a:cubicBezTo>
                  <a:pt x="1374" y="730"/>
                  <a:pt x="1375" y="732"/>
                  <a:pt x="1376" y="735"/>
                </a:cubicBezTo>
                <a:cubicBezTo>
                  <a:pt x="1376" y="737"/>
                  <a:pt x="1377" y="738"/>
                  <a:pt x="1379" y="739"/>
                </a:cubicBezTo>
                <a:cubicBezTo>
                  <a:pt x="1383" y="740"/>
                  <a:pt x="1385" y="742"/>
                  <a:pt x="1386" y="746"/>
                </a:cubicBezTo>
                <a:cubicBezTo>
                  <a:pt x="1387" y="747"/>
                  <a:pt x="1387" y="748"/>
                  <a:pt x="1388" y="749"/>
                </a:cubicBezTo>
                <a:cubicBezTo>
                  <a:pt x="1389" y="751"/>
                  <a:pt x="1389" y="753"/>
                  <a:pt x="1389" y="755"/>
                </a:cubicBezTo>
                <a:cubicBezTo>
                  <a:pt x="1389" y="756"/>
                  <a:pt x="1389" y="757"/>
                  <a:pt x="1389" y="758"/>
                </a:cubicBezTo>
                <a:cubicBezTo>
                  <a:pt x="1390" y="762"/>
                  <a:pt x="1392" y="766"/>
                  <a:pt x="1396" y="769"/>
                </a:cubicBezTo>
                <a:cubicBezTo>
                  <a:pt x="1397" y="770"/>
                  <a:pt x="1399" y="770"/>
                  <a:pt x="1400" y="771"/>
                </a:cubicBezTo>
                <a:cubicBezTo>
                  <a:pt x="1402" y="773"/>
                  <a:pt x="1404" y="775"/>
                  <a:pt x="1405" y="778"/>
                </a:cubicBezTo>
                <a:cubicBezTo>
                  <a:pt x="1406" y="782"/>
                  <a:pt x="1408" y="785"/>
                  <a:pt x="1410" y="787"/>
                </a:cubicBezTo>
                <a:cubicBezTo>
                  <a:pt x="1412" y="789"/>
                  <a:pt x="1414" y="792"/>
                  <a:pt x="1416" y="794"/>
                </a:cubicBezTo>
                <a:cubicBezTo>
                  <a:pt x="1418" y="797"/>
                  <a:pt x="1419" y="800"/>
                  <a:pt x="1419" y="804"/>
                </a:cubicBezTo>
                <a:cubicBezTo>
                  <a:pt x="1418" y="805"/>
                  <a:pt x="1418" y="806"/>
                  <a:pt x="1419" y="807"/>
                </a:cubicBezTo>
                <a:cubicBezTo>
                  <a:pt x="1421" y="811"/>
                  <a:pt x="1421" y="816"/>
                  <a:pt x="1423" y="820"/>
                </a:cubicBezTo>
                <a:cubicBezTo>
                  <a:pt x="1423" y="821"/>
                  <a:pt x="1424" y="823"/>
                  <a:pt x="1425" y="824"/>
                </a:cubicBezTo>
                <a:cubicBezTo>
                  <a:pt x="1425" y="826"/>
                  <a:pt x="1427" y="826"/>
                  <a:pt x="1428" y="826"/>
                </a:cubicBezTo>
                <a:cubicBezTo>
                  <a:pt x="1430" y="826"/>
                  <a:pt x="1431" y="826"/>
                  <a:pt x="1433" y="826"/>
                </a:cubicBezTo>
                <a:cubicBezTo>
                  <a:pt x="1435" y="826"/>
                  <a:pt x="1437" y="825"/>
                  <a:pt x="1438" y="824"/>
                </a:cubicBezTo>
                <a:cubicBezTo>
                  <a:pt x="1440" y="821"/>
                  <a:pt x="1442" y="821"/>
                  <a:pt x="1445" y="821"/>
                </a:cubicBezTo>
                <a:cubicBezTo>
                  <a:pt x="1448" y="821"/>
                  <a:pt x="1451" y="821"/>
                  <a:pt x="1454" y="819"/>
                </a:cubicBezTo>
                <a:cubicBezTo>
                  <a:pt x="1456" y="818"/>
                  <a:pt x="1458" y="817"/>
                  <a:pt x="1460" y="817"/>
                </a:cubicBezTo>
                <a:cubicBezTo>
                  <a:pt x="1462" y="817"/>
                  <a:pt x="1463" y="816"/>
                  <a:pt x="1464" y="815"/>
                </a:cubicBezTo>
                <a:cubicBezTo>
                  <a:pt x="1466" y="813"/>
                  <a:pt x="1468" y="812"/>
                  <a:pt x="1470" y="811"/>
                </a:cubicBezTo>
                <a:cubicBezTo>
                  <a:pt x="1473" y="810"/>
                  <a:pt x="1476" y="810"/>
                  <a:pt x="1479" y="808"/>
                </a:cubicBezTo>
                <a:cubicBezTo>
                  <a:pt x="1481" y="808"/>
                  <a:pt x="1483" y="806"/>
                  <a:pt x="1486" y="805"/>
                </a:cubicBezTo>
                <a:cubicBezTo>
                  <a:pt x="1487" y="805"/>
                  <a:pt x="1488" y="804"/>
                  <a:pt x="1488" y="803"/>
                </a:cubicBezTo>
                <a:cubicBezTo>
                  <a:pt x="1489" y="800"/>
                  <a:pt x="1491" y="798"/>
                  <a:pt x="1493" y="797"/>
                </a:cubicBezTo>
                <a:cubicBezTo>
                  <a:pt x="1497" y="796"/>
                  <a:pt x="1500" y="795"/>
                  <a:pt x="1504" y="795"/>
                </a:cubicBezTo>
                <a:cubicBezTo>
                  <a:pt x="1507" y="794"/>
                  <a:pt x="1509" y="793"/>
                  <a:pt x="1509" y="790"/>
                </a:cubicBezTo>
                <a:cubicBezTo>
                  <a:pt x="1510" y="789"/>
                  <a:pt x="1510" y="788"/>
                  <a:pt x="1512" y="788"/>
                </a:cubicBezTo>
                <a:cubicBezTo>
                  <a:pt x="1515" y="787"/>
                  <a:pt x="1517" y="786"/>
                  <a:pt x="1518" y="782"/>
                </a:cubicBezTo>
                <a:cubicBezTo>
                  <a:pt x="1519" y="781"/>
                  <a:pt x="1520" y="780"/>
                  <a:pt x="1522" y="780"/>
                </a:cubicBezTo>
                <a:cubicBezTo>
                  <a:pt x="1523" y="779"/>
                  <a:pt x="1524" y="779"/>
                  <a:pt x="1525" y="779"/>
                </a:cubicBezTo>
                <a:cubicBezTo>
                  <a:pt x="1526" y="778"/>
                  <a:pt x="1526" y="777"/>
                  <a:pt x="1526" y="777"/>
                </a:cubicBezTo>
                <a:cubicBezTo>
                  <a:pt x="1527" y="775"/>
                  <a:pt x="1526" y="773"/>
                  <a:pt x="1527" y="771"/>
                </a:cubicBezTo>
                <a:cubicBezTo>
                  <a:pt x="1527" y="770"/>
                  <a:pt x="1527" y="769"/>
                  <a:pt x="1529" y="768"/>
                </a:cubicBezTo>
                <a:cubicBezTo>
                  <a:pt x="1533" y="765"/>
                  <a:pt x="1536" y="761"/>
                  <a:pt x="1538" y="756"/>
                </a:cubicBezTo>
                <a:cubicBezTo>
                  <a:pt x="1539" y="754"/>
                  <a:pt x="1539" y="752"/>
                  <a:pt x="1536" y="750"/>
                </a:cubicBezTo>
                <a:cubicBezTo>
                  <a:pt x="1535" y="748"/>
                  <a:pt x="1533" y="746"/>
                  <a:pt x="1532" y="744"/>
                </a:cubicBezTo>
                <a:cubicBezTo>
                  <a:pt x="1531" y="743"/>
                  <a:pt x="1530" y="742"/>
                  <a:pt x="1528" y="741"/>
                </a:cubicBezTo>
                <a:cubicBezTo>
                  <a:pt x="1525" y="741"/>
                  <a:pt x="1523" y="741"/>
                  <a:pt x="1521" y="740"/>
                </a:cubicBezTo>
                <a:cubicBezTo>
                  <a:pt x="1520" y="740"/>
                  <a:pt x="1518" y="739"/>
                  <a:pt x="1517" y="738"/>
                </a:cubicBezTo>
                <a:cubicBezTo>
                  <a:pt x="1515" y="736"/>
                  <a:pt x="1513" y="734"/>
                  <a:pt x="1513" y="731"/>
                </a:cubicBezTo>
                <a:cubicBezTo>
                  <a:pt x="1513" y="728"/>
                  <a:pt x="1512" y="725"/>
                  <a:pt x="1512" y="723"/>
                </a:cubicBezTo>
                <a:cubicBezTo>
                  <a:pt x="1512" y="723"/>
                  <a:pt x="1512" y="722"/>
                  <a:pt x="1512" y="722"/>
                </a:cubicBezTo>
                <a:cubicBezTo>
                  <a:pt x="1511" y="722"/>
                  <a:pt x="1510" y="722"/>
                  <a:pt x="1510" y="723"/>
                </a:cubicBezTo>
                <a:cubicBezTo>
                  <a:pt x="1507" y="726"/>
                  <a:pt x="1503" y="730"/>
                  <a:pt x="1500" y="734"/>
                </a:cubicBezTo>
                <a:cubicBezTo>
                  <a:pt x="1498" y="737"/>
                  <a:pt x="1495" y="739"/>
                  <a:pt x="1492" y="738"/>
                </a:cubicBezTo>
                <a:cubicBezTo>
                  <a:pt x="1489" y="738"/>
                  <a:pt x="1486" y="738"/>
                  <a:pt x="1483" y="739"/>
                </a:cubicBezTo>
                <a:cubicBezTo>
                  <a:pt x="1482" y="740"/>
                  <a:pt x="1481" y="739"/>
                  <a:pt x="1480" y="738"/>
                </a:cubicBezTo>
                <a:cubicBezTo>
                  <a:pt x="1479" y="737"/>
                  <a:pt x="1478" y="736"/>
                  <a:pt x="1478" y="735"/>
                </a:cubicBezTo>
                <a:cubicBezTo>
                  <a:pt x="1478" y="732"/>
                  <a:pt x="1477" y="729"/>
                  <a:pt x="1477" y="726"/>
                </a:cubicBezTo>
                <a:cubicBezTo>
                  <a:pt x="1477" y="725"/>
                  <a:pt x="1477" y="725"/>
                  <a:pt x="1476" y="724"/>
                </a:cubicBezTo>
                <a:cubicBezTo>
                  <a:pt x="1476" y="724"/>
                  <a:pt x="1476" y="723"/>
                  <a:pt x="1475" y="723"/>
                </a:cubicBezTo>
                <a:cubicBezTo>
                  <a:pt x="1475" y="723"/>
                  <a:pt x="1474" y="724"/>
                  <a:pt x="1474" y="724"/>
                </a:cubicBezTo>
                <a:cubicBezTo>
                  <a:pt x="1473" y="725"/>
                  <a:pt x="1473" y="726"/>
                  <a:pt x="1472" y="727"/>
                </a:cubicBezTo>
                <a:cubicBezTo>
                  <a:pt x="1471" y="728"/>
                  <a:pt x="1470" y="728"/>
                  <a:pt x="1469" y="727"/>
                </a:cubicBezTo>
                <a:cubicBezTo>
                  <a:pt x="1468" y="726"/>
                  <a:pt x="1467" y="724"/>
                  <a:pt x="1467" y="722"/>
                </a:cubicBezTo>
                <a:cubicBezTo>
                  <a:pt x="1467" y="719"/>
                  <a:pt x="1465" y="717"/>
                  <a:pt x="1463" y="715"/>
                </a:cubicBezTo>
                <a:cubicBezTo>
                  <a:pt x="1462" y="713"/>
                  <a:pt x="1460" y="712"/>
                  <a:pt x="1459" y="710"/>
                </a:cubicBezTo>
                <a:cubicBezTo>
                  <a:pt x="1458" y="710"/>
                  <a:pt x="1457" y="709"/>
                  <a:pt x="1457" y="709"/>
                </a:cubicBezTo>
                <a:cubicBezTo>
                  <a:pt x="1455" y="706"/>
                  <a:pt x="1453" y="703"/>
                  <a:pt x="1452" y="700"/>
                </a:cubicBezTo>
                <a:cubicBezTo>
                  <a:pt x="1451" y="699"/>
                  <a:pt x="1452" y="698"/>
                  <a:pt x="1452" y="697"/>
                </a:cubicBezTo>
                <a:cubicBezTo>
                  <a:pt x="1452" y="696"/>
                  <a:pt x="1452" y="695"/>
                  <a:pt x="1452" y="694"/>
                </a:cubicBezTo>
                <a:cubicBezTo>
                  <a:pt x="1453" y="693"/>
                  <a:pt x="1453" y="693"/>
                  <a:pt x="1454" y="693"/>
                </a:cubicBezTo>
                <a:cubicBezTo>
                  <a:pt x="1455" y="692"/>
                  <a:pt x="1457" y="692"/>
                  <a:pt x="1459" y="692"/>
                </a:cubicBezTo>
                <a:cubicBezTo>
                  <a:pt x="1460" y="692"/>
                  <a:pt x="1462" y="692"/>
                  <a:pt x="1464" y="693"/>
                </a:cubicBezTo>
                <a:cubicBezTo>
                  <a:pt x="1465" y="694"/>
                  <a:pt x="1465" y="695"/>
                  <a:pt x="1466" y="696"/>
                </a:cubicBezTo>
                <a:cubicBezTo>
                  <a:pt x="1468" y="700"/>
                  <a:pt x="1471" y="703"/>
                  <a:pt x="1473" y="707"/>
                </a:cubicBezTo>
                <a:cubicBezTo>
                  <a:pt x="1474" y="708"/>
                  <a:pt x="1475" y="709"/>
                  <a:pt x="1477" y="710"/>
                </a:cubicBezTo>
                <a:cubicBezTo>
                  <a:pt x="1478" y="710"/>
                  <a:pt x="1478" y="710"/>
                  <a:pt x="1479" y="710"/>
                </a:cubicBezTo>
                <a:cubicBezTo>
                  <a:pt x="1481" y="711"/>
                  <a:pt x="1483" y="712"/>
                  <a:pt x="1484" y="713"/>
                </a:cubicBezTo>
                <a:cubicBezTo>
                  <a:pt x="1485" y="715"/>
                  <a:pt x="1487" y="715"/>
                  <a:pt x="1488" y="716"/>
                </a:cubicBezTo>
                <a:cubicBezTo>
                  <a:pt x="1491" y="718"/>
                  <a:pt x="1495" y="719"/>
                  <a:pt x="1499" y="720"/>
                </a:cubicBezTo>
                <a:cubicBezTo>
                  <a:pt x="1500" y="720"/>
                  <a:pt x="1501" y="720"/>
                  <a:pt x="1503" y="719"/>
                </a:cubicBezTo>
                <a:cubicBezTo>
                  <a:pt x="1505" y="718"/>
                  <a:pt x="1507" y="717"/>
                  <a:pt x="1509" y="716"/>
                </a:cubicBezTo>
                <a:cubicBezTo>
                  <a:pt x="1512" y="715"/>
                  <a:pt x="1514" y="716"/>
                  <a:pt x="1515" y="718"/>
                </a:cubicBezTo>
                <a:cubicBezTo>
                  <a:pt x="1516" y="720"/>
                  <a:pt x="1517" y="722"/>
                  <a:pt x="1517" y="724"/>
                </a:cubicBezTo>
                <a:cubicBezTo>
                  <a:pt x="1518" y="726"/>
                  <a:pt x="1520" y="726"/>
                  <a:pt x="1521" y="727"/>
                </a:cubicBezTo>
                <a:cubicBezTo>
                  <a:pt x="1530" y="727"/>
                  <a:pt x="1538" y="729"/>
                  <a:pt x="1546" y="730"/>
                </a:cubicBezTo>
                <a:cubicBezTo>
                  <a:pt x="1549" y="731"/>
                  <a:pt x="1551" y="731"/>
                  <a:pt x="1554" y="731"/>
                </a:cubicBezTo>
                <a:cubicBezTo>
                  <a:pt x="1559" y="730"/>
                  <a:pt x="1564" y="729"/>
                  <a:pt x="1569" y="730"/>
                </a:cubicBezTo>
                <a:cubicBezTo>
                  <a:pt x="1570" y="730"/>
                  <a:pt x="1571" y="730"/>
                  <a:pt x="1572" y="729"/>
                </a:cubicBezTo>
                <a:cubicBezTo>
                  <a:pt x="1576" y="728"/>
                  <a:pt x="1579" y="728"/>
                  <a:pt x="1583" y="728"/>
                </a:cubicBezTo>
                <a:cubicBezTo>
                  <a:pt x="1584" y="728"/>
                  <a:pt x="1585" y="729"/>
                  <a:pt x="1586" y="730"/>
                </a:cubicBezTo>
                <a:cubicBezTo>
                  <a:pt x="1586" y="731"/>
                  <a:pt x="1587" y="732"/>
                  <a:pt x="1588" y="733"/>
                </a:cubicBezTo>
                <a:cubicBezTo>
                  <a:pt x="1589" y="733"/>
                  <a:pt x="1590" y="735"/>
                  <a:pt x="1590" y="736"/>
                </a:cubicBezTo>
                <a:cubicBezTo>
                  <a:pt x="1591" y="739"/>
                  <a:pt x="1593" y="741"/>
                  <a:pt x="1596" y="741"/>
                </a:cubicBezTo>
                <a:cubicBezTo>
                  <a:pt x="1598" y="741"/>
                  <a:pt x="1599" y="743"/>
                  <a:pt x="1601" y="745"/>
                </a:cubicBezTo>
                <a:cubicBezTo>
                  <a:pt x="1603" y="748"/>
                  <a:pt x="1606" y="749"/>
                  <a:pt x="1610" y="749"/>
                </a:cubicBezTo>
                <a:cubicBezTo>
                  <a:pt x="1610" y="749"/>
                  <a:pt x="1611" y="749"/>
                  <a:pt x="1612" y="749"/>
                </a:cubicBezTo>
                <a:cubicBezTo>
                  <a:pt x="1612" y="749"/>
                  <a:pt x="1612" y="749"/>
                  <a:pt x="1612" y="749"/>
                </a:cubicBezTo>
                <a:cubicBezTo>
                  <a:pt x="1612" y="749"/>
                  <a:pt x="1612" y="749"/>
                  <a:pt x="1612" y="749"/>
                </a:cubicBezTo>
                <a:cubicBezTo>
                  <a:pt x="1612" y="749"/>
                  <a:pt x="1612" y="749"/>
                  <a:pt x="1612" y="749"/>
                </a:cubicBezTo>
                <a:cubicBezTo>
                  <a:pt x="1612" y="749"/>
                  <a:pt x="1612" y="749"/>
                  <a:pt x="1612" y="749"/>
                </a:cubicBezTo>
                <a:cubicBezTo>
                  <a:pt x="1611" y="751"/>
                  <a:pt x="1609" y="752"/>
                  <a:pt x="1606" y="751"/>
                </a:cubicBezTo>
                <a:cubicBezTo>
                  <a:pt x="1606" y="751"/>
                  <a:pt x="1605" y="752"/>
                  <a:pt x="1605" y="752"/>
                </a:cubicBezTo>
                <a:cubicBezTo>
                  <a:pt x="1605" y="752"/>
                  <a:pt x="1605" y="753"/>
                  <a:pt x="1605" y="753"/>
                </a:cubicBezTo>
                <a:cubicBezTo>
                  <a:pt x="1608" y="756"/>
                  <a:pt x="1610" y="759"/>
                  <a:pt x="1613" y="761"/>
                </a:cubicBezTo>
                <a:cubicBezTo>
                  <a:pt x="1618" y="766"/>
                  <a:pt x="1620" y="766"/>
                  <a:pt x="1626" y="762"/>
                </a:cubicBezTo>
                <a:cubicBezTo>
                  <a:pt x="1628" y="761"/>
                  <a:pt x="1630" y="759"/>
                  <a:pt x="1630" y="756"/>
                </a:cubicBezTo>
                <a:cubicBezTo>
                  <a:pt x="1630" y="756"/>
                  <a:pt x="1630" y="756"/>
                  <a:pt x="1630" y="756"/>
                </a:cubicBezTo>
                <a:cubicBezTo>
                  <a:pt x="1630" y="756"/>
                  <a:pt x="1630" y="756"/>
                  <a:pt x="1630" y="756"/>
                </a:cubicBezTo>
                <a:cubicBezTo>
                  <a:pt x="1630" y="756"/>
                  <a:pt x="1630" y="756"/>
                  <a:pt x="1630" y="756"/>
                </a:cubicBezTo>
                <a:cubicBezTo>
                  <a:pt x="1630" y="756"/>
                  <a:pt x="1630" y="756"/>
                  <a:pt x="1630" y="756"/>
                </a:cubicBezTo>
                <a:cubicBezTo>
                  <a:pt x="1630" y="756"/>
                  <a:pt x="1630" y="757"/>
                  <a:pt x="1630" y="757"/>
                </a:cubicBezTo>
                <a:cubicBezTo>
                  <a:pt x="1632" y="761"/>
                  <a:pt x="1633" y="764"/>
                  <a:pt x="1633" y="768"/>
                </a:cubicBezTo>
                <a:cubicBezTo>
                  <a:pt x="1633" y="770"/>
                  <a:pt x="1633" y="772"/>
                  <a:pt x="1633" y="774"/>
                </a:cubicBezTo>
                <a:cubicBezTo>
                  <a:pt x="1635" y="778"/>
                  <a:pt x="1636" y="782"/>
                  <a:pt x="1637" y="786"/>
                </a:cubicBezTo>
                <a:cubicBezTo>
                  <a:pt x="1638" y="791"/>
                  <a:pt x="1640" y="794"/>
                  <a:pt x="1640" y="799"/>
                </a:cubicBezTo>
                <a:cubicBezTo>
                  <a:pt x="1640" y="800"/>
                  <a:pt x="1641" y="800"/>
                  <a:pt x="1641" y="801"/>
                </a:cubicBezTo>
                <a:cubicBezTo>
                  <a:pt x="1643" y="804"/>
                  <a:pt x="1644" y="806"/>
                  <a:pt x="1646" y="809"/>
                </a:cubicBezTo>
                <a:cubicBezTo>
                  <a:pt x="1648" y="812"/>
                  <a:pt x="1649" y="815"/>
                  <a:pt x="1650" y="818"/>
                </a:cubicBezTo>
                <a:cubicBezTo>
                  <a:pt x="1651" y="820"/>
                  <a:pt x="1651" y="822"/>
                  <a:pt x="1652" y="823"/>
                </a:cubicBezTo>
                <a:cubicBezTo>
                  <a:pt x="1653" y="827"/>
                  <a:pt x="1654" y="830"/>
                  <a:pt x="1657" y="832"/>
                </a:cubicBezTo>
                <a:cubicBezTo>
                  <a:pt x="1658" y="834"/>
                  <a:pt x="1659" y="836"/>
                  <a:pt x="1660" y="837"/>
                </a:cubicBezTo>
                <a:cubicBezTo>
                  <a:pt x="1662" y="841"/>
                  <a:pt x="1664" y="845"/>
                  <a:pt x="1665" y="850"/>
                </a:cubicBezTo>
                <a:cubicBezTo>
                  <a:pt x="1665" y="852"/>
                  <a:pt x="1666" y="855"/>
                  <a:pt x="1668" y="857"/>
                </a:cubicBezTo>
                <a:cubicBezTo>
                  <a:pt x="1669" y="858"/>
                  <a:pt x="1669" y="858"/>
                  <a:pt x="1670" y="859"/>
                </a:cubicBezTo>
                <a:cubicBezTo>
                  <a:pt x="1672" y="861"/>
                  <a:pt x="1676" y="861"/>
                  <a:pt x="1677" y="858"/>
                </a:cubicBezTo>
                <a:cubicBezTo>
                  <a:pt x="1678" y="858"/>
                  <a:pt x="1678" y="857"/>
                  <a:pt x="1679" y="856"/>
                </a:cubicBezTo>
                <a:cubicBezTo>
                  <a:pt x="1679" y="855"/>
                  <a:pt x="1680" y="854"/>
                  <a:pt x="1682" y="853"/>
                </a:cubicBezTo>
                <a:cubicBezTo>
                  <a:pt x="1683" y="852"/>
                  <a:pt x="1684" y="851"/>
                  <a:pt x="1685" y="849"/>
                </a:cubicBezTo>
                <a:cubicBezTo>
                  <a:pt x="1686" y="847"/>
                  <a:pt x="1687" y="845"/>
                  <a:pt x="1689" y="844"/>
                </a:cubicBezTo>
                <a:cubicBezTo>
                  <a:pt x="1691" y="843"/>
                  <a:pt x="1691" y="842"/>
                  <a:pt x="1691" y="840"/>
                </a:cubicBezTo>
                <a:cubicBezTo>
                  <a:pt x="1691" y="839"/>
                  <a:pt x="1690" y="837"/>
                  <a:pt x="1690" y="836"/>
                </a:cubicBezTo>
                <a:cubicBezTo>
                  <a:pt x="1690" y="834"/>
                  <a:pt x="1690" y="832"/>
                  <a:pt x="1691" y="831"/>
                </a:cubicBezTo>
                <a:cubicBezTo>
                  <a:pt x="1691" y="830"/>
                  <a:pt x="1691" y="829"/>
                  <a:pt x="1692" y="828"/>
                </a:cubicBezTo>
                <a:cubicBezTo>
                  <a:pt x="1693" y="825"/>
                  <a:pt x="1693" y="823"/>
                  <a:pt x="1692" y="820"/>
                </a:cubicBezTo>
                <a:cubicBezTo>
                  <a:pt x="1691" y="819"/>
                  <a:pt x="1691" y="817"/>
                  <a:pt x="1691" y="816"/>
                </a:cubicBezTo>
                <a:cubicBezTo>
                  <a:pt x="1691" y="813"/>
                  <a:pt x="1691" y="809"/>
                  <a:pt x="1691" y="806"/>
                </a:cubicBezTo>
                <a:cubicBezTo>
                  <a:pt x="1691" y="804"/>
                  <a:pt x="1692" y="803"/>
                  <a:pt x="1694" y="802"/>
                </a:cubicBezTo>
                <a:cubicBezTo>
                  <a:pt x="1695" y="802"/>
                  <a:pt x="1696" y="802"/>
                  <a:pt x="1697" y="802"/>
                </a:cubicBezTo>
                <a:cubicBezTo>
                  <a:pt x="1698" y="799"/>
                  <a:pt x="1701" y="798"/>
                  <a:pt x="1703" y="797"/>
                </a:cubicBezTo>
                <a:cubicBezTo>
                  <a:pt x="1704" y="797"/>
                  <a:pt x="1705" y="796"/>
                  <a:pt x="1705" y="795"/>
                </a:cubicBezTo>
                <a:cubicBezTo>
                  <a:pt x="1706" y="793"/>
                  <a:pt x="1706" y="792"/>
                  <a:pt x="1707" y="791"/>
                </a:cubicBezTo>
                <a:cubicBezTo>
                  <a:pt x="1711" y="789"/>
                  <a:pt x="1713" y="785"/>
                  <a:pt x="1716" y="783"/>
                </a:cubicBezTo>
                <a:cubicBezTo>
                  <a:pt x="1718" y="782"/>
                  <a:pt x="1719" y="781"/>
                  <a:pt x="1720" y="779"/>
                </a:cubicBezTo>
                <a:cubicBezTo>
                  <a:pt x="1721" y="777"/>
                  <a:pt x="1722" y="776"/>
                  <a:pt x="1724" y="774"/>
                </a:cubicBezTo>
                <a:cubicBezTo>
                  <a:pt x="1725" y="773"/>
                  <a:pt x="1726" y="773"/>
                  <a:pt x="1727" y="772"/>
                </a:cubicBezTo>
                <a:cubicBezTo>
                  <a:pt x="1732" y="770"/>
                  <a:pt x="1735" y="766"/>
                  <a:pt x="1735" y="761"/>
                </a:cubicBezTo>
                <a:cubicBezTo>
                  <a:pt x="1735" y="759"/>
                  <a:pt x="1737" y="758"/>
                  <a:pt x="1738" y="757"/>
                </a:cubicBezTo>
                <a:cubicBezTo>
                  <a:pt x="1740" y="756"/>
                  <a:pt x="1742" y="756"/>
                  <a:pt x="1745" y="756"/>
                </a:cubicBezTo>
                <a:cubicBezTo>
                  <a:pt x="1750" y="756"/>
                  <a:pt x="1755" y="755"/>
                  <a:pt x="1760" y="752"/>
                </a:cubicBezTo>
                <a:cubicBezTo>
                  <a:pt x="1761" y="751"/>
                  <a:pt x="1764" y="751"/>
                  <a:pt x="1766" y="749"/>
                </a:cubicBezTo>
                <a:cubicBezTo>
                  <a:pt x="1766" y="749"/>
                  <a:pt x="1767" y="749"/>
                  <a:pt x="1767" y="750"/>
                </a:cubicBezTo>
                <a:cubicBezTo>
                  <a:pt x="1768" y="751"/>
                  <a:pt x="1768" y="753"/>
                  <a:pt x="1769" y="755"/>
                </a:cubicBezTo>
                <a:cubicBezTo>
                  <a:pt x="1771" y="761"/>
                  <a:pt x="1774" y="765"/>
                  <a:pt x="1779" y="768"/>
                </a:cubicBezTo>
                <a:cubicBezTo>
                  <a:pt x="1780" y="768"/>
                  <a:pt x="1781" y="769"/>
                  <a:pt x="1782" y="769"/>
                </a:cubicBezTo>
                <a:cubicBezTo>
                  <a:pt x="1783" y="770"/>
                  <a:pt x="1783" y="771"/>
                  <a:pt x="1783" y="773"/>
                </a:cubicBezTo>
                <a:cubicBezTo>
                  <a:pt x="1782" y="776"/>
                  <a:pt x="1783" y="776"/>
                  <a:pt x="1785" y="778"/>
                </a:cubicBezTo>
                <a:cubicBezTo>
                  <a:pt x="1787" y="778"/>
                  <a:pt x="1788" y="779"/>
                  <a:pt x="1789" y="781"/>
                </a:cubicBezTo>
                <a:cubicBezTo>
                  <a:pt x="1789" y="781"/>
                  <a:pt x="1789" y="781"/>
                  <a:pt x="1789" y="782"/>
                </a:cubicBezTo>
                <a:cubicBezTo>
                  <a:pt x="1791" y="785"/>
                  <a:pt x="1792" y="789"/>
                  <a:pt x="1791" y="793"/>
                </a:cubicBezTo>
                <a:cubicBezTo>
                  <a:pt x="1790" y="795"/>
                  <a:pt x="1791" y="796"/>
                  <a:pt x="1791" y="798"/>
                </a:cubicBezTo>
                <a:cubicBezTo>
                  <a:pt x="1791" y="799"/>
                  <a:pt x="1793" y="801"/>
                  <a:pt x="1794" y="801"/>
                </a:cubicBezTo>
                <a:cubicBezTo>
                  <a:pt x="1797" y="800"/>
                  <a:pt x="1800" y="800"/>
                  <a:pt x="1803" y="798"/>
                </a:cubicBezTo>
                <a:cubicBezTo>
                  <a:pt x="1805" y="797"/>
                  <a:pt x="1807" y="795"/>
                  <a:pt x="1809" y="794"/>
                </a:cubicBezTo>
                <a:close/>
                <a:moveTo>
                  <a:pt x="1960" y="668"/>
                </a:moveTo>
                <a:cubicBezTo>
                  <a:pt x="1961" y="668"/>
                  <a:pt x="1961" y="668"/>
                  <a:pt x="1961" y="669"/>
                </a:cubicBezTo>
                <a:cubicBezTo>
                  <a:pt x="1961" y="669"/>
                  <a:pt x="1961" y="669"/>
                  <a:pt x="1961" y="670"/>
                </a:cubicBezTo>
                <a:cubicBezTo>
                  <a:pt x="1961" y="670"/>
                  <a:pt x="1961" y="670"/>
                  <a:pt x="1961" y="670"/>
                </a:cubicBezTo>
                <a:cubicBezTo>
                  <a:pt x="1961" y="670"/>
                  <a:pt x="1961" y="670"/>
                  <a:pt x="1961" y="670"/>
                </a:cubicBezTo>
                <a:cubicBezTo>
                  <a:pt x="1961" y="670"/>
                  <a:pt x="1961" y="670"/>
                  <a:pt x="1961" y="670"/>
                </a:cubicBezTo>
                <a:cubicBezTo>
                  <a:pt x="1961" y="670"/>
                  <a:pt x="1961" y="670"/>
                  <a:pt x="1961" y="670"/>
                </a:cubicBezTo>
                <a:cubicBezTo>
                  <a:pt x="1960" y="670"/>
                  <a:pt x="1960" y="669"/>
                  <a:pt x="1960" y="669"/>
                </a:cubicBezTo>
                <a:cubicBezTo>
                  <a:pt x="1959" y="669"/>
                  <a:pt x="1960" y="668"/>
                  <a:pt x="1960" y="668"/>
                </a:cubicBezTo>
                <a:close/>
                <a:moveTo>
                  <a:pt x="1945" y="649"/>
                </a:moveTo>
                <a:cubicBezTo>
                  <a:pt x="1946" y="650"/>
                  <a:pt x="1946" y="650"/>
                  <a:pt x="1946" y="650"/>
                </a:cubicBezTo>
                <a:cubicBezTo>
                  <a:pt x="1946" y="650"/>
                  <a:pt x="1946" y="650"/>
                  <a:pt x="1945" y="650"/>
                </a:cubicBezTo>
                <a:cubicBezTo>
                  <a:pt x="1945" y="650"/>
                  <a:pt x="1945" y="650"/>
                  <a:pt x="1945" y="650"/>
                </a:cubicBezTo>
                <a:cubicBezTo>
                  <a:pt x="1944" y="650"/>
                  <a:pt x="1945" y="649"/>
                  <a:pt x="1945" y="649"/>
                </a:cubicBezTo>
                <a:close/>
                <a:moveTo>
                  <a:pt x="1937" y="689"/>
                </a:moveTo>
                <a:cubicBezTo>
                  <a:pt x="1937" y="689"/>
                  <a:pt x="1937" y="689"/>
                  <a:pt x="1937" y="689"/>
                </a:cubicBezTo>
                <a:cubicBezTo>
                  <a:pt x="1938" y="689"/>
                  <a:pt x="1938" y="690"/>
                  <a:pt x="1938" y="691"/>
                </a:cubicBezTo>
                <a:cubicBezTo>
                  <a:pt x="1938" y="691"/>
                  <a:pt x="1937" y="691"/>
                  <a:pt x="1937" y="691"/>
                </a:cubicBezTo>
                <a:cubicBezTo>
                  <a:pt x="1937" y="690"/>
                  <a:pt x="1937" y="690"/>
                  <a:pt x="1936" y="689"/>
                </a:cubicBezTo>
                <a:cubicBezTo>
                  <a:pt x="1936" y="689"/>
                  <a:pt x="1937" y="689"/>
                  <a:pt x="1937" y="689"/>
                </a:cubicBezTo>
                <a:close/>
                <a:moveTo>
                  <a:pt x="2013" y="521"/>
                </a:moveTo>
                <a:cubicBezTo>
                  <a:pt x="2013" y="521"/>
                  <a:pt x="2015" y="522"/>
                  <a:pt x="2015" y="522"/>
                </a:cubicBezTo>
                <a:cubicBezTo>
                  <a:pt x="2015" y="523"/>
                  <a:pt x="2015" y="524"/>
                  <a:pt x="2015" y="525"/>
                </a:cubicBezTo>
                <a:cubicBezTo>
                  <a:pt x="2015" y="525"/>
                  <a:pt x="2014" y="526"/>
                  <a:pt x="2014" y="527"/>
                </a:cubicBezTo>
                <a:cubicBezTo>
                  <a:pt x="2014" y="527"/>
                  <a:pt x="2013" y="527"/>
                  <a:pt x="2013" y="527"/>
                </a:cubicBezTo>
                <a:cubicBezTo>
                  <a:pt x="2012" y="526"/>
                  <a:pt x="2011" y="525"/>
                  <a:pt x="2011" y="523"/>
                </a:cubicBezTo>
                <a:cubicBezTo>
                  <a:pt x="2011" y="522"/>
                  <a:pt x="2012" y="521"/>
                  <a:pt x="2013" y="521"/>
                </a:cubicBezTo>
                <a:close/>
                <a:moveTo>
                  <a:pt x="2168" y="194"/>
                </a:moveTo>
                <a:cubicBezTo>
                  <a:pt x="2169" y="194"/>
                  <a:pt x="2170" y="193"/>
                  <a:pt x="2171" y="193"/>
                </a:cubicBezTo>
                <a:cubicBezTo>
                  <a:pt x="2171" y="193"/>
                  <a:pt x="2172" y="193"/>
                  <a:pt x="2172" y="193"/>
                </a:cubicBezTo>
                <a:cubicBezTo>
                  <a:pt x="2172" y="194"/>
                  <a:pt x="2172" y="194"/>
                  <a:pt x="2172" y="194"/>
                </a:cubicBezTo>
                <a:cubicBezTo>
                  <a:pt x="2171" y="195"/>
                  <a:pt x="2170" y="196"/>
                  <a:pt x="2169" y="196"/>
                </a:cubicBezTo>
                <a:cubicBezTo>
                  <a:pt x="2169" y="196"/>
                  <a:pt x="2168" y="196"/>
                  <a:pt x="2167" y="195"/>
                </a:cubicBezTo>
                <a:cubicBezTo>
                  <a:pt x="2167" y="194"/>
                  <a:pt x="2167" y="194"/>
                  <a:pt x="2168" y="194"/>
                </a:cubicBezTo>
                <a:close/>
                <a:moveTo>
                  <a:pt x="2021" y="143"/>
                </a:moveTo>
                <a:cubicBezTo>
                  <a:pt x="2021" y="143"/>
                  <a:pt x="2021" y="143"/>
                  <a:pt x="2021" y="143"/>
                </a:cubicBezTo>
                <a:cubicBezTo>
                  <a:pt x="2022" y="143"/>
                  <a:pt x="2022" y="143"/>
                  <a:pt x="2022" y="144"/>
                </a:cubicBezTo>
                <a:cubicBezTo>
                  <a:pt x="2022" y="144"/>
                  <a:pt x="2022" y="144"/>
                  <a:pt x="2022" y="144"/>
                </a:cubicBezTo>
                <a:cubicBezTo>
                  <a:pt x="2021" y="144"/>
                  <a:pt x="2021" y="143"/>
                  <a:pt x="2021" y="143"/>
                </a:cubicBezTo>
                <a:cubicBezTo>
                  <a:pt x="2021" y="143"/>
                  <a:pt x="2021" y="143"/>
                  <a:pt x="2021" y="143"/>
                </a:cubicBezTo>
                <a:cubicBezTo>
                  <a:pt x="2020" y="143"/>
                  <a:pt x="2020" y="143"/>
                  <a:pt x="2020" y="142"/>
                </a:cubicBezTo>
                <a:cubicBezTo>
                  <a:pt x="2020" y="142"/>
                  <a:pt x="2021" y="143"/>
                  <a:pt x="2021" y="143"/>
                </a:cubicBezTo>
                <a:close/>
                <a:moveTo>
                  <a:pt x="1942" y="418"/>
                </a:moveTo>
                <a:cubicBezTo>
                  <a:pt x="1942" y="417"/>
                  <a:pt x="1942" y="417"/>
                  <a:pt x="1942" y="417"/>
                </a:cubicBezTo>
                <a:cubicBezTo>
                  <a:pt x="1943" y="417"/>
                  <a:pt x="1943" y="417"/>
                  <a:pt x="1943" y="417"/>
                </a:cubicBezTo>
                <a:cubicBezTo>
                  <a:pt x="1943" y="417"/>
                  <a:pt x="1943" y="417"/>
                  <a:pt x="1943" y="417"/>
                </a:cubicBezTo>
                <a:cubicBezTo>
                  <a:pt x="1943" y="417"/>
                  <a:pt x="1943" y="417"/>
                  <a:pt x="1942" y="417"/>
                </a:cubicBezTo>
                <a:cubicBezTo>
                  <a:pt x="1942" y="418"/>
                  <a:pt x="1942" y="418"/>
                  <a:pt x="1942" y="418"/>
                </a:cubicBezTo>
                <a:cubicBezTo>
                  <a:pt x="1941" y="418"/>
                  <a:pt x="1941" y="418"/>
                  <a:pt x="1941" y="418"/>
                </a:cubicBezTo>
                <a:lnTo>
                  <a:pt x="1942" y="418"/>
                </a:lnTo>
                <a:close/>
                <a:moveTo>
                  <a:pt x="1907" y="691"/>
                </a:moveTo>
                <a:cubicBezTo>
                  <a:pt x="1907" y="691"/>
                  <a:pt x="1907" y="691"/>
                  <a:pt x="1907" y="691"/>
                </a:cubicBezTo>
                <a:cubicBezTo>
                  <a:pt x="1908" y="691"/>
                  <a:pt x="1909" y="691"/>
                  <a:pt x="1910" y="690"/>
                </a:cubicBezTo>
                <a:cubicBezTo>
                  <a:pt x="1911" y="690"/>
                  <a:pt x="1911" y="690"/>
                  <a:pt x="1911" y="691"/>
                </a:cubicBezTo>
                <a:cubicBezTo>
                  <a:pt x="1911" y="691"/>
                  <a:pt x="1911" y="692"/>
                  <a:pt x="1910" y="692"/>
                </a:cubicBezTo>
                <a:cubicBezTo>
                  <a:pt x="1909" y="693"/>
                  <a:pt x="1908" y="692"/>
                  <a:pt x="1907" y="691"/>
                </a:cubicBezTo>
                <a:cubicBezTo>
                  <a:pt x="1907" y="691"/>
                  <a:pt x="1907" y="691"/>
                  <a:pt x="1906" y="691"/>
                </a:cubicBezTo>
                <a:cubicBezTo>
                  <a:pt x="1906" y="691"/>
                  <a:pt x="1906" y="691"/>
                  <a:pt x="1906" y="691"/>
                </a:cubicBezTo>
                <a:cubicBezTo>
                  <a:pt x="1907" y="691"/>
                  <a:pt x="1907" y="691"/>
                  <a:pt x="1907" y="691"/>
                </a:cubicBezTo>
                <a:close/>
                <a:moveTo>
                  <a:pt x="1903" y="127"/>
                </a:moveTo>
                <a:cubicBezTo>
                  <a:pt x="1903" y="126"/>
                  <a:pt x="1903" y="126"/>
                  <a:pt x="1903" y="126"/>
                </a:cubicBezTo>
                <a:cubicBezTo>
                  <a:pt x="1903" y="127"/>
                  <a:pt x="1903" y="127"/>
                  <a:pt x="1903" y="127"/>
                </a:cubicBezTo>
                <a:cubicBezTo>
                  <a:pt x="1903" y="127"/>
                  <a:pt x="1903" y="127"/>
                  <a:pt x="1903" y="127"/>
                </a:cubicBezTo>
                <a:cubicBezTo>
                  <a:pt x="1905" y="128"/>
                  <a:pt x="1905" y="129"/>
                  <a:pt x="1905" y="130"/>
                </a:cubicBezTo>
                <a:cubicBezTo>
                  <a:pt x="1905" y="131"/>
                  <a:pt x="1904" y="132"/>
                  <a:pt x="1904" y="133"/>
                </a:cubicBezTo>
                <a:cubicBezTo>
                  <a:pt x="1904" y="133"/>
                  <a:pt x="1903" y="133"/>
                  <a:pt x="1903" y="133"/>
                </a:cubicBezTo>
                <a:cubicBezTo>
                  <a:pt x="1903" y="133"/>
                  <a:pt x="1903" y="133"/>
                  <a:pt x="1903" y="133"/>
                </a:cubicBezTo>
                <a:cubicBezTo>
                  <a:pt x="1903" y="131"/>
                  <a:pt x="1903" y="129"/>
                  <a:pt x="1903" y="127"/>
                </a:cubicBezTo>
                <a:cubicBezTo>
                  <a:pt x="1903" y="127"/>
                  <a:pt x="1903" y="127"/>
                  <a:pt x="1903" y="127"/>
                </a:cubicBezTo>
                <a:close/>
                <a:moveTo>
                  <a:pt x="1895" y="491"/>
                </a:moveTo>
                <a:cubicBezTo>
                  <a:pt x="1895" y="491"/>
                  <a:pt x="1895" y="491"/>
                  <a:pt x="1895" y="491"/>
                </a:cubicBezTo>
                <a:cubicBezTo>
                  <a:pt x="1895" y="490"/>
                  <a:pt x="1895" y="490"/>
                  <a:pt x="1895" y="489"/>
                </a:cubicBezTo>
                <a:cubicBezTo>
                  <a:pt x="1895" y="489"/>
                  <a:pt x="1896" y="490"/>
                  <a:pt x="1896" y="490"/>
                </a:cubicBezTo>
                <a:cubicBezTo>
                  <a:pt x="1896" y="490"/>
                  <a:pt x="1895" y="491"/>
                  <a:pt x="1895" y="491"/>
                </a:cubicBezTo>
                <a:close/>
                <a:moveTo>
                  <a:pt x="1896" y="122"/>
                </a:moveTo>
                <a:cubicBezTo>
                  <a:pt x="1896" y="122"/>
                  <a:pt x="1897" y="123"/>
                  <a:pt x="1897" y="123"/>
                </a:cubicBezTo>
                <a:cubicBezTo>
                  <a:pt x="1897" y="123"/>
                  <a:pt x="1897" y="123"/>
                  <a:pt x="1897" y="123"/>
                </a:cubicBezTo>
                <a:cubicBezTo>
                  <a:pt x="1896" y="124"/>
                  <a:pt x="1896" y="125"/>
                  <a:pt x="1895" y="125"/>
                </a:cubicBezTo>
                <a:cubicBezTo>
                  <a:pt x="1895" y="125"/>
                  <a:pt x="1895" y="125"/>
                  <a:pt x="1894" y="126"/>
                </a:cubicBezTo>
                <a:cubicBezTo>
                  <a:pt x="1894" y="126"/>
                  <a:pt x="1893" y="125"/>
                  <a:pt x="1893" y="125"/>
                </a:cubicBezTo>
                <a:cubicBezTo>
                  <a:pt x="1893" y="123"/>
                  <a:pt x="1894" y="122"/>
                  <a:pt x="1896" y="122"/>
                </a:cubicBezTo>
                <a:close/>
                <a:moveTo>
                  <a:pt x="1867" y="153"/>
                </a:moveTo>
                <a:cubicBezTo>
                  <a:pt x="1868" y="153"/>
                  <a:pt x="1869" y="154"/>
                  <a:pt x="1870" y="154"/>
                </a:cubicBezTo>
                <a:cubicBezTo>
                  <a:pt x="1870" y="154"/>
                  <a:pt x="1870" y="154"/>
                  <a:pt x="1870" y="155"/>
                </a:cubicBezTo>
                <a:cubicBezTo>
                  <a:pt x="1870" y="155"/>
                  <a:pt x="1870" y="156"/>
                  <a:pt x="1869" y="156"/>
                </a:cubicBezTo>
                <a:cubicBezTo>
                  <a:pt x="1868" y="156"/>
                  <a:pt x="1867" y="156"/>
                  <a:pt x="1866" y="154"/>
                </a:cubicBezTo>
                <a:cubicBezTo>
                  <a:pt x="1866" y="154"/>
                  <a:pt x="1866" y="153"/>
                  <a:pt x="1867" y="153"/>
                </a:cubicBezTo>
                <a:close/>
                <a:moveTo>
                  <a:pt x="1864" y="823"/>
                </a:moveTo>
                <a:cubicBezTo>
                  <a:pt x="1864" y="823"/>
                  <a:pt x="1865" y="823"/>
                  <a:pt x="1865" y="823"/>
                </a:cubicBezTo>
                <a:cubicBezTo>
                  <a:pt x="1864" y="823"/>
                  <a:pt x="1864" y="823"/>
                  <a:pt x="1864" y="823"/>
                </a:cubicBezTo>
                <a:cubicBezTo>
                  <a:pt x="1864" y="823"/>
                  <a:pt x="1864" y="823"/>
                  <a:pt x="1864" y="823"/>
                </a:cubicBezTo>
                <a:close/>
                <a:moveTo>
                  <a:pt x="1684" y="116"/>
                </a:moveTo>
                <a:cubicBezTo>
                  <a:pt x="1684" y="116"/>
                  <a:pt x="1684" y="117"/>
                  <a:pt x="1685" y="117"/>
                </a:cubicBezTo>
                <a:cubicBezTo>
                  <a:pt x="1684" y="117"/>
                  <a:pt x="1684" y="117"/>
                  <a:pt x="1684" y="116"/>
                </a:cubicBezTo>
                <a:cubicBezTo>
                  <a:pt x="1684" y="116"/>
                  <a:pt x="1684" y="116"/>
                  <a:pt x="1684" y="116"/>
                </a:cubicBezTo>
                <a:close/>
                <a:moveTo>
                  <a:pt x="1172" y="380"/>
                </a:moveTo>
                <a:cubicBezTo>
                  <a:pt x="1172" y="380"/>
                  <a:pt x="1172" y="380"/>
                  <a:pt x="1172" y="380"/>
                </a:cubicBezTo>
                <a:cubicBezTo>
                  <a:pt x="1173" y="380"/>
                  <a:pt x="1173" y="380"/>
                  <a:pt x="1173" y="380"/>
                </a:cubicBezTo>
                <a:lnTo>
                  <a:pt x="1172" y="380"/>
                </a:lnTo>
                <a:close/>
                <a:moveTo>
                  <a:pt x="1195" y="434"/>
                </a:moveTo>
                <a:cubicBezTo>
                  <a:pt x="1195" y="435"/>
                  <a:pt x="1194" y="436"/>
                  <a:pt x="1192" y="437"/>
                </a:cubicBezTo>
                <a:cubicBezTo>
                  <a:pt x="1191" y="437"/>
                  <a:pt x="1190" y="437"/>
                  <a:pt x="1188" y="437"/>
                </a:cubicBezTo>
                <a:cubicBezTo>
                  <a:pt x="1188" y="437"/>
                  <a:pt x="1188" y="437"/>
                  <a:pt x="1188" y="437"/>
                </a:cubicBezTo>
                <a:cubicBezTo>
                  <a:pt x="1188" y="437"/>
                  <a:pt x="1188" y="437"/>
                  <a:pt x="1188" y="437"/>
                </a:cubicBezTo>
                <a:cubicBezTo>
                  <a:pt x="1188" y="437"/>
                  <a:pt x="1188" y="437"/>
                  <a:pt x="1188" y="437"/>
                </a:cubicBezTo>
                <a:cubicBezTo>
                  <a:pt x="1188" y="437"/>
                  <a:pt x="1188" y="437"/>
                  <a:pt x="1188" y="437"/>
                </a:cubicBezTo>
                <a:cubicBezTo>
                  <a:pt x="1188" y="435"/>
                  <a:pt x="1188" y="433"/>
                  <a:pt x="1191" y="432"/>
                </a:cubicBezTo>
                <a:cubicBezTo>
                  <a:pt x="1191" y="432"/>
                  <a:pt x="1191" y="431"/>
                  <a:pt x="1192" y="430"/>
                </a:cubicBezTo>
                <a:cubicBezTo>
                  <a:pt x="1193" y="429"/>
                  <a:pt x="1193" y="429"/>
                  <a:pt x="1194" y="429"/>
                </a:cubicBezTo>
                <a:cubicBezTo>
                  <a:pt x="1194" y="430"/>
                  <a:pt x="1195" y="430"/>
                  <a:pt x="1195" y="431"/>
                </a:cubicBezTo>
                <a:cubicBezTo>
                  <a:pt x="1195" y="432"/>
                  <a:pt x="1195" y="433"/>
                  <a:pt x="1195" y="434"/>
                </a:cubicBezTo>
                <a:close/>
                <a:moveTo>
                  <a:pt x="1201" y="438"/>
                </a:moveTo>
                <a:cubicBezTo>
                  <a:pt x="1201" y="438"/>
                  <a:pt x="1201" y="439"/>
                  <a:pt x="1201" y="439"/>
                </a:cubicBezTo>
                <a:cubicBezTo>
                  <a:pt x="1200" y="439"/>
                  <a:pt x="1200" y="439"/>
                  <a:pt x="1200" y="439"/>
                </a:cubicBezTo>
                <a:cubicBezTo>
                  <a:pt x="1200" y="439"/>
                  <a:pt x="1200" y="440"/>
                  <a:pt x="1200" y="440"/>
                </a:cubicBezTo>
                <a:cubicBezTo>
                  <a:pt x="1200" y="439"/>
                  <a:pt x="1200" y="439"/>
                  <a:pt x="1200" y="438"/>
                </a:cubicBezTo>
                <a:cubicBezTo>
                  <a:pt x="1200" y="438"/>
                  <a:pt x="1200" y="438"/>
                  <a:pt x="1201" y="438"/>
                </a:cubicBezTo>
                <a:cubicBezTo>
                  <a:pt x="1201" y="438"/>
                  <a:pt x="1201" y="437"/>
                  <a:pt x="1201" y="437"/>
                </a:cubicBezTo>
                <a:cubicBezTo>
                  <a:pt x="1201" y="437"/>
                  <a:pt x="1201" y="437"/>
                  <a:pt x="1201" y="437"/>
                </a:cubicBezTo>
                <a:cubicBezTo>
                  <a:pt x="1201" y="438"/>
                  <a:pt x="1201" y="438"/>
                  <a:pt x="1201" y="438"/>
                </a:cubicBezTo>
                <a:close/>
                <a:moveTo>
                  <a:pt x="1215" y="425"/>
                </a:moveTo>
                <a:cubicBezTo>
                  <a:pt x="1215" y="425"/>
                  <a:pt x="1215" y="425"/>
                  <a:pt x="1216" y="425"/>
                </a:cubicBezTo>
                <a:cubicBezTo>
                  <a:pt x="1216" y="425"/>
                  <a:pt x="1217" y="425"/>
                  <a:pt x="1217" y="426"/>
                </a:cubicBezTo>
                <a:cubicBezTo>
                  <a:pt x="1217" y="426"/>
                  <a:pt x="1217" y="426"/>
                  <a:pt x="1217" y="426"/>
                </a:cubicBezTo>
                <a:cubicBezTo>
                  <a:pt x="1217" y="426"/>
                  <a:pt x="1216" y="426"/>
                  <a:pt x="1215" y="426"/>
                </a:cubicBezTo>
                <a:cubicBezTo>
                  <a:pt x="1215" y="426"/>
                  <a:pt x="1214" y="426"/>
                  <a:pt x="1215" y="425"/>
                </a:cubicBezTo>
                <a:close/>
                <a:moveTo>
                  <a:pt x="1228" y="294"/>
                </a:moveTo>
                <a:cubicBezTo>
                  <a:pt x="1228" y="294"/>
                  <a:pt x="1228" y="294"/>
                  <a:pt x="1227" y="294"/>
                </a:cubicBezTo>
                <a:cubicBezTo>
                  <a:pt x="1227" y="295"/>
                  <a:pt x="1226" y="295"/>
                  <a:pt x="1226" y="294"/>
                </a:cubicBezTo>
                <a:cubicBezTo>
                  <a:pt x="1226" y="294"/>
                  <a:pt x="1226" y="293"/>
                  <a:pt x="1226" y="293"/>
                </a:cubicBezTo>
                <a:cubicBezTo>
                  <a:pt x="1226" y="293"/>
                  <a:pt x="1227" y="292"/>
                  <a:pt x="1227" y="292"/>
                </a:cubicBezTo>
                <a:cubicBezTo>
                  <a:pt x="1228" y="292"/>
                  <a:pt x="1229" y="294"/>
                  <a:pt x="1228" y="294"/>
                </a:cubicBezTo>
                <a:close/>
                <a:moveTo>
                  <a:pt x="1237" y="288"/>
                </a:moveTo>
                <a:cubicBezTo>
                  <a:pt x="1237" y="289"/>
                  <a:pt x="1237" y="289"/>
                  <a:pt x="1237" y="289"/>
                </a:cubicBezTo>
                <a:cubicBezTo>
                  <a:pt x="1237" y="289"/>
                  <a:pt x="1237" y="290"/>
                  <a:pt x="1236" y="290"/>
                </a:cubicBezTo>
                <a:cubicBezTo>
                  <a:pt x="1236" y="290"/>
                  <a:pt x="1236" y="289"/>
                  <a:pt x="1236" y="289"/>
                </a:cubicBezTo>
                <a:cubicBezTo>
                  <a:pt x="1236" y="289"/>
                  <a:pt x="1237" y="289"/>
                  <a:pt x="1237" y="289"/>
                </a:cubicBezTo>
                <a:cubicBezTo>
                  <a:pt x="1237" y="288"/>
                  <a:pt x="1237" y="288"/>
                  <a:pt x="1237" y="288"/>
                </a:cubicBezTo>
                <a:cubicBezTo>
                  <a:pt x="1238" y="288"/>
                  <a:pt x="1238" y="288"/>
                  <a:pt x="1238" y="288"/>
                </a:cubicBezTo>
                <a:lnTo>
                  <a:pt x="1237" y="288"/>
                </a:lnTo>
                <a:close/>
                <a:moveTo>
                  <a:pt x="1250" y="284"/>
                </a:moveTo>
                <a:cubicBezTo>
                  <a:pt x="1250" y="284"/>
                  <a:pt x="1250" y="285"/>
                  <a:pt x="1250" y="285"/>
                </a:cubicBezTo>
                <a:cubicBezTo>
                  <a:pt x="1249" y="285"/>
                  <a:pt x="1249" y="285"/>
                  <a:pt x="1249" y="285"/>
                </a:cubicBezTo>
                <a:cubicBezTo>
                  <a:pt x="1249" y="286"/>
                  <a:pt x="1249" y="288"/>
                  <a:pt x="1249" y="289"/>
                </a:cubicBezTo>
                <a:cubicBezTo>
                  <a:pt x="1249" y="289"/>
                  <a:pt x="1249" y="289"/>
                  <a:pt x="1249" y="289"/>
                </a:cubicBezTo>
                <a:cubicBezTo>
                  <a:pt x="1249" y="289"/>
                  <a:pt x="1248" y="289"/>
                  <a:pt x="1248" y="289"/>
                </a:cubicBezTo>
                <a:cubicBezTo>
                  <a:pt x="1248" y="287"/>
                  <a:pt x="1249" y="286"/>
                  <a:pt x="1249" y="285"/>
                </a:cubicBezTo>
                <a:cubicBezTo>
                  <a:pt x="1249" y="285"/>
                  <a:pt x="1249" y="285"/>
                  <a:pt x="1249" y="284"/>
                </a:cubicBezTo>
                <a:cubicBezTo>
                  <a:pt x="1250" y="284"/>
                  <a:pt x="1250" y="284"/>
                  <a:pt x="1250" y="284"/>
                </a:cubicBezTo>
                <a:cubicBezTo>
                  <a:pt x="1250" y="284"/>
                  <a:pt x="1250" y="284"/>
                  <a:pt x="1250" y="284"/>
                </a:cubicBezTo>
                <a:cubicBezTo>
                  <a:pt x="1250" y="284"/>
                  <a:pt x="1250" y="284"/>
                  <a:pt x="1250" y="284"/>
                </a:cubicBezTo>
                <a:close/>
                <a:moveTo>
                  <a:pt x="1264" y="399"/>
                </a:moveTo>
                <a:cubicBezTo>
                  <a:pt x="1265" y="398"/>
                  <a:pt x="1265" y="398"/>
                  <a:pt x="1265" y="398"/>
                </a:cubicBezTo>
                <a:cubicBezTo>
                  <a:pt x="1265" y="399"/>
                  <a:pt x="1265" y="399"/>
                  <a:pt x="1265" y="399"/>
                </a:cubicBezTo>
                <a:lnTo>
                  <a:pt x="1264" y="399"/>
                </a:lnTo>
                <a:close/>
                <a:moveTo>
                  <a:pt x="1266" y="306"/>
                </a:moveTo>
                <a:cubicBezTo>
                  <a:pt x="1266" y="305"/>
                  <a:pt x="1267" y="305"/>
                  <a:pt x="1267" y="304"/>
                </a:cubicBezTo>
                <a:cubicBezTo>
                  <a:pt x="1267" y="304"/>
                  <a:pt x="1267" y="304"/>
                  <a:pt x="1267" y="304"/>
                </a:cubicBezTo>
                <a:cubicBezTo>
                  <a:pt x="1267" y="303"/>
                  <a:pt x="1267" y="303"/>
                  <a:pt x="1267" y="303"/>
                </a:cubicBezTo>
                <a:cubicBezTo>
                  <a:pt x="1267" y="304"/>
                  <a:pt x="1267" y="304"/>
                  <a:pt x="1267" y="304"/>
                </a:cubicBezTo>
                <a:cubicBezTo>
                  <a:pt x="1267" y="304"/>
                  <a:pt x="1267" y="304"/>
                  <a:pt x="1267" y="304"/>
                </a:cubicBezTo>
                <a:cubicBezTo>
                  <a:pt x="1267" y="305"/>
                  <a:pt x="1268" y="306"/>
                  <a:pt x="1268" y="306"/>
                </a:cubicBezTo>
                <a:cubicBezTo>
                  <a:pt x="1268" y="307"/>
                  <a:pt x="1267" y="307"/>
                  <a:pt x="1267" y="307"/>
                </a:cubicBezTo>
                <a:cubicBezTo>
                  <a:pt x="1267" y="308"/>
                  <a:pt x="1266" y="308"/>
                  <a:pt x="1266" y="307"/>
                </a:cubicBezTo>
                <a:cubicBezTo>
                  <a:pt x="1266" y="307"/>
                  <a:pt x="1265" y="306"/>
                  <a:pt x="1266" y="306"/>
                </a:cubicBezTo>
                <a:close/>
                <a:moveTo>
                  <a:pt x="1269" y="386"/>
                </a:moveTo>
                <a:cubicBezTo>
                  <a:pt x="1269" y="386"/>
                  <a:pt x="1268" y="386"/>
                  <a:pt x="1268" y="386"/>
                </a:cubicBezTo>
                <a:cubicBezTo>
                  <a:pt x="1267" y="386"/>
                  <a:pt x="1266" y="386"/>
                  <a:pt x="1266" y="385"/>
                </a:cubicBezTo>
                <a:cubicBezTo>
                  <a:pt x="1266" y="385"/>
                  <a:pt x="1267" y="384"/>
                  <a:pt x="1267" y="384"/>
                </a:cubicBezTo>
                <a:cubicBezTo>
                  <a:pt x="1267" y="384"/>
                  <a:pt x="1268" y="385"/>
                  <a:pt x="1268" y="385"/>
                </a:cubicBezTo>
                <a:cubicBezTo>
                  <a:pt x="1269" y="385"/>
                  <a:pt x="1269" y="385"/>
                  <a:pt x="1269" y="385"/>
                </a:cubicBezTo>
                <a:cubicBezTo>
                  <a:pt x="1269" y="385"/>
                  <a:pt x="1269" y="386"/>
                  <a:pt x="1270" y="386"/>
                </a:cubicBezTo>
                <a:cubicBezTo>
                  <a:pt x="1269" y="386"/>
                  <a:pt x="1269" y="386"/>
                  <a:pt x="1269" y="386"/>
                </a:cubicBezTo>
                <a:close/>
                <a:moveTo>
                  <a:pt x="1273" y="367"/>
                </a:moveTo>
                <a:cubicBezTo>
                  <a:pt x="1273" y="367"/>
                  <a:pt x="1272" y="368"/>
                  <a:pt x="1272" y="368"/>
                </a:cubicBezTo>
                <a:cubicBezTo>
                  <a:pt x="1271" y="367"/>
                  <a:pt x="1271" y="367"/>
                  <a:pt x="1270" y="366"/>
                </a:cubicBezTo>
                <a:cubicBezTo>
                  <a:pt x="1270" y="366"/>
                  <a:pt x="1271" y="365"/>
                  <a:pt x="1271" y="365"/>
                </a:cubicBezTo>
                <a:cubicBezTo>
                  <a:pt x="1272" y="365"/>
                  <a:pt x="1273" y="365"/>
                  <a:pt x="1273" y="366"/>
                </a:cubicBezTo>
                <a:cubicBezTo>
                  <a:pt x="1273" y="367"/>
                  <a:pt x="1273" y="367"/>
                  <a:pt x="1273" y="367"/>
                </a:cubicBezTo>
                <a:close/>
                <a:moveTo>
                  <a:pt x="1282" y="392"/>
                </a:moveTo>
                <a:cubicBezTo>
                  <a:pt x="1282" y="393"/>
                  <a:pt x="1282" y="393"/>
                  <a:pt x="1282" y="393"/>
                </a:cubicBezTo>
                <a:cubicBezTo>
                  <a:pt x="1281" y="392"/>
                  <a:pt x="1281" y="392"/>
                  <a:pt x="1281" y="392"/>
                </a:cubicBezTo>
                <a:lnTo>
                  <a:pt x="1282" y="392"/>
                </a:lnTo>
                <a:close/>
                <a:moveTo>
                  <a:pt x="1284" y="400"/>
                </a:moveTo>
                <a:cubicBezTo>
                  <a:pt x="1284" y="400"/>
                  <a:pt x="1283" y="401"/>
                  <a:pt x="1284" y="402"/>
                </a:cubicBezTo>
                <a:cubicBezTo>
                  <a:pt x="1284" y="403"/>
                  <a:pt x="1284" y="404"/>
                  <a:pt x="1283" y="404"/>
                </a:cubicBezTo>
                <a:cubicBezTo>
                  <a:pt x="1283" y="404"/>
                  <a:pt x="1282" y="404"/>
                  <a:pt x="1281" y="403"/>
                </a:cubicBezTo>
                <a:cubicBezTo>
                  <a:pt x="1280" y="403"/>
                  <a:pt x="1280" y="401"/>
                  <a:pt x="1280" y="400"/>
                </a:cubicBezTo>
                <a:cubicBezTo>
                  <a:pt x="1281" y="399"/>
                  <a:pt x="1283" y="398"/>
                  <a:pt x="1284" y="397"/>
                </a:cubicBezTo>
                <a:cubicBezTo>
                  <a:pt x="1284" y="397"/>
                  <a:pt x="1284" y="397"/>
                  <a:pt x="1284" y="397"/>
                </a:cubicBezTo>
                <a:cubicBezTo>
                  <a:pt x="1285" y="398"/>
                  <a:pt x="1285" y="398"/>
                  <a:pt x="1285" y="398"/>
                </a:cubicBezTo>
                <a:cubicBezTo>
                  <a:pt x="1285" y="399"/>
                  <a:pt x="1285" y="399"/>
                  <a:pt x="1284" y="400"/>
                </a:cubicBezTo>
                <a:close/>
                <a:moveTo>
                  <a:pt x="1286" y="379"/>
                </a:moveTo>
                <a:cubicBezTo>
                  <a:pt x="1287" y="378"/>
                  <a:pt x="1287" y="378"/>
                  <a:pt x="1287" y="378"/>
                </a:cubicBezTo>
                <a:cubicBezTo>
                  <a:pt x="1287" y="378"/>
                  <a:pt x="1288" y="378"/>
                  <a:pt x="1288" y="379"/>
                </a:cubicBezTo>
                <a:cubicBezTo>
                  <a:pt x="1289" y="379"/>
                  <a:pt x="1289" y="379"/>
                  <a:pt x="1289" y="379"/>
                </a:cubicBezTo>
                <a:cubicBezTo>
                  <a:pt x="1289" y="379"/>
                  <a:pt x="1288" y="380"/>
                  <a:pt x="1288" y="380"/>
                </a:cubicBezTo>
                <a:cubicBezTo>
                  <a:pt x="1288" y="379"/>
                  <a:pt x="1287" y="379"/>
                  <a:pt x="1286" y="379"/>
                </a:cubicBezTo>
                <a:close/>
                <a:moveTo>
                  <a:pt x="1289" y="390"/>
                </a:moveTo>
                <a:cubicBezTo>
                  <a:pt x="1289" y="390"/>
                  <a:pt x="1289" y="390"/>
                  <a:pt x="1289" y="389"/>
                </a:cubicBezTo>
                <a:cubicBezTo>
                  <a:pt x="1289" y="389"/>
                  <a:pt x="1289" y="389"/>
                  <a:pt x="1289" y="389"/>
                </a:cubicBezTo>
                <a:cubicBezTo>
                  <a:pt x="1289" y="389"/>
                  <a:pt x="1289" y="389"/>
                  <a:pt x="1289" y="390"/>
                </a:cubicBezTo>
                <a:cubicBezTo>
                  <a:pt x="1289" y="390"/>
                  <a:pt x="1289" y="390"/>
                  <a:pt x="1289" y="390"/>
                </a:cubicBezTo>
                <a:close/>
                <a:moveTo>
                  <a:pt x="1282" y="434"/>
                </a:moveTo>
                <a:cubicBezTo>
                  <a:pt x="1282" y="434"/>
                  <a:pt x="1281" y="434"/>
                  <a:pt x="1281" y="434"/>
                </a:cubicBezTo>
                <a:cubicBezTo>
                  <a:pt x="1280" y="435"/>
                  <a:pt x="1280" y="434"/>
                  <a:pt x="1280" y="434"/>
                </a:cubicBezTo>
                <a:cubicBezTo>
                  <a:pt x="1279" y="433"/>
                  <a:pt x="1279" y="432"/>
                  <a:pt x="1280" y="431"/>
                </a:cubicBezTo>
                <a:cubicBezTo>
                  <a:pt x="1280" y="431"/>
                  <a:pt x="1281" y="431"/>
                  <a:pt x="1281" y="431"/>
                </a:cubicBezTo>
                <a:cubicBezTo>
                  <a:pt x="1282" y="432"/>
                  <a:pt x="1282" y="433"/>
                  <a:pt x="1282" y="434"/>
                </a:cubicBezTo>
                <a:close/>
                <a:moveTo>
                  <a:pt x="1285" y="441"/>
                </a:moveTo>
                <a:cubicBezTo>
                  <a:pt x="1284" y="440"/>
                  <a:pt x="1284" y="440"/>
                  <a:pt x="1284" y="440"/>
                </a:cubicBezTo>
                <a:cubicBezTo>
                  <a:pt x="1285" y="440"/>
                  <a:pt x="1285" y="440"/>
                  <a:pt x="1285" y="440"/>
                </a:cubicBezTo>
                <a:cubicBezTo>
                  <a:pt x="1285" y="441"/>
                  <a:pt x="1285" y="441"/>
                  <a:pt x="1285" y="441"/>
                </a:cubicBezTo>
                <a:close/>
                <a:moveTo>
                  <a:pt x="1107" y="856"/>
                </a:moveTo>
                <a:cubicBezTo>
                  <a:pt x="1108" y="856"/>
                  <a:pt x="1108" y="856"/>
                  <a:pt x="1108" y="856"/>
                </a:cubicBezTo>
                <a:cubicBezTo>
                  <a:pt x="1108" y="856"/>
                  <a:pt x="1108" y="856"/>
                  <a:pt x="1108" y="857"/>
                </a:cubicBezTo>
                <a:cubicBezTo>
                  <a:pt x="1108" y="856"/>
                  <a:pt x="1108" y="856"/>
                  <a:pt x="1107" y="856"/>
                </a:cubicBezTo>
                <a:close/>
                <a:moveTo>
                  <a:pt x="1109" y="857"/>
                </a:moveTo>
                <a:cubicBezTo>
                  <a:pt x="1109" y="857"/>
                  <a:pt x="1109" y="857"/>
                  <a:pt x="1109" y="857"/>
                </a:cubicBezTo>
                <a:cubicBezTo>
                  <a:pt x="1109" y="857"/>
                  <a:pt x="1109" y="857"/>
                  <a:pt x="1110" y="857"/>
                </a:cubicBezTo>
                <a:cubicBezTo>
                  <a:pt x="1110" y="858"/>
                  <a:pt x="1110" y="858"/>
                  <a:pt x="1110" y="858"/>
                </a:cubicBezTo>
                <a:lnTo>
                  <a:pt x="1109" y="857"/>
                </a:lnTo>
                <a:close/>
                <a:moveTo>
                  <a:pt x="1114" y="864"/>
                </a:moveTo>
                <a:cubicBezTo>
                  <a:pt x="1114" y="864"/>
                  <a:pt x="1114" y="863"/>
                  <a:pt x="1114" y="863"/>
                </a:cubicBezTo>
                <a:cubicBezTo>
                  <a:pt x="1114" y="862"/>
                  <a:pt x="1114" y="862"/>
                  <a:pt x="1115" y="862"/>
                </a:cubicBezTo>
                <a:cubicBezTo>
                  <a:pt x="1115" y="863"/>
                  <a:pt x="1115" y="863"/>
                  <a:pt x="1115" y="863"/>
                </a:cubicBezTo>
                <a:cubicBezTo>
                  <a:pt x="1115" y="864"/>
                  <a:pt x="1115" y="864"/>
                  <a:pt x="1114" y="864"/>
                </a:cubicBezTo>
                <a:close/>
                <a:moveTo>
                  <a:pt x="1290" y="1148"/>
                </a:moveTo>
                <a:cubicBezTo>
                  <a:pt x="1290" y="1147"/>
                  <a:pt x="1290" y="1147"/>
                  <a:pt x="1290" y="1147"/>
                </a:cubicBezTo>
                <a:cubicBezTo>
                  <a:pt x="1290" y="1148"/>
                  <a:pt x="1290" y="1148"/>
                  <a:pt x="1290" y="1148"/>
                </a:cubicBezTo>
                <a:close/>
                <a:moveTo>
                  <a:pt x="1314" y="1041"/>
                </a:moveTo>
                <a:cubicBezTo>
                  <a:pt x="1314" y="1041"/>
                  <a:pt x="1314" y="1040"/>
                  <a:pt x="1314" y="1040"/>
                </a:cubicBezTo>
                <a:cubicBezTo>
                  <a:pt x="1315" y="1041"/>
                  <a:pt x="1315" y="1041"/>
                  <a:pt x="1315" y="1041"/>
                </a:cubicBezTo>
                <a:cubicBezTo>
                  <a:pt x="1314" y="1041"/>
                  <a:pt x="1314" y="1041"/>
                  <a:pt x="1314" y="1041"/>
                </a:cubicBezTo>
                <a:close/>
                <a:moveTo>
                  <a:pt x="1322" y="933"/>
                </a:moveTo>
                <a:cubicBezTo>
                  <a:pt x="1322" y="934"/>
                  <a:pt x="1322" y="934"/>
                  <a:pt x="1322" y="934"/>
                </a:cubicBezTo>
                <a:cubicBezTo>
                  <a:pt x="1322" y="933"/>
                  <a:pt x="1322" y="933"/>
                  <a:pt x="1322" y="933"/>
                </a:cubicBezTo>
                <a:close/>
                <a:moveTo>
                  <a:pt x="1319" y="985"/>
                </a:moveTo>
                <a:cubicBezTo>
                  <a:pt x="1318" y="985"/>
                  <a:pt x="1318" y="986"/>
                  <a:pt x="1317" y="986"/>
                </a:cubicBezTo>
                <a:cubicBezTo>
                  <a:pt x="1317" y="986"/>
                  <a:pt x="1317" y="985"/>
                  <a:pt x="1317" y="985"/>
                </a:cubicBezTo>
                <a:cubicBezTo>
                  <a:pt x="1317" y="984"/>
                  <a:pt x="1318" y="984"/>
                  <a:pt x="1319" y="984"/>
                </a:cubicBezTo>
                <a:cubicBezTo>
                  <a:pt x="1319" y="984"/>
                  <a:pt x="1319" y="984"/>
                  <a:pt x="1319" y="984"/>
                </a:cubicBezTo>
                <a:cubicBezTo>
                  <a:pt x="1319" y="985"/>
                  <a:pt x="1319" y="985"/>
                  <a:pt x="1319" y="985"/>
                </a:cubicBezTo>
                <a:close/>
                <a:moveTo>
                  <a:pt x="1325" y="1000"/>
                </a:moveTo>
                <a:cubicBezTo>
                  <a:pt x="1325" y="1000"/>
                  <a:pt x="1325" y="1000"/>
                  <a:pt x="1325" y="1000"/>
                </a:cubicBezTo>
                <a:cubicBezTo>
                  <a:pt x="1324" y="1000"/>
                  <a:pt x="1324" y="1001"/>
                  <a:pt x="1324" y="1001"/>
                </a:cubicBezTo>
                <a:cubicBezTo>
                  <a:pt x="1324" y="1001"/>
                  <a:pt x="1324" y="1001"/>
                  <a:pt x="1324" y="1001"/>
                </a:cubicBezTo>
                <a:cubicBezTo>
                  <a:pt x="1324" y="1000"/>
                  <a:pt x="1324" y="1000"/>
                  <a:pt x="1325" y="1000"/>
                </a:cubicBezTo>
                <a:cubicBezTo>
                  <a:pt x="1325" y="1000"/>
                  <a:pt x="1325" y="1000"/>
                  <a:pt x="1325" y="999"/>
                </a:cubicBezTo>
                <a:cubicBezTo>
                  <a:pt x="1325" y="999"/>
                  <a:pt x="1325" y="999"/>
                  <a:pt x="1325" y="999"/>
                </a:cubicBezTo>
                <a:lnTo>
                  <a:pt x="1325" y="1000"/>
                </a:lnTo>
                <a:close/>
                <a:moveTo>
                  <a:pt x="1333" y="981"/>
                </a:moveTo>
                <a:cubicBezTo>
                  <a:pt x="1333" y="981"/>
                  <a:pt x="1333" y="981"/>
                  <a:pt x="1333" y="981"/>
                </a:cubicBezTo>
                <a:cubicBezTo>
                  <a:pt x="1332" y="979"/>
                  <a:pt x="1332" y="978"/>
                  <a:pt x="1332" y="977"/>
                </a:cubicBezTo>
                <a:cubicBezTo>
                  <a:pt x="1332" y="977"/>
                  <a:pt x="1332" y="977"/>
                  <a:pt x="1332" y="977"/>
                </a:cubicBezTo>
                <a:cubicBezTo>
                  <a:pt x="1332" y="977"/>
                  <a:pt x="1332" y="976"/>
                  <a:pt x="1332" y="976"/>
                </a:cubicBezTo>
                <a:cubicBezTo>
                  <a:pt x="1330" y="975"/>
                  <a:pt x="1330" y="973"/>
                  <a:pt x="1329" y="972"/>
                </a:cubicBezTo>
                <a:cubicBezTo>
                  <a:pt x="1328" y="971"/>
                  <a:pt x="1327" y="970"/>
                  <a:pt x="1326" y="969"/>
                </a:cubicBezTo>
                <a:cubicBezTo>
                  <a:pt x="1325" y="968"/>
                  <a:pt x="1324" y="966"/>
                  <a:pt x="1324" y="965"/>
                </a:cubicBezTo>
                <a:cubicBezTo>
                  <a:pt x="1323" y="960"/>
                  <a:pt x="1321" y="955"/>
                  <a:pt x="1322" y="950"/>
                </a:cubicBezTo>
                <a:cubicBezTo>
                  <a:pt x="1322" y="949"/>
                  <a:pt x="1322" y="949"/>
                  <a:pt x="1323" y="949"/>
                </a:cubicBezTo>
                <a:cubicBezTo>
                  <a:pt x="1323" y="949"/>
                  <a:pt x="1324" y="949"/>
                  <a:pt x="1324" y="950"/>
                </a:cubicBezTo>
                <a:cubicBezTo>
                  <a:pt x="1325" y="953"/>
                  <a:pt x="1325" y="956"/>
                  <a:pt x="1326" y="960"/>
                </a:cubicBezTo>
                <a:cubicBezTo>
                  <a:pt x="1325" y="963"/>
                  <a:pt x="1326" y="966"/>
                  <a:pt x="1329" y="968"/>
                </a:cubicBezTo>
                <a:cubicBezTo>
                  <a:pt x="1331" y="969"/>
                  <a:pt x="1331" y="971"/>
                  <a:pt x="1331" y="972"/>
                </a:cubicBezTo>
                <a:cubicBezTo>
                  <a:pt x="1332" y="974"/>
                  <a:pt x="1332" y="975"/>
                  <a:pt x="1332" y="976"/>
                </a:cubicBezTo>
                <a:cubicBezTo>
                  <a:pt x="1332" y="976"/>
                  <a:pt x="1332" y="977"/>
                  <a:pt x="1332" y="977"/>
                </a:cubicBezTo>
                <a:cubicBezTo>
                  <a:pt x="1332" y="977"/>
                  <a:pt x="1332" y="977"/>
                  <a:pt x="1332" y="977"/>
                </a:cubicBezTo>
                <a:cubicBezTo>
                  <a:pt x="1333" y="977"/>
                  <a:pt x="1334" y="979"/>
                  <a:pt x="1334" y="980"/>
                </a:cubicBezTo>
                <a:cubicBezTo>
                  <a:pt x="1334" y="980"/>
                  <a:pt x="1334" y="981"/>
                  <a:pt x="1333" y="981"/>
                </a:cubicBezTo>
                <a:close/>
                <a:moveTo>
                  <a:pt x="1335" y="906"/>
                </a:moveTo>
                <a:cubicBezTo>
                  <a:pt x="1335" y="907"/>
                  <a:pt x="1335" y="907"/>
                  <a:pt x="1335" y="907"/>
                </a:cubicBezTo>
                <a:cubicBezTo>
                  <a:pt x="1335" y="906"/>
                  <a:pt x="1335" y="906"/>
                  <a:pt x="1335" y="906"/>
                </a:cubicBezTo>
                <a:cubicBezTo>
                  <a:pt x="1336" y="906"/>
                  <a:pt x="1336" y="906"/>
                  <a:pt x="1336" y="906"/>
                </a:cubicBezTo>
                <a:lnTo>
                  <a:pt x="1335" y="906"/>
                </a:lnTo>
                <a:close/>
                <a:moveTo>
                  <a:pt x="1381" y="830"/>
                </a:moveTo>
                <a:cubicBezTo>
                  <a:pt x="1381" y="830"/>
                  <a:pt x="1382" y="830"/>
                  <a:pt x="1382" y="831"/>
                </a:cubicBezTo>
                <a:cubicBezTo>
                  <a:pt x="1382" y="831"/>
                  <a:pt x="1382" y="832"/>
                  <a:pt x="1381" y="831"/>
                </a:cubicBezTo>
                <a:cubicBezTo>
                  <a:pt x="1381" y="831"/>
                  <a:pt x="1381" y="831"/>
                  <a:pt x="1380" y="831"/>
                </a:cubicBezTo>
                <a:cubicBezTo>
                  <a:pt x="1380" y="830"/>
                  <a:pt x="1381" y="830"/>
                  <a:pt x="1381" y="830"/>
                </a:cubicBezTo>
                <a:close/>
                <a:moveTo>
                  <a:pt x="1346" y="706"/>
                </a:moveTo>
                <a:cubicBezTo>
                  <a:pt x="1346" y="706"/>
                  <a:pt x="1347" y="706"/>
                  <a:pt x="1347" y="706"/>
                </a:cubicBezTo>
                <a:cubicBezTo>
                  <a:pt x="1347" y="706"/>
                  <a:pt x="1347" y="707"/>
                  <a:pt x="1346" y="707"/>
                </a:cubicBezTo>
                <a:cubicBezTo>
                  <a:pt x="1346" y="707"/>
                  <a:pt x="1346" y="707"/>
                  <a:pt x="1346" y="707"/>
                </a:cubicBezTo>
                <a:cubicBezTo>
                  <a:pt x="1346" y="706"/>
                  <a:pt x="1346" y="706"/>
                  <a:pt x="1346" y="706"/>
                </a:cubicBezTo>
                <a:close/>
                <a:moveTo>
                  <a:pt x="1342" y="702"/>
                </a:moveTo>
                <a:cubicBezTo>
                  <a:pt x="1342" y="702"/>
                  <a:pt x="1343" y="702"/>
                  <a:pt x="1343" y="702"/>
                </a:cubicBezTo>
                <a:cubicBezTo>
                  <a:pt x="1343" y="702"/>
                  <a:pt x="1343" y="702"/>
                  <a:pt x="1343" y="702"/>
                </a:cubicBezTo>
                <a:cubicBezTo>
                  <a:pt x="1343" y="702"/>
                  <a:pt x="1343" y="702"/>
                  <a:pt x="1343" y="702"/>
                </a:cubicBezTo>
                <a:cubicBezTo>
                  <a:pt x="1342" y="702"/>
                  <a:pt x="1342" y="702"/>
                  <a:pt x="1342" y="702"/>
                </a:cubicBezTo>
                <a:close/>
                <a:moveTo>
                  <a:pt x="1360" y="996"/>
                </a:moveTo>
                <a:cubicBezTo>
                  <a:pt x="1360" y="998"/>
                  <a:pt x="1360" y="1000"/>
                  <a:pt x="1361" y="1001"/>
                </a:cubicBezTo>
                <a:cubicBezTo>
                  <a:pt x="1362" y="1003"/>
                  <a:pt x="1362" y="1006"/>
                  <a:pt x="1361" y="1008"/>
                </a:cubicBezTo>
                <a:cubicBezTo>
                  <a:pt x="1360" y="1010"/>
                  <a:pt x="1360" y="1012"/>
                  <a:pt x="1361" y="1015"/>
                </a:cubicBezTo>
                <a:cubicBezTo>
                  <a:pt x="1361" y="1016"/>
                  <a:pt x="1361" y="1018"/>
                  <a:pt x="1362" y="1020"/>
                </a:cubicBezTo>
                <a:cubicBezTo>
                  <a:pt x="1362" y="1020"/>
                  <a:pt x="1362" y="1021"/>
                  <a:pt x="1361" y="1021"/>
                </a:cubicBezTo>
                <a:cubicBezTo>
                  <a:pt x="1361" y="1022"/>
                  <a:pt x="1360" y="1021"/>
                  <a:pt x="1360" y="1021"/>
                </a:cubicBezTo>
                <a:cubicBezTo>
                  <a:pt x="1358" y="1018"/>
                  <a:pt x="1357" y="1014"/>
                  <a:pt x="1357" y="1011"/>
                </a:cubicBezTo>
                <a:cubicBezTo>
                  <a:pt x="1356" y="1010"/>
                  <a:pt x="1356" y="1008"/>
                  <a:pt x="1357" y="1007"/>
                </a:cubicBezTo>
                <a:cubicBezTo>
                  <a:pt x="1358" y="1004"/>
                  <a:pt x="1358" y="1001"/>
                  <a:pt x="1357" y="998"/>
                </a:cubicBezTo>
                <a:cubicBezTo>
                  <a:pt x="1357" y="996"/>
                  <a:pt x="1357" y="995"/>
                  <a:pt x="1357" y="993"/>
                </a:cubicBezTo>
                <a:cubicBezTo>
                  <a:pt x="1357" y="993"/>
                  <a:pt x="1357" y="992"/>
                  <a:pt x="1357" y="992"/>
                </a:cubicBezTo>
                <a:cubicBezTo>
                  <a:pt x="1358" y="992"/>
                  <a:pt x="1359" y="993"/>
                  <a:pt x="1359" y="993"/>
                </a:cubicBezTo>
                <a:cubicBezTo>
                  <a:pt x="1359" y="994"/>
                  <a:pt x="1359" y="995"/>
                  <a:pt x="1360" y="996"/>
                </a:cubicBezTo>
                <a:close/>
                <a:moveTo>
                  <a:pt x="1351" y="909"/>
                </a:moveTo>
                <a:cubicBezTo>
                  <a:pt x="1352" y="909"/>
                  <a:pt x="1352" y="909"/>
                  <a:pt x="1352" y="909"/>
                </a:cubicBezTo>
                <a:cubicBezTo>
                  <a:pt x="1351" y="909"/>
                  <a:pt x="1351" y="909"/>
                  <a:pt x="1351" y="909"/>
                </a:cubicBezTo>
                <a:close/>
                <a:moveTo>
                  <a:pt x="1353" y="918"/>
                </a:moveTo>
                <a:cubicBezTo>
                  <a:pt x="1355" y="918"/>
                  <a:pt x="1357" y="919"/>
                  <a:pt x="1358" y="921"/>
                </a:cubicBezTo>
                <a:cubicBezTo>
                  <a:pt x="1358" y="921"/>
                  <a:pt x="1359" y="922"/>
                  <a:pt x="1358" y="922"/>
                </a:cubicBezTo>
                <a:cubicBezTo>
                  <a:pt x="1357" y="926"/>
                  <a:pt x="1355" y="929"/>
                  <a:pt x="1353" y="931"/>
                </a:cubicBezTo>
                <a:cubicBezTo>
                  <a:pt x="1352" y="932"/>
                  <a:pt x="1352" y="933"/>
                  <a:pt x="1352" y="934"/>
                </a:cubicBezTo>
                <a:cubicBezTo>
                  <a:pt x="1352" y="935"/>
                  <a:pt x="1352" y="936"/>
                  <a:pt x="1351" y="936"/>
                </a:cubicBezTo>
                <a:cubicBezTo>
                  <a:pt x="1351" y="936"/>
                  <a:pt x="1350" y="937"/>
                  <a:pt x="1349" y="937"/>
                </a:cubicBezTo>
                <a:cubicBezTo>
                  <a:pt x="1349" y="937"/>
                  <a:pt x="1348" y="937"/>
                  <a:pt x="1348" y="937"/>
                </a:cubicBezTo>
                <a:cubicBezTo>
                  <a:pt x="1347" y="937"/>
                  <a:pt x="1346" y="937"/>
                  <a:pt x="1346" y="937"/>
                </a:cubicBezTo>
                <a:cubicBezTo>
                  <a:pt x="1345" y="937"/>
                  <a:pt x="1344" y="937"/>
                  <a:pt x="1342" y="937"/>
                </a:cubicBezTo>
                <a:cubicBezTo>
                  <a:pt x="1342" y="937"/>
                  <a:pt x="1342" y="936"/>
                  <a:pt x="1341" y="936"/>
                </a:cubicBezTo>
                <a:cubicBezTo>
                  <a:pt x="1341" y="935"/>
                  <a:pt x="1341" y="934"/>
                  <a:pt x="1341" y="934"/>
                </a:cubicBezTo>
                <a:cubicBezTo>
                  <a:pt x="1342" y="931"/>
                  <a:pt x="1343" y="927"/>
                  <a:pt x="1342" y="924"/>
                </a:cubicBezTo>
                <a:cubicBezTo>
                  <a:pt x="1342" y="923"/>
                  <a:pt x="1343" y="922"/>
                  <a:pt x="1343" y="921"/>
                </a:cubicBezTo>
                <a:cubicBezTo>
                  <a:pt x="1343" y="920"/>
                  <a:pt x="1344" y="920"/>
                  <a:pt x="1345" y="919"/>
                </a:cubicBezTo>
                <a:cubicBezTo>
                  <a:pt x="1347" y="919"/>
                  <a:pt x="1350" y="918"/>
                  <a:pt x="1353" y="918"/>
                </a:cubicBezTo>
                <a:close/>
                <a:moveTo>
                  <a:pt x="1347" y="428"/>
                </a:moveTo>
                <a:cubicBezTo>
                  <a:pt x="1347" y="428"/>
                  <a:pt x="1347" y="428"/>
                  <a:pt x="1347" y="428"/>
                </a:cubicBezTo>
                <a:cubicBezTo>
                  <a:pt x="1348" y="428"/>
                  <a:pt x="1348" y="428"/>
                  <a:pt x="1348" y="428"/>
                </a:cubicBezTo>
                <a:cubicBezTo>
                  <a:pt x="1348" y="428"/>
                  <a:pt x="1348" y="428"/>
                  <a:pt x="1348" y="428"/>
                </a:cubicBezTo>
                <a:cubicBezTo>
                  <a:pt x="1349" y="430"/>
                  <a:pt x="1351" y="431"/>
                  <a:pt x="1352" y="432"/>
                </a:cubicBezTo>
                <a:cubicBezTo>
                  <a:pt x="1353" y="433"/>
                  <a:pt x="1352" y="434"/>
                  <a:pt x="1352" y="435"/>
                </a:cubicBezTo>
                <a:cubicBezTo>
                  <a:pt x="1350" y="435"/>
                  <a:pt x="1349" y="435"/>
                  <a:pt x="1348" y="434"/>
                </a:cubicBezTo>
                <a:cubicBezTo>
                  <a:pt x="1347" y="433"/>
                  <a:pt x="1347" y="432"/>
                  <a:pt x="1347" y="431"/>
                </a:cubicBezTo>
                <a:cubicBezTo>
                  <a:pt x="1348" y="431"/>
                  <a:pt x="1348" y="431"/>
                  <a:pt x="1348" y="431"/>
                </a:cubicBezTo>
                <a:cubicBezTo>
                  <a:pt x="1348" y="430"/>
                  <a:pt x="1348" y="429"/>
                  <a:pt x="1348" y="428"/>
                </a:cubicBezTo>
                <a:cubicBezTo>
                  <a:pt x="1348" y="428"/>
                  <a:pt x="1348" y="428"/>
                  <a:pt x="1348" y="428"/>
                </a:cubicBezTo>
                <a:cubicBezTo>
                  <a:pt x="1348" y="428"/>
                  <a:pt x="1348" y="428"/>
                  <a:pt x="1347" y="428"/>
                </a:cubicBezTo>
                <a:cubicBezTo>
                  <a:pt x="1347" y="428"/>
                  <a:pt x="1347" y="428"/>
                  <a:pt x="1346" y="428"/>
                </a:cubicBezTo>
                <a:cubicBezTo>
                  <a:pt x="1346" y="427"/>
                  <a:pt x="1346" y="427"/>
                  <a:pt x="1347" y="428"/>
                </a:cubicBezTo>
                <a:close/>
                <a:moveTo>
                  <a:pt x="1342" y="412"/>
                </a:moveTo>
                <a:cubicBezTo>
                  <a:pt x="1342" y="412"/>
                  <a:pt x="1342" y="412"/>
                  <a:pt x="1343" y="412"/>
                </a:cubicBezTo>
                <a:cubicBezTo>
                  <a:pt x="1343" y="413"/>
                  <a:pt x="1343" y="413"/>
                  <a:pt x="1342" y="413"/>
                </a:cubicBezTo>
                <a:cubicBezTo>
                  <a:pt x="1342" y="413"/>
                  <a:pt x="1342" y="413"/>
                  <a:pt x="1342" y="413"/>
                </a:cubicBezTo>
                <a:cubicBezTo>
                  <a:pt x="1342" y="413"/>
                  <a:pt x="1342" y="412"/>
                  <a:pt x="1342" y="412"/>
                </a:cubicBezTo>
                <a:close/>
                <a:moveTo>
                  <a:pt x="1343" y="541"/>
                </a:moveTo>
                <a:cubicBezTo>
                  <a:pt x="1343" y="541"/>
                  <a:pt x="1343" y="542"/>
                  <a:pt x="1343" y="542"/>
                </a:cubicBezTo>
                <a:cubicBezTo>
                  <a:pt x="1343" y="542"/>
                  <a:pt x="1343" y="542"/>
                  <a:pt x="1342" y="541"/>
                </a:cubicBezTo>
                <a:cubicBezTo>
                  <a:pt x="1342" y="541"/>
                  <a:pt x="1342" y="541"/>
                  <a:pt x="1343" y="541"/>
                </a:cubicBezTo>
                <a:cubicBezTo>
                  <a:pt x="1343" y="541"/>
                  <a:pt x="1343" y="541"/>
                  <a:pt x="1343" y="541"/>
                </a:cubicBezTo>
                <a:close/>
                <a:moveTo>
                  <a:pt x="1322" y="391"/>
                </a:moveTo>
                <a:cubicBezTo>
                  <a:pt x="1323" y="391"/>
                  <a:pt x="1324" y="391"/>
                  <a:pt x="1325" y="390"/>
                </a:cubicBezTo>
                <a:cubicBezTo>
                  <a:pt x="1325" y="389"/>
                  <a:pt x="1326" y="389"/>
                  <a:pt x="1326" y="389"/>
                </a:cubicBezTo>
                <a:cubicBezTo>
                  <a:pt x="1326" y="389"/>
                  <a:pt x="1326" y="389"/>
                  <a:pt x="1326" y="389"/>
                </a:cubicBezTo>
                <a:cubicBezTo>
                  <a:pt x="1327" y="393"/>
                  <a:pt x="1329" y="395"/>
                  <a:pt x="1330" y="398"/>
                </a:cubicBezTo>
                <a:cubicBezTo>
                  <a:pt x="1331" y="399"/>
                  <a:pt x="1331" y="400"/>
                  <a:pt x="1332" y="401"/>
                </a:cubicBezTo>
                <a:cubicBezTo>
                  <a:pt x="1331" y="402"/>
                  <a:pt x="1331" y="403"/>
                  <a:pt x="1330" y="404"/>
                </a:cubicBezTo>
                <a:cubicBezTo>
                  <a:pt x="1330" y="404"/>
                  <a:pt x="1329" y="404"/>
                  <a:pt x="1329" y="404"/>
                </a:cubicBezTo>
                <a:cubicBezTo>
                  <a:pt x="1328" y="405"/>
                  <a:pt x="1328" y="404"/>
                  <a:pt x="1328" y="403"/>
                </a:cubicBezTo>
                <a:cubicBezTo>
                  <a:pt x="1328" y="401"/>
                  <a:pt x="1326" y="399"/>
                  <a:pt x="1324" y="398"/>
                </a:cubicBezTo>
                <a:cubicBezTo>
                  <a:pt x="1322" y="397"/>
                  <a:pt x="1321" y="396"/>
                  <a:pt x="1320" y="394"/>
                </a:cubicBezTo>
                <a:cubicBezTo>
                  <a:pt x="1320" y="392"/>
                  <a:pt x="1320" y="391"/>
                  <a:pt x="1322" y="391"/>
                </a:cubicBezTo>
                <a:close/>
                <a:moveTo>
                  <a:pt x="1327" y="527"/>
                </a:moveTo>
                <a:cubicBezTo>
                  <a:pt x="1327" y="527"/>
                  <a:pt x="1326" y="527"/>
                  <a:pt x="1326" y="527"/>
                </a:cubicBezTo>
                <a:cubicBezTo>
                  <a:pt x="1326" y="527"/>
                  <a:pt x="1326" y="527"/>
                  <a:pt x="1326" y="527"/>
                </a:cubicBezTo>
                <a:cubicBezTo>
                  <a:pt x="1326" y="527"/>
                  <a:pt x="1326" y="526"/>
                  <a:pt x="1326" y="526"/>
                </a:cubicBezTo>
                <a:cubicBezTo>
                  <a:pt x="1327" y="527"/>
                  <a:pt x="1327" y="527"/>
                  <a:pt x="1327" y="527"/>
                </a:cubicBezTo>
                <a:close/>
                <a:moveTo>
                  <a:pt x="1317" y="372"/>
                </a:moveTo>
                <a:cubicBezTo>
                  <a:pt x="1318" y="372"/>
                  <a:pt x="1318" y="372"/>
                  <a:pt x="1318" y="372"/>
                </a:cubicBezTo>
                <a:cubicBezTo>
                  <a:pt x="1319" y="373"/>
                  <a:pt x="1319" y="373"/>
                  <a:pt x="1319" y="374"/>
                </a:cubicBezTo>
                <a:cubicBezTo>
                  <a:pt x="1319" y="374"/>
                  <a:pt x="1318" y="374"/>
                  <a:pt x="1318" y="374"/>
                </a:cubicBezTo>
                <a:cubicBezTo>
                  <a:pt x="1318" y="374"/>
                  <a:pt x="1317" y="374"/>
                  <a:pt x="1317" y="373"/>
                </a:cubicBezTo>
                <a:cubicBezTo>
                  <a:pt x="1317" y="373"/>
                  <a:pt x="1317" y="372"/>
                  <a:pt x="1317" y="372"/>
                </a:cubicBezTo>
                <a:close/>
                <a:moveTo>
                  <a:pt x="1299" y="323"/>
                </a:moveTo>
                <a:cubicBezTo>
                  <a:pt x="1299" y="322"/>
                  <a:pt x="1299" y="322"/>
                  <a:pt x="1299" y="322"/>
                </a:cubicBezTo>
                <a:cubicBezTo>
                  <a:pt x="1299" y="322"/>
                  <a:pt x="1299" y="323"/>
                  <a:pt x="1299" y="323"/>
                </a:cubicBezTo>
                <a:cubicBezTo>
                  <a:pt x="1299" y="324"/>
                  <a:pt x="1299" y="324"/>
                  <a:pt x="1298" y="323"/>
                </a:cubicBezTo>
                <a:cubicBezTo>
                  <a:pt x="1298" y="323"/>
                  <a:pt x="1298" y="323"/>
                  <a:pt x="1299" y="323"/>
                </a:cubicBezTo>
                <a:close/>
                <a:moveTo>
                  <a:pt x="1297" y="348"/>
                </a:moveTo>
                <a:cubicBezTo>
                  <a:pt x="1297" y="348"/>
                  <a:pt x="1297" y="348"/>
                  <a:pt x="1297" y="348"/>
                </a:cubicBezTo>
                <a:cubicBezTo>
                  <a:pt x="1297" y="348"/>
                  <a:pt x="1297" y="348"/>
                  <a:pt x="1298" y="348"/>
                </a:cubicBezTo>
                <a:cubicBezTo>
                  <a:pt x="1297" y="348"/>
                  <a:pt x="1297" y="348"/>
                  <a:pt x="1297" y="348"/>
                </a:cubicBezTo>
                <a:cubicBezTo>
                  <a:pt x="1297" y="348"/>
                  <a:pt x="1297" y="348"/>
                  <a:pt x="1297" y="348"/>
                </a:cubicBezTo>
                <a:cubicBezTo>
                  <a:pt x="1297" y="347"/>
                  <a:pt x="1297" y="347"/>
                  <a:pt x="1297" y="347"/>
                </a:cubicBezTo>
                <a:lnTo>
                  <a:pt x="1297" y="348"/>
                </a:lnTo>
                <a:close/>
                <a:moveTo>
                  <a:pt x="1296" y="404"/>
                </a:moveTo>
                <a:cubicBezTo>
                  <a:pt x="1295" y="404"/>
                  <a:pt x="1295" y="403"/>
                  <a:pt x="1295" y="403"/>
                </a:cubicBezTo>
                <a:cubicBezTo>
                  <a:pt x="1296" y="401"/>
                  <a:pt x="1297" y="399"/>
                  <a:pt x="1299" y="398"/>
                </a:cubicBezTo>
                <a:cubicBezTo>
                  <a:pt x="1299" y="398"/>
                  <a:pt x="1299" y="398"/>
                  <a:pt x="1300" y="398"/>
                </a:cubicBezTo>
                <a:cubicBezTo>
                  <a:pt x="1300" y="398"/>
                  <a:pt x="1301" y="398"/>
                  <a:pt x="1301" y="398"/>
                </a:cubicBezTo>
                <a:cubicBezTo>
                  <a:pt x="1303" y="400"/>
                  <a:pt x="1305" y="401"/>
                  <a:pt x="1307" y="403"/>
                </a:cubicBezTo>
                <a:cubicBezTo>
                  <a:pt x="1307" y="403"/>
                  <a:pt x="1307" y="403"/>
                  <a:pt x="1308" y="404"/>
                </a:cubicBezTo>
                <a:cubicBezTo>
                  <a:pt x="1312" y="408"/>
                  <a:pt x="1311" y="411"/>
                  <a:pt x="1306" y="414"/>
                </a:cubicBezTo>
                <a:cubicBezTo>
                  <a:pt x="1306" y="414"/>
                  <a:pt x="1306" y="414"/>
                  <a:pt x="1306" y="415"/>
                </a:cubicBezTo>
                <a:cubicBezTo>
                  <a:pt x="1304" y="415"/>
                  <a:pt x="1303" y="415"/>
                  <a:pt x="1303" y="414"/>
                </a:cubicBezTo>
                <a:cubicBezTo>
                  <a:pt x="1300" y="411"/>
                  <a:pt x="1298" y="408"/>
                  <a:pt x="1296" y="404"/>
                </a:cubicBezTo>
                <a:close/>
                <a:moveTo>
                  <a:pt x="1307" y="607"/>
                </a:moveTo>
                <a:cubicBezTo>
                  <a:pt x="1307" y="607"/>
                  <a:pt x="1306" y="608"/>
                  <a:pt x="1305" y="608"/>
                </a:cubicBezTo>
                <a:cubicBezTo>
                  <a:pt x="1305" y="608"/>
                  <a:pt x="1304" y="608"/>
                  <a:pt x="1303" y="608"/>
                </a:cubicBezTo>
                <a:cubicBezTo>
                  <a:pt x="1303" y="608"/>
                  <a:pt x="1302" y="608"/>
                  <a:pt x="1302" y="608"/>
                </a:cubicBezTo>
                <a:cubicBezTo>
                  <a:pt x="1301" y="608"/>
                  <a:pt x="1300" y="608"/>
                  <a:pt x="1299" y="608"/>
                </a:cubicBezTo>
                <a:cubicBezTo>
                  <a:pt x="1298" y="608"/>
                  <a:pt x="1297" y="607"/>
                  <a:pt x="1297" y="607"/>
                </a:cubicBezTo>
                <a:cubicBezTo>
                  <a:pt x="1298" y="606"/>
                  <a:pt x="1298" y="605"/>
                  <a:pt x="1299" y="605"/>
                </a:cubicBezTo>
                <a:cubicBezTo>
                  <a:pt x="1301" y="603"/>
                  <a:pt x="1304" y="603"/>
                  <a:pt x="1306" y="604"/>
                </a:cubicBezTo>
                <a:cubicBezTo>
                  <a:pt x="1308" y="604"/>
                  <a:pt x="1308" y="605"/>
                  <a:pt x="1307" y="607"/>
                </a:cubicBezTo>
                <a:close/>
                <a:moveTo>
                  <a:pt x="1391" y="598"/>
                </a:moveTo>
                <a:cubicBezTo>
                  <a:pt x="1390" y="598"/>
                  <a:pt x="1389" y="599"/>
                  <a:pt x="1388" y="600"/>
                </a:cubicBezTo>
                <a:cubicBezTo>
                  <a:pt x="1386" y="601"/>
                  <a:pt x="1384" y="601"/>
                  <a:pt x="1382" y="601"/>
                </a:cubicBezTo>
                <a:cubicBezTo>
                  <a:pt x="1380" y="600"/>
                  <a:pt x="1377" y="600"/>
                  <a:pt x="1375" y="601"/>
                </a:cubicBezTo>
                <a:cubicBezTo>
                  <a:pt x="1373" y="602"/>
                  <a:pt x="1371" y="601"/>
                  <a:pt x="1369" y="601"/>
                </a:cubicBezTo>
                <a:cubicBezTo>
                  <a:pt x="1366" y="600"/>
                  <a:pt x="1363" y="599"/>
                  <a:pt x="1359" y="598"/>
                </a:cubicBezTo>
                <a:cubicBezTo>
                  <a:pt x="1359" y="597"/>
                  <a:pt x="1358" y="597"/>
                  <a:pt x="1357" y="596"/>
                </a:cubicBezTo>
                <a:cubicBezTo>
                  <a:pt x="1357" y="596"/>
                  <a:pt x="1356" y="595"/>
                  <a:pt x="1356" y="595"/>
                </a:cubicBezTo>
                <a:cubicBezTo>
                  <a:pt x="1353" y="595"/>
                  <a:pt x="1350" y="593"/>
                  <a:pt x="1347" y="593"/>
                </a:cubicBezTo>
                <a:cubicBezTo>
                  <a:pt x="1341" y="592"/>
                  <a:pt x="1335" y="593"/>
                  <a:pt x="1330" y="595"/>
                </a:cubicBezTo>
                <a:cubicBezTo>
                  <a:pt x="1328" y="596"/>
                  <a:pt x="1326" y="597"/>
                  <a:pt x="1324" y="599"/>
                </a:cubicBezTo>
                <a:cubicBezTo>
                  <a:pt x="1323" y="600"/>
                  <a:pt x="1322" y="601"/>
                  <a:pt x="1320" y="600"/>
                </a:cubicBezTo>
                <a:cubicBezTo>
                  <a:pt x="1317" y="599"/>
                  <a:pt x="1314" y="600"/>
                  <a:pt x="1311" y="600"/>
                </a:cubicBezTo>
                <a:cubicBezTo>
                  <a:pt x="1306" y="600"/>
                  <a:pt x="1303" y="598"/>
                  <a:pt x="1301" y="594"/>
                </a:cubicBezTo>
                <a:cubicBezTo>
                  <a:pt x="1301" y="593"/>
                  <a:pt x="1300" y="591"/>
                  <a:pt x="1299" y="590"/>
                </a:cubicBezTo>
                <a:cubicBezTo>
                  <a:pt x="1299" y="589"/>
                  <a:pt x="1299" y="588"/>
                  <a:pt x="1299" y="587"/>
                </a:cubicBezTo>
                <a:cubicBezTo>
                  <a:pt x="1300" y="586"/>
                  <a:pt x="1300" y="583"/>
                  <a:pt x="1302" y="582"/>
                </a:cubicBezTo>
                <a:cubicBezTo>
                  <a:pt x="1303" y="581"/>
                  <a:pt x="1304" y="579"/>
                  <a:pt x="1304" y="577"/>
                </a:cubicBezTo>
                <a:cubicBezTo>
                  <a:pt x="1304" y="575"/>
                  <a:pt x="1304" y="573"/>
                  <a:pt x="1304" y="571"/>
                </a:cubicBezTo>
                <a:cubicBezTo>
                  <a:pt x="1305" y="570"/>
                  <a:pt x="1305" y="569"/>
                  <a:pt x="1306" y="569"/>
                </a:cubicBezTo>
                <a:cubicBezTo>
                  <a:pt x="1309" y="568"/>
                  <a:pt x="1310" y="567"/>
                  <a:pt x="1310" y="564"/>
                </a:cubicBezTo>
                <a:cubicBezTo>
                  <a:pt x="1310" y="563"/>
                  <a:pt x="1310" y="562"/>
                  <a:pt x="1311" y="561"/>
                </a:cubicBezTo>
                <a:cubicBezTo>
                  <a:pt x="1313" y="558"/>
                  <a:pt x="1315" y="556"/>
                  <a:pt x="1317" y="553"/>
                </a:cubicBezTo>
                <a:cubicBezTo>
                  <a:pt x="1317" y="552"/>
                  <a:pt x="1319" y="552"/>
                  <a:pt x="1321" y="552"/>
                </a:cubicBezTo>
                <a:cubicBezTo>
                  <a:pt x="1321" y="553"/>
                  <a:pt x="1321" y="553"/>
                  <a:pt x="1321" y="553"/>
                </a:cubicBezTo>
                <a:cubicBezTo>
                  <a:pt x="1324" y="555"/>
                  <a:pt x="1328" y="557"/>
                  <a:pt x="1332" y="557"/>
                </a:cubicBezTo>
                <a:cubicBezTo>
                  <a:pt x="1333" y="557"/>
                  <a:pt x="1333" y="558"/>
                  <a:pt x="1333" y="559"/>
                </a:cubicBezTo>
                <a:cubicBezTo>
                  <a:pt x="1332" y="560"/>
                  <a:pt x="1331" y="560"/>
                  <a:pt x="1330" y="561"/>
                </a:cubicBezTo>
                <a:cubicBezTo>
                  <a:pt x="1330" y="562"/>
                  <a:pt x="1330" y="563"/>
                  <a:pt x="1331" y="563"/>
                </a:cubicBezTo>
                <a:cubicBezTo>
                  <a:pt x="1331" y="564"/>
                  <a:pt x="1332" y="564"/>
                  <a:pt x="1332" y="564"/>
                </a:cubicBezTo>
                <a:cubicBezTo>
                  <a:pt x="1334" y="565"/>
                  <a:pt x="1335" y="566"/>
                  <a:pt x="1335" y="568"/>
                </a:cubicBezTo>
                <a:cubicBezTo>
                  <a:pt x="1336" y="570"/>
                  <a:pt x="1338" y="571"/>
                  <a:pt x="1340" y="570"/>
                </a:cubicBezTo>
                <a:cubicBezTo>
                  <a:pt x="1340" y="570"/>
                  <a:pt x="1341" y="570"/>
                  <a:pt x="1342" y="569"/>
                </a:cubicBezTo>
                <a:cubicBezTo>
                  <a:pt x="1344" y="569"/>
                  <a:pt x="1345" y="568"/>
                  <a:pt x="1347" y="567"/>
                </a:cubicBezTo>
                <a:cubicBezTo>
                  <a:pt x="1349" y="566"/>
                  <a:pt x="1351" y="565"/>
                  <a:pt x="1353" y="565"/>
                </a:cubicBezTo>
                <a:cubicBezTo>
                  <a:pt x="1354" y="565"/>
                  <a:pt x="1354" y="565"/>
                  <a:pt x="1355" y="564"/>
                </a:cubicBezTo>
                <a:cubicBezTo>
                  <a:pt x="1356" y="564"/>
                  <a:pt x="1356" y="563"/>
                  <a:pt x="1356" y="562"/>
                </a:cubicBezTo>
                <a:cubicBezTo>
                  <a:pt x="1356" y="561"/>
                  <a:pt x="1355" y="561"/>
                  <a:pt x="1354" y="561"/>
                </a:cubicBezTo>
                <a:cubicBezTo>
                  <a:pt x="1354" y="561"/>
                  <a:pt x="1353" y="561"/>
                  <a:pt x="1353" y="561"/>
                </a:cubicBezTo>
                <a:cubicBezTo>
                  <a:pt x="1347" y="562"/>
                  <a:pt x="1346" y="561"/>
                  <a:pt x="1343" y="556"/>
                </a:cubicBezTo>
                <a:cubicBezTo>
                  <a:pt x="1342" y="556"/>
                  <a:pt x="1342" y="556"/>
                  <a:pt x="1342" y="556"/>
                </a:cubicBezTo>
                <a:cubicBezTo>
                  <a:pt x="1342" y="556"/>
                  <a:pt x="1342" y="556"/>
                  <a:pt x="1342" y="556"/>
                </a:cubicBezTo>
                <a:cubicBezTo>
                  <a:pt x="1343" y="556"/>
                  <a:pt x="1343" y="556"/>
                  <a:pt x="1343" y="556"/>
                </a:cubicBezTo>
                <a:cubicBezTo>
                  <a:pt x="1343" y="556"/>
                  <a:pt x="1343" y="556"/>
                  <a:pt x="1343" y="556"/>
                </a:cubicBezTo>
                <a:cubicBezTo>
                  <a:pt x="1345" y="554"/>
                  <a:pt x="1348" y="552"/>
                  <a:pt x="1351" y="551"/>
                </a:cubicBezTo>
                <a:cubicBezTo>
                  <a:pt x="1353" y="551"/>
                  <a:pt x="1355" y="550"/>
                  <a:pt x="1357" y="549"/>
                </a:cubicBezTo>
                <a:cubicBezTo>
                  <a:pt x="1360" y="546"/>
                  <a:pt x="1363" y="545"/>
                  <a:pt x="1367" y="546"/>
                </a:cubicBezTo>
                <a:cubicBezTo>
                  <a:pt x="1367" y="546"/>
                  <a:pt x="1368" y="546"/>
                  <a:pt x="1368" y="546"/>
                </a:cubicBezTo>
                <a:cubicBezTo>
                  <a:pt x="1368" y="546"/>
                  <a:pt x="1368" y="546"/>
                  <a:pt x="1369" y="546"/>
                </a:cubicBezTo>
                <a:cubicBezTo>
                  <a:pt x="1369" y="545"/>
                  <a:pt x="1369" y="545"/>
                  <a:pt x="1369" y="545"/>
                </a:cubicBezTo>
                <a:cubicBezTo>
                  <a:pt x="1369" y="546"/>
                  <a:pt x="1369" y="546"/>
                  <a:pt x="1369" y="546"/>
                </a:cubicBezTo>
                <a:cubicBezTo>
                  <a:pt x="1369" y="546"/>
                  <a:pt x="1368" y="546"/>
                  <a:pt x="1368" y="546"/>
                </a:cubicBezTo>
                <a:cubicBezTo>
                  <a:pt x="1367" y="547"/>
                  <a:pt x="1366" y="549"/>
                  <a:pt x="1364" y="550"/>
                </a:cubicBezTo>
                <a:cubicBezTo>
                  <a:pt x="1363" y="551"/>
                  <a:pt x="1363" y="552"/>
                  <a:pt x="1364" y="553"/>
                </a:cubicBezTo>
                <a:cubicBezTo>
                  <a:pt x="1364" y="554"/>
                  <a:pt x="1364" y="555"/>
                  <a:pt x="1364" y="556"/>
                </a:cubicBezTo>
                <a:cubicBezTo>
                  <a:pt x="1362" y="558"/>
                  <a:pt x="1361" y="561"/>
                  <a:pt x="1359" y="562"/>
                </a:cubicBezTo>
                <a:cubicBezTo>
                  <a:pt x="1359" y="563"/>
                  <a:pt x="1358" y="564"/>
                  <a:pt x="1359" y="564"/>
                </a:cubicBezTo>
                <a:cubicBezTo>
                  <a:pt x="1360" y="566"/>
                  <a:pt x="1362" y="568"/>
                  <a:pt x="1365" y="569"/>
                </a:cubicBezTo>
                <a:cubicBezTo>
                  <a:pt x="1369" y="570"/>
                  <a:pt x="1372" y="572"/>
                  <a:pt x="1375" y="575"/>
                </a:cubicBezTo>
                <a:cubicBezTo>
                  <a:pt x="1378" y="578"/>
                  <a:pt x="1382" y="581"/>
                  <a:pt x="1386" y="583"/>
                </a:cubicBezTo>
                <a:cubicBezTo>
                  <a:pt x="1391" y="585"/>
                  <a:pt x="1393" y="589"/>
                  <a:pt x="1393" y="593"/>
                </a:cubicBezTo>
                <a:cubicBezTo>
                  <a:pt x="1393" y="595"/>
                  <a:pt x="1393" y="597"/>
                  <a:pt x="1391" y="598"/>
                </a:cubicBezTo>
                <a:close/>
                <a:moveTo>
                  <a:pt x="1426" y="462"/>
                </a:moveTo>
                <a:cubicBezTo>
                  <a:pt x="1426" y="461"/>
                  <a:pt x="1426" y="461"/>
                  <a:pt x="1426" y="461"/>
                </a:cubicBezTo>
                <a:cubicBezTo>
                  <a:pt x="1427" y="462"/>
                  <a:pt x="1427" y="462"/>
                  <a:pt x="1427" y="462"/>
                </a:cubicBezTo>
                <a:lnTo>
                  <a:pt x="1426" y="462"/>
                </a:lnTo>
                <a:close/>
                <a:moveTo>
                  <a:pt x="1485" y="635"/>
                </a:moveTo>
                <a:cubicBezTo>
                  <a:pt x="1481" y="636"/>
                  <a:pt x="1477" y="636"/>
                  <a:pt x="1473" y="637"/>
                </a:cubicBezTo>
                <a:cubicBezTo>
                  <a:pt x="1473" y="637"/>
                  <a:pt x="1472" y="637"/>
                  <a:pt x="1471" y="637"/>
                </a:cubicBezTo>
                <a:cubicBezTo>
                  <a:pt x="1467" y="637"/>
                  <a:pt x="1463" y="636"/>
                  <a:pt x="1460" y="633"/>
                </a:cubicBezTo>
                <a:cubicBezTo>
                  <a:pt x="1459" y="632"/>
                  <a:pt x="1457" y="631"/>
                  <a:pt x="1456" y="631"/>
                </a:cubicBezTo>
                <a:cubicBezTo>
                  <a:pt x="1455" y="631"/>
                  <a:pt x="1453" y="631"/>
                  <a:pt x="1452" y="630"/>
                </a:cubicBezTo>
                <a:cubicBezTo>
                  <a:pt x="1452" y="630"/>
                  <a:pt x="1451" y="629"/>
                  <a:pt x="1450" y="629"/>
                </a:cubicBezTo>
                <a:cubicBezTo>
                  <a:pt x="1449" y="625"/>
                  <a:pt x="1447" y="621"/>
                  <a:pt x="1449" y="617"/>
                </a:cubicBezTo>
                <a:cubicBezTo>
                  <a:pt x="1450" y="615"/>
                  <a:pt x="1450" y="613"/>
                  <a:pt x="1451" y="611"/>
                </a:cubicBezTo>
                <a:cubicBezTo>
                  <a:pt x="1451" y="608"/>
                  <a:pt x="1452" y="606"/>
                  <a:pt x="1455" y="605"/>
                </a:cubicBezTo>
                <a:cubicBezTo>
                  <a:pt x="1455" y="605"/>
                  <a:pt x="1455" y="604"/>
                  <a:pt x="1455" y="603"/>
                </a:cubicBezTo>
                <a:cubicBezTo>
                  <a:pt x="1454" y="603"/>
                  <a:pt x="1454" y="603"/>
                  <a:pt x="1453" y="602"/>
                </a:cubicBezTo>
                <a:cubicBezTo>
                  <a:pt x="1450" y="601"/>
                  <a:pt x="1448" y="599"/>
                  <a:pt x="1447" y="597"/>
                </a:cubicBezTo>
                <a:cubicBezTo>
                  <a:pt x="1446" y="594"/>
                  <a:pt x="1444" y="591"/>
                  <a:pt x="1441" y="589"/>
                </a:cubicBezTo>
                <a:cubicBezTo>
                  <a:pt x="1437" y="587"/>
                  <a:pt x="1435" y="583"/>
                  <a:pt x="1434" y="579"/>
                </a:cubicBezTo>
                <a:cubicBezTo>
                  <a:pt x="1433" y="575"/>
                  <a:pt x="1431" y="572"/>
                  <a:pt x="1428" y="569"/>
                </a:cubicBezTo>
                <a:cubicBezTo>
                  <a:pt x="1427" y="568"/>
                  <a:pt x="1426" y="566"/>
                  <a:pt x="1427" y="565"/>
                </a:cubicBezTo>
                <a:cubicBezTo>
                  <a:pt x="1427" y="563"/>
                  <a:pt x="1428" y="561"/>
                  <a:pt x="1429" y="560"/>
                </a:cubicBezTo>
                <a:cubicBezTo>
                  <a:pt x="1429" y="558"/>
                  <a:pt x="1430" y="557"/>
                  <a:pt x="1432" y="557"/>
                </a:cubicBezTo>
                <a:cubicBezTo>
                  <a:pt x="1435" y="555"/>
                  <a:pt x="1437" y="554"/>
                  <a:pt x="1439" y="551"/>
                </a:cubicBezTo>
                <a:cubicBezTo>
                  <a:pt x="1440" y="550"/>
                  <a:pt x="1440" y="550"/>
                  <a:pt x="1441" y="549"/>
                </a:cubicBezTo>
                <a:cubicBezTo>
                  <a:pt x="1444" y="547"/>
                  <a:pt x="1448" y="545"/>
                  <a:pt x="1451" y="544"/>
                </a:cubicBezTo>
                <a:cubicBezTo>
                  <a:pt x="1452" y="543"/>
                  <a:pt x="1453" y="543"/>
                  <a:pt x="1453" y="543"/>
                </a:cubicBezTo>
                <a:cubicBezTo>
                  <a:pt x="1456" y="544"/>
                  <a:pt x="1459" y="545"/>
                  <a:pt x="1462" y="544"/>
                </a:cubicBezTo>
                <a:cubicBezTo>
                  <a:pt x="1463" y="544"/>
                  <a:pt x="1464" y="545"/>
                  <a:pt x="1465" y="546"/>
                </a:cubicBezTo>
                <a:cubicBezTo>
                  <a:pt x="1466" y="548"/>
                  <a:pt x="1466" y="549"/>
                  <a:pt x="1466" y="551"/>
                </a:cubicBezTo>
                <a:cubicBezTo>
                  <a:pt x="1466" y="552"/>
                  <a:pt x="1465" y="554"/>
                  <a:pt x="1465" y="556"/>
                </a:cubicBezTo>
                <a:cubicBezTo>
                  <a:pt x="1465" y="557"/>
                  <a:pt x="1465" y="557"/>
                  <a:pt x="1464" y="557"/>
                </a:cubicBezTo>
                <a:cubicBezTo>
                  <a:pt x="1462" y="558"/>
                  <a:pt x="1461" y="557"/>
                  <a:pt x="1459" y="558"/>
                </a:cubicBezTo>
                <a:cubicBezTo>
                  <a:pt x="1456" y="558"/>
                  <a:pt x="1455" y="559"/>
                  <a:pt x="1455" y="563"/>
                </a:cubicBezTo>
                <a:cubicBezTo>
                  <a:pt x="1455" y="565"/>
                  <a:pt x="1455" y="566"/>
                  <a:pt x="1454" y="566"/>
                </a:cubicBezTo>
                <a:cubicBezTo>
                  <a:pt x="1453" y="566"/>
                  <a:pt x="1453" y="566"/>
                  <a:pt x="1453" y="566"/>
                </a:cubicBezTo>
                <a:cubicBezTo>
                  <a:pt x="1450" y="567"/>
                  <a:pt x="1450" y="567"/>
                  <a:pt x="1451" y="569"/>
                </a:cubicBezTo>
                <a:cubicBezTo>
                  <a:pt x="1453" y="571"/>
                  <a:pt x="1455" y="573"/>
                  <a:pt x="1456" y="575"/>
                </a:cubicBezTo>
                <a:cubicBezTo>
                  <a:pt x="1458" y="579"/>
                  <a:pt x="1462" y="582"/>
                  <a:pt x="1466" y="583"/>
                </a:cubicBezTo>
                <a:cubicBezTo>
                  <a:pt x="1467" y="583"/>
                  <a:pt x="1468" y="584"/>
                  <a:pt x="1468" y="585"/>
                </a:cubicBezTo>
                <a:cubicBezTo>
                  <a:pt x="1468" y="586"/>
                  <a:pt x="1468" y="586"/>
                  <a:pt x="1468" y="587"/>
                </a:cubicBezTo>
                <a:cubicBezTo>
                  <a:pt x="1467" y="590"/>
                  <a:pt x="1468" y="592"/>
                  <a:pt x="1470" y="594"/>
                </a:cubicBezTo>
                <a:cubicBezTo>
                  <a:pt x="1472" y="597"/>
                  <a:pt x="1472" y="600"/>
                  <a:pt x="1472" y="603"/>
                </a:cubicBezTo>
                <a:cubicBezTo>
                  <a:pt x="1472" y="604"/>
                  <a:pt x="1472" y="605"/>
                  <a:pt x="1472" y="606"/>
                </a:cubicBezTo>
                <a:cubicBezTo>
                  <a:pt x="1473" y="608"/>
                  <a:pt x="1474" y="609"/>
                  <a:pt x="1476" y="609"/>
                </a:cubicBezTo>
                <a:cubicBezTo>
                  <a:pt x="1477" y="609"/>
                  <a:pt x="1477" y="609"/>
                  <a:pt x="1478" y="610"/>
                </a:cubicBezTo>
                <a:cubicBezTo>
                  <a:pt x="1479" y="611"/>
                  <a:pt x="1478" y="612"/>
                  <a:pt x="1478" y="613"/>
                </a:cubicBezTo>
                <a:cubicBezTo>
                  <a:pt x="1478" y="613"/>
                  <a:pt x="1478" y="613"/>
                  <a:pt x="1478" y="613"/>
                </a:cubicBezTo>
                <a:cubicBezTo>
                  <a:pt x="1478" y="614"/>
                  <a:pt x="1479" y="615"/>
                  <a:pt x="1479" y="615"/>
                </a:cubicBezTo>
                <a:cubicBezTo>
                  <a:pt x="1481" y="617"/>
                  <a:pt x="1483" y="619"/>
                  <a:pt x="1482" y="621"/>
                </a:cubicBezTo>
                <a:cubicBezTo>
                  <a:pt x="1482" y="626"/>
                  <a:pt x="1484" y="630"/>
                  <a:pt x="1485" y="634"/>
                </a:cubicBezTo>
                <a:cubicBezTo>
                  <a:pt x="1486" y="635"/>
                  <a:pt x="1485" y="635"/>
                  <a:pt x="1485" y="635"/>
                </a:cubicBezTo>
                <a:close/>
                <a:moveTo>
                  <a:pt x="1504" y="265"/>
                </a:moveTo>
                <a:cubicBezTo>
                  <a:pt x="1503" y="264"/>
                  <a:pt x="1503" y="264"/>
                  <a:pt x="1503" y="264"/>
                </a:cubicBezTo>
                <a:cubicBezTo>
                  <a:pt x="1504" y="264"/>
                  <a:pt x="1504" y="264"/>
                  <a:pt x="1504" y="264"/>
                </a:cubicBezTo>
                <a:lnTo>
                  <a:pt x="1504" y="265"/>
                </a:lnTo>
                <a:close/>
                <a:moveTo>
                  <a:pt x="1519" y="564"/>
                </a:moveTo>
                <a:cubicBezTo>
                  <a:pt x="1518" y="565"/>
                  <a:pt x="1515" y="567"/>
                  <a:pt x="1514" y="566"/>
                </a:cubicBezTo>
                <a:cubicBezTo>
                  <a:pt x="1512" y="566"/>
                  <a:pt x="1510" y="565"/>
                  <a:pt x="1508" y="564"/>
                </a:cubicBezTo>
                <a:cubicBezTo>
                  <a:pt x="1507" y="564"/>
                  <a:pt x="1506" y="563"/>
                  <a:pt x="1506" y="562"/>
                </a:cubicBezTo>
                <a:cubicBezTo>
                  <a:pt x="1506" y="556"/>
                  <a:pt x="1511" y="551"/>
                  <a:pt x="1516" y="551"/>
                </a:cubicBezTo>
                <a:cubicBezTo>
                  <a:pt x="1518" y="552"/>
                  <a:pt x="1519" y="552"/>
                  <a:pt x="1519" y="553"/>
                </a:cubicBezTo>
                <a:cubicBezTo>
                  <a:pt x="1520" y="554"/>
                  <a:pt x="1520" y="556"/>
                  <a:pt x="1521" y="557"/>
                </a:cubicBezTo>
                <a:cubicBezTo>
                  <a:pt x="1520" y="559"/>
                  <a:pt x="1519" y="562"/>
                  <a:pt x="1519" y="564"/>
                </a:cubicBezTo>
                <a:close/>
                <a:moveTo>
                  <a:pt x="1556" y="287"/>
                </a:moveTo>
                <a:cubicBezTo>
                  <a:pt x="1555" y="287"/>
                  <a:pt x="1555" y="287"/>
                  <a:pt x="1555" y="287"/>
                </a:cubicBezTo>
                <a:cubicBezTo>
                  <a:pt x="1553" y="284"/>
                  <a:pt x="1550" y="282"/>
                  <a:pt x="1548" y="279"/>
                </a:cubicBezTo>
                <a:cubicBezTo>
                  <a:pt x="1548" y="278"/>
                  <a:pt x="1548" y="278"/>
                  <a:pt x="1548" y="278"/>
                </a:cubicBezTo>
                <a:cubicBezTo>
                  <a:pt x="1549" y="278"/>
                  <a:pt x="1549" y="277"/>
                  <a:pt x="1550" y="277"/>
                </a:cubicBezTo>
                <a:cubicBezTo>
                  <a:pt x="1551" y="277"/>
                  <a:pt x="1552" y="278"/>
                  <a:pt x="1553" y="279"/>
                </a:cubicBezTo>
                <a:cubicBezTo>
                  <a:pt x="1554" y="280"/>
                  <a:pt x="1555" y="281"/>
                  <a:pt x="1556" y="282"/>
                </a:cubicBezTo>
                <a:cubicBezTo>
                  <a:pt x="1557" y="283"/>
                  <a:pt x="1557" y="286"/>
                  <a:pt x="1556" y="287"/>
                </a:cubicBezTo>
                <a:close/>
                <a:moveTo>
                  <a:pt x="1558" y="294"/>
                </a:moveTo>
                <a:cubicBezTo>
                  <a:pt x="1558" y="294"/>
                  <a:pt x="1557" y="294"/>
                  <a:pt x="1557" y="294"/>
                </a:cubicBezTo>
                <a:cubicBezTo>
                  <a:pt x="1557" y="293"/>
                  <a:pt x="1558" y="293"/>
                  <a:pt x="1558" y="294"/>
                </a:cubicBezTo>
                <a:cubicBezTo>
                  <a:pt x="1558" y="294"/>
                  <a:pt x="1558" y="294"/>
                  <a:pt x="1558" y="294"/>
                </a:cubicBezTo>
                <a:close/>
                <a:moveTo>
                  <a:pt x="1571" y="595"/>
                </a:moveTo>
                <a:cubicBezTo>
                  <a:pt x="1571" y="595"/>
                  <a:pt x="1571" y="595"/>
                  <a:pt x="1571" y="595"/>
                </a:cubicBezTo>
                <a:cubicBezTo>
                  <a:pt x="1571" y="595"/>
                  <a:pt x="1571" y="595"/>
                  <a:pt x="1571" y="595"/>
                </a:cubicBezTo>
                <a:close/>
                <a:moveTo>
                  <a:pt x="1575" y="251"/>
                </a:moveTo>
                <a:cubicBezTo>
                  <a:pt x="1575" y="252"/>
                  <a:pt x="1574" y="253"/>
                  <a:pt x="1574" y="252"/>
                </a:cubicBezTo>
                <a:cubicBezTo>
                  <a:pt x="1573" y="252"/>
                  <a:pt x="1573" y="251"/>
                  <a:pt x="1573" y="251"/>
                </a:cubicBezTo>
                <a:cubicBezTo>
                  <a:pt x="1574" y="250"/>
                  <a:pt x="1575" y="250"/>
                  <a:pt x="1575" y="250"/>
                </a:cubicBezTo>
                <a:cubicBezTo>
                  <a:pt x="1575" y="250"/>
                  <a:pt x="1576" y="250"/>
                  <a:pt x="1576" y="251"/>
                </a:cubicBezTo>
                <a:cubicBezTo>
                  <a:pt x="1576" y="251"/>
                  <a:pt x="1575" y="251"/>
                  <a:pt x="1575" y="251"/>
                </a:cubicBezTo>
                <a:close/>
                <a:moveTo>
                  <a:pt x="1612" y="130"/>
                </a:moveTo>
                <a:cubicBezTo>
                  <a:pt x="1613" y="131"/>
                  <a:pt x="1613" y="131"/>
                  <a:pt x="1614" y="132"/>
                </a:cubicBezTo>
                <a:cubicBezTo>
                  <a:pt x="1614" y="132"/>
                  <a:pt x="1614" y="132"/>
                  <a:pt x="1614" y="132"/>
                </a:cubicBezTo>
                <a:cubicBezTo>
                  <a:pt x="1614" y="132"/>
                  <a:pt x="1614" y="132"/>
                  <a:pt x="1614" y="132"/>
                </a:cubicBezTo>
                <a:cubicBezTo>
                  <a:pt x="1613" y="131"/>
                  <a:pt x="1613" y="131"/>
                  <a:pt x="1612" y="130"/>
                </a:cubicBezTo>
                <a:cubicBezTo>
                  <a:pt x="1612" y="130"/>
                  <a:pt x="1612" y="130"/>
                  <a:pt x="1612" y="130"/>
                </a:cubicBezTo>
                <a:cubicBezTo>
                  <a:pt x="1612" y="130"/>
                  <a:pt x="1612" y="130"/>
                  <a:pt x="1612" y="130"/>
                </a:cubicBezTo>
                <a:close/>
                <a:moveTo>
                  <a:pt x="1612" y="453"/>
                </a:moveTo>
                <a:cubicBezTo>
                  <a:pt x="1612" y="453"/>
                  <a:pt x="1612" y="453"/>
                  <a:pt x="1612" y="454"/>
                </a:cubicBezTo>
                <a:cubicBezTo>
                  <a:pt x="1612" y="454"/>
                  <a:pt x="1612" y="454"/>
                  <a:pt x="1611" y="454"/>
                </a:cubicBezTo>
                <a:cubicBezTo>
                  <a:pt x="1611" y="454"/>
                  <a:pt x="1610" y="454"/>
                  <a:pt x="1610" y="454"/>
                </a:cubicBezTo>
                <a:cubicBezTo>
                  <a:pt x="1610" y="454"/>
                  <a:pt x="1609" y="454"/>
                  <a:pt x="1609" y="454"/>
                </a:cubicBezTo>
                <a:cubicBezTo>
                  <a:pt x="1610" y="453"/>
                  <a:pt x="1611" y="453"/>
                  <a:pt x="1612" y="453"/>
                </a:cubicBezTo>
                <a:close/>
                <a:moveTo>
                  <a:pt x="1614" y="542"/>
                </a:moveTo>
                <a:cubicBezTo>
                  <a:pt x="1612" y="544"/>
                  <a:pt x="1611" y="546"/>
                  <a:pt x="1610" y="549"/>
                </a:cubicBezTo>
                <a:cubicBezTo>
                  <a:pt x="1610" y="549"/>
                  <a:pt x="1609" y="550"/>
                  <a:pt x="1609" y="550"/>
                </a:cubicBezTo>
                <a:cubicBezTo>
                  <a:pt x="1608" y="550"/>
                  <a:pt x="1607" y="549"/>
                  <a:pt x="1607" y="548"/>
                </a:cubicBezTo>
                <a:cubicBezTo>
                  <a:pt x="1607" y="548"/>
                  <a:pt x="1607" y="548"/>
                  <a:pt x="1607" y="548"/>
                </a:cubicBezTo>
                <a:cubicBezTo>
                  <a:pt x="1607" y="545"/>
                  <a:pt x="1608" y="543"/>
                  <a:pt x="1609" y="541"/>
                </a:cubicBezTo>
                <a:cubicBezTo>
                  <a:pt x="1610" y="540"/>
                  <a:pt x="1611" y="539"/>
                  <a:pt x="1612" y="538"/>
                </a:cubicBezTo>
                <a:cubicBezTo>
                  <a:pt x="1613" y="538"/>
                  <a:pt x="1614" y="538"/>
                  <a:pt x="1615" y="538"/>
                </a:cubicBezTo>
                <a:cubicBezTo>
                  <a:pt x="1615" y="538"/>
                  <a:pt x="1616" y="538"/>
                  <a:pt x="1616" y="539"/>
                </a:cubicBezTo>
                <a:cubicBezTo>
                  <a:pt x="1615" y="540"/>
                  <a:pt x="1615" y="541"/>
                  <a:pt x="1614" y="542"/>
                </a:cubicBezTo>
                <a:close/>
                <a:moveTo>
                  <a:pt x="1625" y="102"/>
                </a:moveTo>
                <a:cubicBezTo>
                  <a:pt x="1625" y="101"/>
                  <a:pt x="1625" y="101"/>
                  <a:pt x="1625" y="101"/>
                </a:cubicBezTo>
                <a:cubicBezTo>
                  <a:pt x="1625" y="101"/>
                  <a:pt x="1625" y="101"/>
                  <a:pt x="1625" y="101"/>
                </a:cubicBezTo>
                <a:lnTo>
                  <a:pt x="1625" y="102"/>
                </a:lnTo>
                <a:close/>
                <a:moveTo>
                  <a:pt x="1644" y="152"/>
                </a:moveTo>
                <a:cubicBezTo>
                  <a:pt x="1644" y="152"/>
                  <a:pt x="1644" y="152"/>
                  <a:pt x="1644" y="152"/>
                </a:cubicBezTo>
                <a:cubicBezTo>
                  <a:pt x="1643" y="153"/>
                  <a:pt x="1643" y="155"/>
                  <a:pt x="1643" y="157"/>
                </a:cubicBezTo>
                <a:cubicBezTo>
                  <a:pt x="1642" y="158"/>
                  <a:pt x="1642" y="158"/>
                  <a:pt x="1641" y="158"/>
                </a:cubicBezTo>
                <a:cubicBezTo>
                  <a:pt x="1639" y="159"/>
                  <a:pt x="1639" y="160"/>
                  <a:pt x="1638" y="162"/>
                </a:cubicBezTo>
                <a:cubicBezTo>
                  <a:pt x="1638" y="162"/>
                  <a:pt x="1638" y="162"/>
                  <a:pt x="1639" y="162"/>
                </a:cubicBezTo>
                <a:cubicBezTo>
                  <a:pt x="1639" y="162"/>
                  <a:pt x="1640" y="163"/>
                  <a:pt x="1640" y="164"/>
                </a:cubicBezTo>
                <a:cubicBezTo>
                  <a:pt x="1641" y="164"/>
                  <a:pt x="1642" y="165"/>
                  <a:pt x="1642" y="165"/>
                </a:cubicBezTo>
                <a:cubicBezTo>
                  <a:pt x="1642" y="166"/>
                  <a:pt x="1642" y="166"/>
                  <a:pt x="1642" y="166"/>
                </a:cubicBezTo>
                <a:cubicBezTo>
                  <a:pt x="1642" y="165"/>
                  <a:pt x="1642" y="165"/>
                  <a:pt x="1642" y="165"/>
                </a:cubicBezTo>
                <a:cubicBezTo>
                  <a:pt x="1641" y="165"/>
                  <a:pt x="1641" y="164"/>
                  <a:pt x="1640" y="164"/>
                </a:cubicBezTo>
                <a:cubicBezTo>
                  <a:pt x="1639" y="163"/>
                  <a:pt x="1639" y="163"/>
                  <a:pt x="1638" y="162"/>
                </a:cubicBezTo>
                <a:cubicBezTo>
                  <a:pt x="1638" y="162"/>
                  <a:pt x="1638" y="162"/>
                  <a:pt x="1638" y="162"/>
                </a:cubicBezTo>
                <a:cubicBezTo>
                  <a:pt x="1637" y="160"/>
                  <a:pt x="1635" y="160"/>
                  <a:pt x="1634" y="159"/>
                </a:cubicBezTo>
                <a:cubicBezTo>
                  <a:pt x="1633" y="157"/>
                  <a:pt x="1633" y="155"/>
                  <a:pt x="1632" y="154"/>
                </a:cubicBezTo>
                <a:cubicBezTo>
                  <a:pt x="1632" y="153"/>
                  <a:pt x="1632" y="152"/>
                  <a:pt x="1632" y="152"/>
                </a:cubicBezTo>
                <a:cubicBezTo>
                  <a:pt x="1632" y="151"/>
                  <a:pt x="1632" y="151"/>
                  <a:pt x="1632" y="151"/>
                </a:cubicBezTo>
                <a:cubicBezTo>
                  <a:pt x="1631" y="151"/>
                  <a:pt x="1631" y="151"/>
                  <a:pt x="1631" y="151"/>
                </a:cubicBezTo>
                <a:cubicBezTo>
                  <a:pt x="1632" y="151"/>
                  <a:pt x="1632" y="151"/>
                  <a:pt x="1632" y="151"/>
                </a:cubicBezTo>
                <a:cubicBezTo>
                  <a:pt x="1632" y="151"/>
                  <a:pt x="1632" y="151"/>
                  <a:pt x="1632" y="152"/>
                </a:cubicBezTo>
                <a:cubicBezTo>
                  <a:pt x="1633" y="152"/>
                  <a:pt x="1634" y="153"/>
                  <a:pt x="1635" y="153"/>
                </a:cubicBezTo>
                <a:cubicBezTo>
                  <a:pt x="1636" y="154"/>
                  <a:pt x="1638" y="154"/>
                  <a:pt x="1640" y="153"/>
                </a:cubicBezTo>
                <a:cubicBezTo>
                  <a:pt x="1641" y="152"/>
                  <a:pt x="1642" y="152"/>
                  <a:pt x="1644" y="152"/>
                </a:cubicBezTo>
                <a:cubicBezTo>
                  <a:pt x="1644" y="152"/>
                  <a:pt x="1644" y="151"/>
                  <a:pt x="1644" y="151"/>
                </a:cubicBezTo>
                <a:cubicBezTo>
                  <a:pt x="1644" y="151"/>
                  <a:pt x="1644" y="151"/>
                  <a:pt x="1644" y="151"/>
                </a:cubicBezTo>
                <a:cubicBezTo>
                  <a:pt x="1644" y="151"/>
                  <a:pt x="1644" y="151"/>
                  <a:pt x="1644" y="152"/>
                </a:cubicBezTo>
                <a:close/>
                <a:moveTo>
                  <a:pt x="1654" y="145"/>
                </a:moveTo>
                <a:cubicBezTo>
                  <a:pt x="1652" y="146"/>
                  <a:pt x="1650" y="147"/>
                  <a:pt x="1648" y="149"/>
                </a:cubicBezTo>
                <a:cubicBezTo>
                  <a:pt x="1647" y="149"/>
                  <a:pt x="1647" y="149"/>
                  <a:pt x="1646" y="149"/>
                </a:cubicBezTo>
                <a:cubicBezTo>
                  <a:pt x="1646" y="150"/>
                  <a:pt x="1646" y="150"/>
                  <a:pt x="1646" y="150"/>
                </a:cubicBezTo>
                <a:cubicBezTo>
                  <a:pt x="1646" y="150"/>
                  <a:pt x="1645" y="150"/>
                  <a:pt x="1645" y="150"/>
                </a:cubicBezTo>
                <a:cubicBezTo>
                  <a:pt x="1645" y="150"/>
                  <a:pt x="1645" y="150"/>
                  <a:pt x="1645" y="149"/>
                </a:cubicBezTo>
                <a:cubicBezTo>
                  <a:pt x="1646" y="149"/>
                  <a:pt x="1646" y="149"/>
                  <a:pt x="1646" y="149"/>
                </a:cubicBezTo>
                <a:cubicBezTo>
                  <a:pt x="1646" y="149"/>
                  <a:pt x="1647" y="148"/>
                  <a:pt x="1647" y="147"/>
                </a:cubicBezTo>
                <a:cubicBezTo>
                  <a:pt x="1649" y="145"/>
                  <a:pt x="1650" y="144"/>
                  <a:pt x="1651" y="143"/>
                </a:cubicBezTo>
                <a:cubicBezTo>
                  <a:pt x="1651" y="143"/>
                  <a:pt x="1651" y="143"/>
                  <a:pt x="1651" y="143"/>
                </a:cubicBezTo>
                <a:cubicBezTo>
                  <a:pt x="1651" y="143"/>
                  <a:pt x="1651" y="142"/>
                  <a:pt x="1651" y="142"/>
                </a:cubicBezTo>
                <a:cubicBezTo>
                  <a:pt x="1649" y="142"/>
                  <a:pt x="1647" y="142"/>
                  <a:pt x="1647" y="140"/>
                </a:cubicBezTo>
                <a:cubicBezTo>
                  <a:pt x="1647" y="139"/>
                  <a:pt x="1647" y="139"/>
                  <a:pt x="1647" y="139"/>
                </a:cubicBezTo>
                <a:cubicBezTo>
                  <a:pt x="1647" y="138"/>
                  <a:pt x="1648" y="139"/>
                  <a:pt x="1648" y="139"/>
                </a:cubicBezTo>
                <a:cubicBezTo>
                  <a:pt x="1648" y="139"/>
                  <a:pt x="1649" y="139"/>
                  <a:pt x="1649" y="140"/>
                </a:cubicBezTo>
                <a:cubicBezTo>
                  <a:pt x="1650" y="141"/>
                  <a:pt x="1650" y="142"/>
                  <a:pt x="1651" y="142"/>
                </a:cubicBezTo>
                <a:cubicBezTo>
                  <a:pt x="1651" y="142"/>
                  <a:pt x="1651" y="142"/>
                  <a:pt x="1651" y="142"/>
                </a:cubicBezTo>
                <a:cubicBezTo>
                  <a:pt x="1651" y="142"/>
                  <a:pt x="1651" y="143"/>
                  <a:pt x="1651" y="143"/>
                </a:cubicBezTo>
                <a:cubicBezTo>
                  <a:pt x="1652" y="143"/>
                  <a:pt x="1653" y="143"/>
                  <a:pt x="1653" y="143"/>
                </a:cubicBezTo>
                <a:cubicBezTo>
                  <a:pt x="1654" y="143"/>
                  <a:pt x="1654" y="144"/>
                  <a:pt x="1655" y="144"/>
                </a:cubicBezTo>
                <a:cubicBezTo>
                  <a:pt x="1655" y="144"/>
                  <a:pt x="1654" y="145"/>
                  <a:pt x="1654" y="145"/>
                </a:cubicBezTo>
                <a:close/>
                <a:moveTo>
                  <a:pt x="1667" y="144"/>
                </a:moveTo>
                <a:cubicBezTo>
                  <a:pt x="1666" y="144"/>
                  <a:pt x="1666" y="144"/>
                  <a:pt x="1666" y="144"/>
                </a:cubicBezTo>
                <a:cubicBezTo>
                  <a:pt x="1667" y="143"/>
                  <a:pt x="1667" y="143"/>
                  <a:pt x="1667" y="143"/>
                </a:cubicBezTo>
                <a:lnTo>
                  <a:pt x="1667" y="144"/>
                </a:lnTo>
                <a:close/>
                <a:moveTo>
                  <a:pt x="1679" y="523"/>
                </a:moveTo>
                <a:cubicBezTo>
                  <a:pt x="1679" y="524"/>
                  <a:pt x="1678" y="524"/>
                  <a:pt x="1677" y="524"/>
                </a:cubicBezTo>
                <a:cubicBezTo>
                  <a:pt x="1674" y="523"/>
                  <a:pt x="1671" y="522"/>
                  <a:pt x="1669" y="521"/>
                </a:cubicBezTo>
                <a:cubicBezTo>
                  <a:pt x="1668" y="520"/>
                  <a:pt x="1668" y="519"/>
                  <a:pt x="1668" y="518"/>
                </a:cubicBezTo>
                <a:cubicBezTo>
                  <a:pt x="1668" y="517"/>
                  <a:pt x="1668" y="516"/>
                  <a:pt x="1668" y="515"/>
                </a:cubicBezTo>
                <a:cubicBezTo>
                  <a:pt x="1669" y="515"/>
                  <a:pt x="1670" y="516"/>
                  <a:pt x="1670" y="517"/>
                </a:cubicBezTo>
                <a:cubicBezTo>
                  <a:pt x="1671" y="518"/>
                  <a:pt x="1673" y="519"/>
                  <a:pt x="1675" y="520"/>
                </a:cubicBezTo>
                <a:cubicBezTo>
                  <a:pt x="1676" y="520"/>
                  <a:pt x="1678" y="521"/>
                  <a:pt x="1679" y="522"/>
                </a:cubicBezTo>
                <a:cubicBezTo>
                  <a:pt x="1679" y="522"/>
                  <a:pt x="1679" y="522"/>
                  <a:pt x="1679" y="522"/>
                </a:cubicBezTo>
                <a:cubicBezTo>
                  <a:pt x="1679" y="523"/>
                  <a:pt x="1679" y="523"/>
                  <a:pt x="1679" y="523"/>
                </a:cubicBezTo>
                <a:close/>
                <a:moveTo>
                  <a:pt x="1679" y="178"/>
                </a:moveTo>
                <a:cubicBezTo>
                  <a:pt x="1679" y="178"/>
                  <a:pt x="1679" y="178"/>
                  <a:pt x="1679" y="178"/>
                </a:cubicBezTo>
                <a:cubicBezTo>
                  <a:pt x="1679" y="177"/>
                  <a:pt x="1679" y="177"/>
                  <a:pt x="1679" y="177"/>
                </a:cubicBezTo>
                <a:cubicBezTo>
                  <a:pt x="1679" y="177"/>
                  <a:pt x="1679" y="177"/>
                  <a:pt x="1679" y="177"/>
                </a:cubicBezTo>
                <a:cubicBezTo>
                  <a:pt x="1679" y="178"/>
                  <a:pt x="1679" y="178"/>
                  <a:pt x="1679" y="178"/>
                </a:cubicBezTo>
                <a:cubicBezTo>
                  <a:pt x="1679" y="178"/>
                  <a:pt x="1679" y="178"/>
                  <a:pt x="1679" y="178"/>
                </a:cubicBezTo>
                <a:cubicBezTo>
                  <a:pt x="1679" y="178"/>
                  <a:pt x="1679" y="178"/>
                  <a:pt x="1679" y="178"/>
                </a:cubicBezTo>
                <a:close/>
                <a:moveTo>
                  <a:pt x="1726" y="495"/>
                </a:moveTo>
                <a:cubicBezTo>
                  <a:pt x="1725" y="496"/>
                  <a:pt x="1724" y="496"/>
                  <a:pt x="1724" y="495"/>
                </a:cubicBezTo>
                <a:cubicBezTo>
                  <a:pt x="1723" y="494"/>
                  <a:pt x="1723" y="493"/>
                  <a:pt x="1723" y="493"/>
                </a:cubicBezTo>
                <a:cubicBezTo>
                  <a:pt x="1723" y="492"/>
                  <a:pt x="1724" y="492"/>
                  <a:pt x="1724" y="491"/>
                </a:cubicBezTo>
                <a:cubicBezTo>
                  <a:pt x="1725" y="491"/>
                  <a:pt x="1726" y="491"/>
                  <a:pt x="1726" y="492"/>
                </a:cubicBezTo>
                <a:cubicBezTo>
                  <a:pt x="1727" y="493"/>
                  <a:pt x="1727" y="493"/>
                  <a:pt x="1727" y="494"/>
                </a:cubicBezTo>
                <a:cubicBezTo>
                  <a:pt x="1726" y="494"/>
                  <a:pt x="1726" y="495"/>
                  <a:pt x="1726" y="495"/>
                </a:cubicBezTo>
                <a:close/>
                <a:moveTo>
                  <a:pt x="1730" y="517"/>
                </a:moveTo>
                <a:cubicBezTo>
                  <a:pt x="1730" y="517"/>
                  <a:pt x="1729" y="517"/>
                  <a:pt x="1729" y="517"/>
                </a:cubicBezTo>
                <a:cubicBezTo>
                  <a:pt x="1729" y="518"/>
                  <a:pt x="1728" y="518"/>
                  <a:pt x="1728" y="518"/>
                </a:cubicBezTo>
                <a:cubicBezTo>
                  <a:pt x="1728" y="518"/>
                  <a:pt x="1728" y="517"/>
                  <a:pt x="1728" y="517"/>
                </a:cubicBezTo>
                <a:cubicBezTo>
                  <a:pt x="1728" y="517"/>
                  <a:pt x="1728" y="516"/>
                  <a:pt x="1728" y="516"/>
                </a:cubicBezTo>
                <a:cubicBezTo>
                  <a:pt x="1728" y="515"/>
                  <a:pt x="1729" y="514"/>
                  <a:pt x="1729" y="515"/>
                </a:cubicBezTo>
                <a:cubicBezTo>
                  <a:pt x="1730" y="516"/>
                  <a:pt x="1730" y="516"/>
                  <a:pt x="1730" y="517"/>
                </a:cubicBezTo>
                <a:close/>
                <a:moveTo>
                  <a:pt x="1733" y="506"/>
                </a:moveTo>
                <a:cubicBezTo>
                  <a:pt x="1733" y="505"/>
                  <a:pt x="1733" y="505"/>
                  <a:pt x="1733" y="505"/>
                </a:cubicBezTo>
                <a:cubicBezTo>
                  <a:pt x="1733" y="506"/>
                  <a:pt x="1733" y="506"/>
                  <a:pt x="1733" y="506"/>
                </a:cubicBezTo>
                <a:cubicBezTo>
                  <a:pt x="1733" y="506"/>
                  <a:pt x="1733" y="506"/>
                  <a:pt x="1733" y="506"/>
                </a:cubicBezTo>
                <a:close/>
                <a:moveTo>
                  <a:pt x="1768" y="427"/>
                </a:moveTo>
                <a:cubicBezTo>
                  <a:pt x="1768" y="427"/>
                  <a:pt x="1767" y="428"/>
                  <a:pt x="1767" y="427"/>
                </a:cubicBezTo>
                <a:cubicBezTo>
                  <a:pt x="1766" y="426"/>
                  <a:pt x="1764" y="425"/>
                  <a:pt x="1764" y="423"/>
                </a:cubicBezTo>
                <a:cubicBezTo>
                  <a:pt x="1763" y="422"/>
                  <a:pt x="1764" y="422"/>
                  <a:pt x="1764" y="422"/>
                </a:cubicBezTo>
                <a:cubicBezTo>
                  <a:pt x="1764" y="421"/>
                  <a:pt x="1764" y="421"/>
                  <a:pt x="1765" y="422"/>
                </a:cubicBezTo>
                <a:cubicBezTo>
                  <a:pt x="1765" y="422"/>
                  <a:pt x="1766" y="423"/>
                  <a:pt x="1766" y="424"/>
                </a:cubicBezTo>
                <a:cubicBezTo>
                  <a:pt x="1767" y="425"/>
                  <a:pt x="1767" y="426"/>
                  <a:pt x="1768" y="427"/>
                </a:cubicBezTo>
                <a:cubicBezTo>
                  <a:pt x="1768" y="427"/>
                  <a:pt x="1768" y="427"/>
                  <a:pt x="1768" y="427"/>
                </a:cubicBezTo>
                <a:close/>
                <a:moveTo>
                  <a:pt x="1768" y="419"/>
                </a:moveTo>
                <a:cubicBezTo>
                  <a:pt x="1767" y="419"/>
                  <a:pt x="1768" y="418"/>
                  <a:pt x="1768" y="418"/>
                </a:cubicBezTo>
                <a:cubicBezTo>
                  <a:pt x="1768" y="418"/>
                  <a:pt x="1769" y="419"/>
                  <a:pt x="1769" y="419"/>
                </a:cubicBezTo>
                <a:cubicBezTo>
                  <a:pt x="1768" y="419"/>
                  <a:pt x="1768" y="419"/>
                  <a:pt x="1768" y="419"/>
                </a:cubicBezTo>
                <a:close/>
                <a:moveTo>
                  <a:pt x="1775" y="481"/>
                </a:moveTo>
                <a:cubicBezTo>
                  <a:pt x="1775" y="481"/>
                  <a:pt x="1774" y="482"/>
                  <a:pt x="1774" y="482"/>
                </a:cubicBezTo>
                <a:cubicBezTo>
                  <a:pt x="1774" y="481"/>
                  <a:pt x="1774" y="481"/>
                  <a:pt x="1774" y="481"/>
                </a:cubicBezTo>
                <a:cubicBezTo>
                  <a:pt x="1774" y="480"/>
                  <a:pt x="1773" y="479"/>
                  <a:pt x="1773" y="479"/>
                </a:cubicBezTo>
                <a:cubicBezTo>
                  <a:pt x="1773" y="479"/>
                  <a:pt x="1774" y="478"/>
                  <a:pt x="1774" y="478"/>
                </a:cubicBezTo>
                <a:cubicBezTo>
                  <a:pt x="1774" y="478"/>
                  <a:pt x="1775" y="478"/>
                  <a:pt x="1775" y="479"/>
                </a:cubicBezTo>
                <a:cubicBezTo>
                  <a:pt x="1775" y="480"/>
                  <a:pt x="1775" y="480"/>
                  <a:pt x="1775" y="481"/>
                </a:cubicBezTo>
                <a:close/>
                <a:moveTo>
                  <a:pt x="1798" y="471"/>
                </a:moveTo>
                <a:cubicBezTo>
                  <a:pt x="1798" y="471"/>
                  <a:pt x="1798" y="471"/>
                  <a:pt x="1798" y="471"/>
                </a:cubicBezTo>
                <a:cubicBezTo>
                  <a:pt x="1799" y="469"/>
                  <a:pt x="1799" y="468"/>
                  <a:pt x="1800" y="467"/>
                </a:cubicBezTo>
                <a:cubicBezTo>
                  <a:pt x="1800" y="467"/>
                  <a:pt x="1800" y="467"/>
                  <a:pt x="1800" y="467"/>
                </a:cubicBezTo>
                <a:cubicBezTo>
                  <a:pt x="1799" y="467"/>
                  <a:pt x="1799" y="467"/>
                  <a:pt x="1800" y="466"/>
                </a:cubicBezTo>
                <a:cubicBezTo>
                  <a:pt x="1800" y="466"/>
                  <a:pt x="1800" y="467"/>
                  <a:pt x="1800" y="467"/>
                </a:cubicBezTo>
                <a:cubicBezTo>
                  <a:pt x="1800" y="467"/>
                  <a:pt x="1800" y="467"/>
                  <a:pt x="1800" y="467"/>
                </a:cubicBezTo>
                <a:cubicBezTo>
                  <a:pt x="1801" y="468"/>
                  <a:pt x="1802" y="468"/>
                  <a:pt x="1803" y="468"/>
                </a:cubicBezTo>
                <a:cubicBezTo>
                  <a:pt x="1804" y="467"/>
                  <a:pt x="1805" y="466"/>
                  <a:pt x="1805" y="466"/>
                </a:cubicBezTo>
                <a:cubicBezTo>
                  <a:pt x="1806" y="463"/>
                  <a:pt x="1807" y="460"/>
                  <a:pt x="1809" y="458"/>
                </a:cubicBezTo>
                <a:cubicBezTo>
                  <a:pt x="1809" y="457"/>
                  <a:pt x="1810" y="456"/>
                  <a:pt x="1810" y="455"/>
                </a:cubicBezTo>
                <a:cubicBezTo>
                  <a:pt x="1811" y="453"/>
                  <a:pt x="1811" y="451"/>
                  <a:pt x="1812" y="449"/>
                </a:cubicBezTo>
                <a:cubicBezTo>
                  <a:pt x="1816" y="441"/>
                  <a:pt x="1817" y="432"/>
                  <a:pt x="1816" y="424"/>
                </a:cubicBezTo>
                <a:cubicBezTo>
                  <a:pt x="1815" y="423"/>
                  <a:pt x="1816" y="422"/>
                  <a:pt x="1816" y="422"/>
                </a:cubicBezTo>
                <a:cubicBezTo>
                  <a:pt x="1816" y="422"/>
                  <a:pt x="1816" y="421"/>
                  <a:pt x="1816" y="421"/>
                </a:cubicBezTo>
                <a:cubicBezTo>
                  <a:pt x="1817" y="421"/>
                  <a:pt x="1818" y="421"/>
                  <a:pt x="1818" y="422"/>
                </a:cubicBezTo>
                <a:cubicBezTo>
                  <a:pt x="1819" y="425"/>
                  <a:pt x="1820" y="428"/>
                  <a:pt x="1820" y="432"/>
                </a:cubicBezTo>
                <a:cubicBezTo>
                  <a:pt x="1821" y="434"/>
                  <a:pt x="1821" y="436"/>
                  <a:pt x="1822" y="438"/>
                </a:cubicBezTo>
                <a:cubicBezTo>
                  <a:pt x="1823" y="440"/>
                  <a:pt x="1822" y="442"/>
                  <a:pt x="1821" y="443"/>
                </a:cubicBezTo>
                <a:cubicBezTo>
                  <a:pt x="1820" y="444"/>
                  <a:pt x="1819" y="445"/>
                  <a:pt x="1820" y="447"/>
                </a:cubicBezTo>
                <a:cubicBezTo>
                  <a:pt x="1821" y="448"/>
                  <a:pt x="1821" y="448"/>
                  <a:pt x="1820" y="450"/>
                </a:cubicBezTo>
                <a:cubicBezTo>
                  <a:pt x="1818" y="454"/>
                  <a:pt x="1815" y="458"/>
                  <a:pt x="1811" y="461"/>
                </a:cubicBezTo>
                <a:cubicBezTo>
                  <a:pt x="1809" y="462"/>
                  <a:pt x="1808" y="464"/>
                  <a:pt x="1808" y="466"/>
                </a:cubicBezTo>
                <a:cubicBezTo>
                  <a:pt x="1808" y="468"/>
                  <a:pt x="1807" y="469"/>
                  <a:pt x="1805" y="470"/>
                </a:cubicBezTo>
                <a:cubicBezTo>
                  <a:pt x="1803" y="471"/>
                  <a:pt x="1802" y="472"/>
                  <a:pt x="1799" y="472"/>
                </a:cubicBezTo>
                <a:cubicBezTo>
                  <a:pt x="1799" y="472"/>
                  <a:pt x="1798" y="472"/>
                  <a:pt x="1798" y="471"/>
                </a:cubicBezTo>
                <a:close/>
                <a:moveTo>
                  <a:pt x="1835" y="851"/>
                </a:moveTo>
                <a:cubicBezTo>
                  <a:pt x="1835" y="851"/>
                  <a:pt x="1835" y="851"/>
                  <a:pt x="1835" y="851"/>
                </a:cubicBezTo>
                <a:cubicBezTo>
                  <a:pt x="1835" y="851"/>
                  <a:pt x="1835" y="851"/>
                  <a:pt x="1835" y="851"/>
                </a:cubicBezTo>
                <a:close/>
                <a:moveTo>
                  <a:pt x="1255" y="628"/>
                </a:moveTo>
                <a:cubicBezTo>
                  <a:pt x="1255" y="628"/>
                  <a:pt x="1255" y="628"/>
                  <a:pt x="1255" y="628"/>
                </a:cubicBezTo>
                <a:cubicBezTo>
                  <a:pt x="1255" y="628"/>
                  <a:pt x="1255" y="628"/>
                  <a:pt x="1255" y="628"/>
                </a:cubicBezTo>
                <a:cubicBezTo>
                  <a:pt x="1255" y="628"/>
                  <a:pt x="1255" y="628"/>
                  <a:pt x="1255" y="628"/>
                </a:cubicBezTo>
                <a:cubicBezTo>
                  <a:pt x="1255" y="628"/>
                  <a:pt x="1255" y="628"/>
                  <a:pt x="1255" y="628"/>
                </a:cubicBezTo>
                <a:close/>
                <a:moveTo>
                  <a:pt x="759" y="919"/>
                </a:moveTo>
                <a:cubicBezTo>
                  <a:pt x="759" y="919"/>
                  <a:pt x="759" y="919"/>
                  <a:pt x="759" y="919"/>
                </a:cubicBezTo>
                <a:cubicBezTo>
                  <a:pt x="759" y="919"/>
                  <a:pt x="759" y="919"/>
                  <a:pt x="759" y="919"/>
                </a:cubicBezTo>
                <a:cubicBezTo>
                  <a:pt x="759" y="919"/>
                  <a:pt x="759" y="919"/>
                  <a:pt x="759" y="919"/>
                </a:cubicBezTo>
                <a:cubicBezTo>
                  <a:pt x="759" y="919"/>
                  <a:pt x="759" y="919"/>
                  <a:pt x="759" y="919"/>
                </a:cubicBezTo>
                <a:close/>
                <a:moveTo>
                  <a:pt x="570" y="246"/>
                </a:moveTo>
                <a:cubicBezTo>
                  <a:pt x="570" y="246"/>
                  <a:pt x="570" y="246"/>
                  <a:pt x="570" y="246"/>
                </a:cubicBezTo>
                <a:cubicBezTo>
                  <a:pt x="570" y="246"/>
                  <a:pt x="570" y="246"/>
                  <a:pt x="570" y="246"/>
                </a:cubicBezTo>
                <a:cubicBezTo>
                  <a:pt x="570" y="246"/>
                  <a:pt x="570" y="246"/>
                  <a:pt x="570" y="246"/>
                </a:cubicBezTo>
                <a:cubicBezTo>
                  <a:pt x="570" y="246"/>
                  <a:pt x="570" y="246"/>
                  <a:pt x="570" y="246"/>
                </a:cubicBezTo>
                <a:close/>
                <a:moveTo>
                  <a:pt x="599" y="313"/>
                </a:moveTo>
                <a:cubicBezTo>
                  <a:pt x="599" y="313"/>
                  <a:pt x="599" y="313"/>
                  <a:pt x="599" y="313"/>
                </a:cubicBezTo>
                <a:cubicBezTo>
                  <a:pt x="600" y="313"/>
                  <a:pt x="600" y="313"/>
                  <a:pt x="600" y="313"/>
                </a:cubicBezTo>
                <a:cubicBezTo>
                  <a:pt x="599" y="314"/>
                  <a:pt x="599" y="316"/>
                  <a:pt x="598" y="318"/>
                </a:cubicBezTo>
                <a:cubicBezTo>
                  <a:pt x="596" y="323"/>
                  <a:pt x="593" y="327"/>
                  <a:pt x="592" y="333"/>
                </a:cubicBezTo>
                <a:cubicBezTo>
                  <a:pt x="591" y="334"/>
                  <a:pt x="591" y="335"/>
                  <a:pt x="590" y="335"/>
                </a:cubicBezTo>
                <a:cubicBezTo>
                  <a:pt x="589" y="336"/>
                  <a:pt x="588" y="336"/>
                  <a:pt x="588" y="337"/>
                </a:cubicBezTo>
                <a:cubicBezTo>
                  <a:pt x="587" y="338"/>
                  <a:pt x="587" y="340"/>
                  <a:pt x="588" y="341"/>
                </a:cubicBezTo>
                <a:cubicBezTo>
                  <a:pt x="589" y="341"/>
                  <a:pt x="590" y="341"/>
                  <a:pt x="590" y="341"/>
                </a:cubicBezTo>
                <a:cubicBezTo>
                  <a:pt x="591" y="342"/>
                  <a:pt x="592" y="343"/>
                  <a:pt x="592" y="344"/>
                </a:cubicBezTo>
                <a:cubicBezTo>
                  <a:pt x="592" y="345"/>
                  <a:pt x="592" y="345"/>
                  <a:pt x="592" y="346"/>
                </a:cubicBezTo>
                <a:cubicBezTo>
                  <a:pt x="592" y="348"/>
                  <a:pt x="593" y="349"/>
                  <a:pt x="595" y="348"/>
                </a:cubicBezTo>
                <a:cubicBezTo>
                  <a:pt x="596" y="348"/>
                  <a:pt x="598" y="348"/>
                  <a:pt x="598" y="347"/>
                </a:cubicBezTo>
                <a:cubicBezTo>
                  <a:pt x="601" y="344"/>
                  <a:pt x="606" y="343"/>
                  <a:pt x="608" y="338"/>
                </a:cubicBezTo>
                <a:cubicBezTo>
                  <a:pt x="608" y="338"/>
                  <a:pt x="609" y="338"/>
                  <a:pt x="609" y="338"/>
                </a:cubicBezTo>
                <a:cubicBezTo>
                  <a:pt x="611" y="339"/>
                  <a:pt x="613" y="340"/>
                  <a:pt x="613" y="342"/>
                </a:cubicBezTo>
                <a:cubicBezTo>
                  <a:pt x="613" y="343"/>
                  <a:pt x="613" y="344"/>
                  <a:pt x="614" y="345"/>
                </a:cubicBezTo>
                <a:cubicBezTo>
                  <a:pt x="616" y="345"/>
                  <a:pt x="618" y="346"/>
                  <a:pt x="621" y="347"/>
                </a:cubicBezTo>
                <a:cubicBezTo>
                  <a:pt x="621" y="347"/>
                  <a:pt x="622" y="347"/>
                  <a:pt x="622" y="347"/>
                </a:cubicBezTo>
                <a:cubicBezTo>
                  <a:pt x="623" y="346"/>
                  <a:pt x="625" y="345"/>
                  <a:pt x="625" y="344"/>
                </a:cubicBezTo>
                <a:cubicBezTo>
                  <a:pt x="626" y="343"/>
                  <a:pt x="626" y="341"/>
                  <a:pt x="624" y="340"/>
                </a:cubicBezTo>
                <a:cubicBezTo>
                  <a:pt x="624" y="340"/>
                  <a:pt x="624" y="340"/>
                  <a:pt x="624" y="340"/>
                </a:cubicBezTo>
                <a:cubicBezTo>
                  <a:pt x="622" y="339"/>
                  <a:pt x="621" y="338"/>
                  <a:pt x="621" y="336"/>
                </a:cubicBezTo>
                <a:cubicBezTo>
                  <a:pt x="621" y="333"/>
                  <a:pt x="620" y="331"/>
                  <a:pt x="618" y="330"/>
                </a:cubicBezTo>
                <a:cubicBezTo>
                  <a:pt x="617" y="329"/>
                  <a:pt x="616" y="327"/>
                  <a:pt x="616" y="326"/>
                </a:cubicBezTo>
                <a:cubicBezTo>
                  <a:pt x="614" y="323"/>
                  <a:pt x="610" y="322"/>
                  <a:pt x="609" y="318"/>
                </a:cubicBezTo>
                <a:cubicBezTo>
                  <a:pt x="609" y="318"/>
                  <a:pt x="608" y="318"/>
                  <a:pt x="607" y="318"/>
                </a:cubicBezTo>
                <a:cubicBezTo>
                  <a:pt x="605" y="317"/>
                  <a:pt x="605" y="317"/>
                  <a:pt x="607" y="316"/>
                </a:cubicBezTo>
                <a:cubicBezTo>
                  <a:pt x="607" y="315"/>
                  <a:pt x="609" y="314"/>
                  <a:pt x="609" y="313"/>
                </a:cubicBezTo>
                <a:cubicBezTo>
                  <a:pt x="610" y="312"/>
                  <a:pt x="609" y="311"/>
                  <a:pt x="609" y="311"/>
                </a:cubicBezTo>
                <a:cubicBezTo>
                  <a:pt x="609" y="310"/>
                  <a:pt x="608" y="310"/>
                  <a:pt x="608" y="311"/>
                </a:cubicBezTo>
                <a:cubicBezTo>
                  <a:pt x="607" y="311"/>
                  <a:pt x="606" y="312"/>
                  <a:pt x="605" y="311"/>
                </a:cubicBezTo>
                <a:cubicBezTo>
                  <a:pt x="603" y="311"/>
                  <a:pt x="602" y="311"/>
                  <a:pt x="601" y="311"/>
                </a:cubicBezTo>
                <a:cubicBezTo>
                  <a:pt x="601" y="311"/>
                  <a:pt x="600" y="312"/>
                  <a:pt x="600" y="313"/>
                </a:cubicBezTo>
                <a:cubicBezTo>
                  <a:pt x="600" y="313"/>
                  <a:pt x="599" y="313"/>
                  <a:pt x="599" y="313"/>
                </a:cubicBezTo>
                <a:close/>
                <a:moveTo>
                  <a:pt x="647" y="1376"/>
                </a:moveTo>
                <a:cubicBezTo>
                  <a:pt x="647" y="1376"/>
                  <a:pt x="647" y="1376"/>
                  <a:pt x="647" y="1376"/>
                </a:cubicBezTo>
                <a:cubicBezTo>
                  <a:pt x="647" y="1376"/>
                  <a:pt x="647" y="1376"/>
                  <a:pt x="647" y="1376"/>
                </a:cubicBezTo>
                <a:cubicBezTo>
                  <a:pt x="647" y="1376"/>
                  <a:pt x="647" y="1376"/>
                  <a:pt x="647" y="1376"/>
                </a:cubicBezTo>
                <a:cubicBezTo>
                  <a:pt x="647" y="1376"/>
                  <a:pt x="647" y="1376"/>
                  <a:pt x="647" y="1376"/>
                </a:cubicBezTo>
                <a:close/>
                <a:moveTo>
                  <a:pt x="638" y="255"/>
                </a:moveTo>
                <a:cubicBezTo>
                  <a:pt x="638" y="255"/>
                  <a:pt x="638" y="255"/>
                  <a:pt x="638" y="255"/>
                </a:cubicBezTo>
                <a:cubicBezTo>
                  <a:pt x="638" y="255"/>
                  <a:pt x="638" y="255"/>
                  <a:pt x="638" y="255"/>
                </a:cubicBezTo>
                <a:cubicBezTo>
                  <a:pt x="638" y="255"/>
                  <a:pt x="638" y="255"/>
                  <a:pt x="638" y="255"/>
                </a:cubicBezTo>
                <a:cubicBezTo>
                  <a:pt x="638" y="255"/>
                  <a:pt x="638" y="255"/>
                  <a:pt x="638" y="255"/>
                </a:cubicBezTo>
                <a:close/>
                <a:moveTo>
                  <a:pt x="694" y="551"/>
                </a:moveTo>
                <a:cubicBezTo>
                  <a:pt x="694" y="551"/>
                  <a:pt x="694" y="551"/>
                  <a:pt x="694" y="551"/>
                </a:cubicBezTo>
                <a:cubicBezTo>
                  <a:pt x="694" y="551"/>
                  <a:pt x="694" y="551"/>
                  <a:pt x="694" y="551"/>
                </a:cubicBezTo>
                <a:cubicBezTo>
                  <a:pt x="694" y="551"/>
                  <a:pt x="694" y="551"/>
                  <a:pt x="694" y="551"/>
                </a:cubicBezTo>
                <a:cubicBezTo>
                  <a:pt x="694" y="551"/>
                  <a:pt x="694" y="551"/>
                  <a:pt x="694" y="551"/>
                </a:cubicBezTo>
                <a:close/>
                <a:moveTo>
                  <a:pt x="661" y="1387"/>
                </a:moveTo>
                <a:cubicBezTo>
                  <a:pt x="661" y="1387"/>
                  <a:pt x="661" y="1387"/>
                  <a:pt x="661" y="1387"/>
                </a:cubicBezTo>
                <a:cubicBezTo>
                  <a:pt x="661" y="1387"/>
                  <a:pt x="661" y="1387"/>
                  <a:pt x="661" y="1387"/>
                </a:cubicBezTo>
                <a:close/>
                <a:moveTo>
                  <a:pt x="186" y="316"/>
                </a:moveTo>
                <a:cubicBezTo>
                  <a:pt x="186" y="316"/>
                  <a:pt x="186" y="316"/>
                  <a:pt x="186" y="316"/>
                </a:cubicBezTo>
                <a:cubicBezTo>
                  <a:pt x="186" y="316"/>
                  <a:pt x="186" y="316"/>
                  <a:pt x="186" y="316"/>
                </a:cubicBezTo>
                <a:cubicBezTo>
                  <a:pt x="186" y="316"/>
                  <a:pt x="186" y="316"/>
                  <a:pt x="186" y="316"/>
                </a:cubicBezTo>
                <a:cubicBezTo>
                  <a:pt x="186" y="316"/>
                  <a:pt x="186" y="316"/>
                  <a:pt x="186" y="316"/>
                </a:cubicBezTo>
                <a:close/>
                <a:moveTo>
                  <a:pt x="862" y="959"/>
                </a:moveTo>
                <a:cubicBezTo>
                  <a:pt x="862" y="959"/>
                  <a:pt x="861" y="958"/>
                  <a:pt x="860" y="958"/>
                </a:cubicBezTo>
                <a:cubicBezTo>
                  <a:pt x="859" y="957"/>
                  <a:pt x="858" y="956"/>
                  <a:pt x="856" y="957"/>
                </a:cubicBezTo>
                <a:cubicBezTo>
                  <a:pt x="854" y="957"/>
                  <a:pt x="852" y="956"/>
                  <a:pt x="850" y="954"/>
                </a:cubicBezTo>
                <a:cubicBezTo>
                  <a:pt x="848" y="953"/>
                  <a:pt x="844" y="952"/>
                  <a:pt x="843" y="949"/>
                </a:cubicBezTo>
                <a:cubicBezTo>
                  <a:pt x="840" y="945"/>
                  <a:pt x="836" y="943"/>
                  <a:pt x="832" y="941"/>
                </a:cubicBezTo>
                <a:cubicBezTo>
                  <a:pt x="830" y="940"/>
                  <a:pt x="828" y="940"/>
                  <a:pt x="826" y="940"/>
                </a:cubicBezTo>
                <a:cubicBezTo>
                  <a:pt x="819" y="940"/>
                  <a:pt x="812" y="939"/>
                  <a:pt x="805" y="937"/>
                </a:cubicBezTo>
                <a:cubicBezTo>
                  <a:pt x="804" y="937"/>
                  <a:pt x="803" y="937"/>
                  <a:pt x="803" y="937"/>
                </a:cubicBezTo>
                <a:cubicBezTo>
                  <a:pt x="802" y="937"/>
                  <a:pt x="801" y="938"/>
                  <a:pt x="799" y="939"/>
                </a:cubicBezTo>
                <a:cubicBezTo>
                  <a:pt x="799" y="939"/>
                  <a:pt x="798" y="939"/>
                  <a:pt x="797" y="938"/>
                </a:cubicBezTo>
                <a:cubicBezTo>
                  <a:pt x="797" y="936"/>
                  <a:pt x="797" y="935"/>
                  <a:pt x="796" y="933"/>
                </a:cubicBezTo>
                <a:cubicBezTo>
                  <a:pt x="795" y="933"/>
                  <a:pt x="794" y="931"/>
                  <a:pt x="793" y="931"/>
                </a:cubicBezTo>
                <a:cubicBezTo>
                  <a:pt x="789" y="931"/>
                  <a:pt x="786" y="929"/>
                  <a:pt x="783" y="927"/>
                </a:cubicBezTo>
                <a:cubicBezTo>
                  <a:pt x="780" y="926"/>
                  <a:pt x="778" y="925"/>
                  <a:pt x="775" y="925"/>
                </a:cubicBezTo>
                <a:cubicBezTo>
                  <a:pt x="772" y="925"/>
                  <a:pt x="770" y="925"/>
                  <a:pt x="769" y="928"/>
                </a:cubicBezTo>
                <a:cubicBezTo>
                  <a:pt x="769" y="928"/>
                  <a:pt x="768" y="928"/>
                  <a:pt x="768" y="928"/>
                </a:cubicBezTo>
                <a:cubicBezTo>
                  <a:pt x="767" y="928"/>
                  <a:pt x="767" y="928"/>
                  <a:pt x="767" y="927"/>
                </a:cubicBezTo>
                <a:cubicBezTo>
                  <a:pt x="768" y="927"/>
                  <a:pt x="768" y="926"/>
                  <a:pt x="768" y="925"/>
                </a:cubicBezTo>
                <a:cubicBezTo>
                  <a:pt x="768" y="923"/>
                  <a:pt x="767" y="922"/>
                  <a:pt x="766" y="921"/>
                </a:cubicBezTo>
                <a:cubicBezTo>
                  <a:pt x="763" y="920"/>
                  <a:pt x="761" y="920"/>
                  <a:pt x="759" y="919"/>
                </a:cubicBezTo>
                <a:cubicBezTo>
                  <a:pt x="759" y="920"/>
                  <a:pt x="759" y="920"/>
                  <a:pt x="759" y="921"/>
                </a:cubicBezTo>
                <a:cubicBezTo>
                  <a:pt x="759" y="921"/>
                  <a:pt x="759" y="921"/>
                  <a:pt x="759" y="921"/>
                </a:cubicBezTo>
                <a:cubicBezTo>
                  <a:pt x="759" y="921"/>
                  <a:pt x="759" y="921"/>
                  <a:pt x="759" y="921"/>
                </a:cubicBezTo>
                <a:cubicBezTo>
                  <a:pt x="759" y="921"/>
                  <a:pt x="759" y="921"/>
                  <a:pt x="759" y="921"/>
                </a:cubicBezTo>
                <a:cubicBezTo>
                  <a:pt x="759" y="921"/>
                  <a:pt x="759" y="921"/>
                  <a:pt x="759" y="921"/>
                </a:cubicBezTo>
                <a:cubicBezTo>
                  <a:pt x="756" y="920"/>
                  <a:pt x="754" y="920"/>
                  <a:pt x="752" y="922"/>
                </a:cubicBezTo>
                <a:cubicBezTo>
                  <a:pt x="751" y="921"/>
                  <a:pt x="750" y="921"/>
                  <a:pt x="749" y="921"/>
                </a:cubicBezTo>
                <a:cubicBezTo>
                  <a:pt x="750" y="919"/>
                  <a:pt x="753" y="918"/>
                  <a:pt x="755" y="917"/>
                </a:cubicBezTo>
                <a:cubicBezTo>
                  <a:pt x="756" y="915"/>
                  <a:pt x="757" y="913"/>
                  <a:pt x="757" y="911"/>
                </a:cubicBezTo>
                <a:cubicBezTo>
                  <a:pt x="757" y="909"/>
                  <a:pt x="757" y="908"/>
                  <a:pt x="756" y="906"/>
                </a:cubicBezTo>
                <a:cubicBezTo>
                  <a:pt x="755" y="905"/>
                  <a:pt x="755" y="903"/>
                  <a:pt x="753" y="902"/>
                </a:cubicBezTo>
                <a:cubicBezTo>
                  <a:pt x="751" y="900"/>
                  <a:pt x="749" y="896"/>
                  <a:pt x="749" y="893"/>
                </a:cubicBezTo>
                <a:cubicBezTo>
                  <a:pt x="748" y="891"/>
                  <a:pt x="748" y="890"/>
                  <a:pt x="746" y="888"/>
                </a:cubicBezTo>
                <a:cubicBezTo>
                  <a:pt x="742" y="884"/>
                  <a:pt x="737" y="879"/>
                  <a:pt x="730" y="877"/>
                </a:cubicBezTo>
                <a:cubicBezTo>
                  <a:pt x="729" y="877"/>
                  <a:pt x="728" y="877"/>
                  <a:pt x="727" y="876"/>
                </a:cubicBezTo>
                <a:cubicBezTo>
                  <a:pt x="724" y="875"/>
                  <a:pt x="721" y="875"/>
                  <a:pt x="718" y="875"/>
                </a:cubicBezTo>
                <a:cubicBezTo>
                  <a:pt x="715" y="875"/>
                  <a:pt x="712" y="875"/>
                  <a:pt x="708" y="875"/>
                </a:cubicBezTo>
                <a:cubicBezTo>
                  <a:pt x="708" y="875"/>
                  <a:pt x="707" y="874"/>
                  <a:pt x="706" y="874"/>
                </a:cubicBezTo>
                <a:cubicBezTo>
                  <a:pt x="703" y="872"/>
                  <a:pt x="701" y="869"/>
                  <a:pt x="697" y="869"/>
                </a:cubicBezTo>
                <a:cubicBezTo>
                  <a:pt x="697" y="869"/>
                  <a:pt x="696" y="868"/>
                  <a:pt x="696" y="867"/>
                </a:cubicBezTo>
                <a:cubicBezTo>
                  <a:pt x="696" y="866"/>
                  <a:pt x="695" y="865"/>
                  <a:pt x="694" y="864"/>
                </a:cubicBezTo>
                <a:cubicBezTo>
                  <a:pt x="692" y="862"/>
                  <a:pt x="690" y="860"/>
                  <a:pt x="688" y="858"/>
                </a:cubicBezTo>
                <a:cubicBezTo>
                  <a:pt x="687" y="857"/>
                  <a:pt x="685" y="856"/>
                  <a:pt x="684" y="856"/>
                </a:cubicBezTo>
                <a:cubicBezTo>
                  <a:pt x="682" y="855"/>
                  <a:pt x="681" y="855"/>
                  <a:pt x="679" y="855"/>
                </a:cubicBezTo>
                <a:cubicBezTo>
                  <a:pt x="678" y="855"/>
                  <a:pt x="678" y="855"/>
                  <a:pt x="678" y="854"/>
                </a:cubicBezTo>
                <a:cubicBezTo>
                  <a:pt x="678" y="851"/>
                  <a:pt x="676" y="849"/>
                  <a:pt x="674" y="848"/>
                </a:cubicBezTo>
                <a:cubicBezTo>
                  <a:pt x="672" y="847"/>
                  <a:pt x="670" y="846"/>
                  <a:pt x="668" y="845"/>
                </a:cubicBezTo>
                <a:cubicBezTo>
                  <a:pt x="667" y="845"/>
                  <a:pt x="666" y="844"/>
                  <a:pt x="666" y="844"/>
                </a:cubicBezTo>
                <a:cubicBezTo>
                  <a:pt x="666" y="842"/>
                  <a:pt x="667" y="842"/>
                  <a:pt x="668" y="842"/>
                </a:cubicBezTo>
                <a:cubicBezTo>
                  <a:pt x="668" y="842"/>
                  <a:pt x="668" y="842"/>
                  <a:pt x="668" y="842"/>
                </a:cubicBezTo>
                <a:cubicBezTo>
                  <a:pt x="669" y="842"/>
                  <a:pt x="669" y="841"/>
                  <a:pt x="669" y="841"/>
                </a:cubicBezTo>
                <a:cubicBezTo>
                  <a:pt x="669" y="840"/>
                  <a:pt x="669" y="840"/>
                  <a:pt x="668" y="840"/>
                </a:cubicBezTo>
                <a:cubicBezTo>
                  <a:pt x="666" y="839"/>
                  <a:pt x="663" y="840"/>
                  <a:pt x="661" y="840"/>
                </a:cubicBezTo>
                <a:cubicBezTo>
                  <a:pt x="659" y="840"/>
                  <a:pt x="658" y="839"/>
                  <a:pt x="657" y="838"/>
                </a:cubicBezTo>
                <a:cubicBezTo>
                  <a:pt x="656" y="838"/>
                  <a:pt x="655" y="838"/>
                  <a:pt x="655" y="838"/>
                </a:cubicBezTo>
                <a:cubicBezTo>
                  <a:pt x="655" y="839"/>
                  <a:pt x="655" y="840"/>
                  <a:pt x="654" y="841"/>
                </a:cubicBezTo>
                <a:cubicBezTo>
                  <a:pt x="652" y="843"/>
                  <a:pt x="647" y="845"/>
                  <a:pt x="644" y="843"/>
                </a:cubicBezTo>
                <a:cubicBezTo>
                  <a:pt x="642" y="841"/>
                  <a:pt x="640" y="841"/>
                  <a:pt x="637" y="841"/>
                </a:cubicBezTo>
                <a:cubicBezTo>
                  <a:pt x="635" y="841"/>
                  <a:pt x="632" y="842"/>
                  <a:pt x="629" y="842"/>
                </a:cubicBezTo>
                <a:cubicBezTo>
                  <a:pt x="628" y="842"/>
                  <a:pt x="627" y="841"/>
                  <a:pt x="627" y="840"/>
                </a:cubicBezTo>
                <a:cubicBezTo>
                  <a:pt x="627" y="840"/>
                  <a:pt x="627" y="839"/>
                  <a:pt x="627" y="839"/>
                </a:cubicBezTo>
                <a:cubicBezTo>
                  <a:pt x="626" y="837"/>
                  <a:pt x="625" y="836"/>
                  <a:pt x="623" y="836"/>
                </a:cubicBezTo>
                <a:cubicBezTo>
                  <a:pt x="622" y="835"/>
                  <a:pt x="621" y="835"/>
                  <a:pt x="620" y="835"/>
                </a:cubicBezTo>
                <a:cubicBezTo>
                  <a:pt x="617" y="835"/>
                  <a:pt x="616" y="833"/>
                  <a:pt x="615" y="831"/>
                </a:cubicBezTo>
                <a:cubicBezTo>
                  <a:pt x="615" y="830"/>
                  <a:pt x="615" y="830"/>
                  <a:pt x="614" y="830"/>
                </a:cubicBezTo>
                <a:cubicBezTo>
                  <a:pt x="613" y="830"/>
                  <a:pt x="611" y="830"/>
                  <a:pt x="611" y="831"/>
                </a:cubicBezTo>
                <a:cubicBezTo>
                  <a:pt x="611" y="832"/>
                  <a:pt x="610" y="832"/>
                  <a:pt x="610" y="833"/>
                </a:cubicBezTo>
                <a:cubicBezTo>
                  <a:pt x="610" y="835"/>
                  <a:pt x="609" y="836"/>
                  <a:pt x="607" y="837"/>
                </a:cubicBezTo>
                <a:cubicBezTo>
                  <a:pt x="606" y="837"/>
                  <a:pt x="604" y="838"/>
                  <a:pt x="603" y="838"/>
                </a:cubicBezTo>
                <a:cubicBezTo>
                  <a:pt x="602" y="839"/>
                  <a:pt x="602" y="838"/>
                  <a:pt x="601" y="837"/>
                </a:cubicBezTo>
                <a:cubicBezTo>
                  <a:pt x="601" y="837"/>
                  <a:pt x="600" y="836"/>
                  <a:pt x="601" y="835"/>
                </a:cubicBezTo>
                <a:cubicBezTo>
                  <a:pt x="602" y="834"/>
                  <a:pt x="603" y="833"/>
                  <a:pt x="605" y="831"/>
                </a:cubicBezTo>
                <a:cubicBezTo>
                  <a:pt x="605" y="831"/>
                  <a:pt x="605" y="829"/>
                  <a:pt x="604" y="828"/>
                </a:cubicBezTo>
                <a:cubicBezTo>
                  <a:pt x="603" y="828"/>
                  <a:pt x="602" y="828"/>
                  <a:pt x="601" y="828"/>
                </a:cubicBezTo>
                <a:cubicBezTo>
                  <a:pt x="599" y="828"/>
                  <a:pt x="597" y="829"/>
                  <a:pt x="596" y="830"/>
                </a:cubicBezTo>
                <a:cubicBezTo>
                  <a:pt x="594" y="832"/>
                  <a:pt x="592" y="834"/>
                  <a:pt x="589" y="835"/>
                </a:cubicBezTo>
                <a:cubicBezTo>
                  <a:pt x="586" y="835"/>
                  <a:pt x="583" y="835"/>
                  <a:pt x="581" y="837"/>
                </a:cubicBezTo>
                <a:cubicBezTo>
                  <a:pt x="581" y="838"/>
                  <a:pt x="580" y="837"/>
                  <a:pt x="579" y="837"/>
                </a:cubicBezTo>
                <a:cubicBezTo>
                  <a:pt x="577" y="837"/>
                  <a:pt x="576" y="838"/>
                  <a:pt x="575" y="839"/>
                </a:cubicBezTo>
                <a:cubicBezTo>
                  <a:pt x="573" y="841"/>
                  <a:pt x="572" y="843"/>
                  <a:pt x="571" y="845"/>
                </a:cubicBezTo>
                <a:cubicBezTo>
                  <a:pt x="571" y="847"/>
                  <a:pt x="570" y="849"/>
                  <a:pt x="568" y="850"/>
                </a:cubicBezTo>
                <a:cubicBezTo>
                  <a:pt x="567" y="851"/>
                  <a:pt x="565" y="853"/>
                  <a:pt x="564" y="854"/>
                </a:cubicBezTo>
                <a:cubicBezTo>
                  <a:pt x="563" y="855"/>
                  <a:pt x="563" y="856"/>
                  <a:pt x="563" y="857"/>
                </a:cubicBezTo>
                <a:cubicBezTo>
                  <a:pt x="563" y="857"/>
                  <a:pt x="563" y="857"/>
                  <a:pt x="563" y="857"/>
                </a:cubicBezTo>
                <a:cubicBezTo>
                  <a:pt x="563" y="858"/>
                  <a:pt x="563" y="858"/>
                  <a:pt x="563" y="858"/>
                </a:cubicBezTo>
                <a:cubicBezTo>
                  <a:pt x="563" y="857"/>
                  <a:pt x="563" y="857"/>
                  <a:pt x="563" y="857"/>
                </a:cubicBezTo>
                <a:cubicBezTo>
                  <a:pt x="563" y="857"/>
                  <a:pt x="563" y="857"/>
                  <a:pt x="563" y="857"/>
                </a:cubicBezTo>
                <a:cubicBezTo>
                  <a:pt x="562" y="857"/>
                  <a:pt x="562" y="857"/>
                  <a:pt x="561" y="857"/>
                </a:cubicBezTo>
                <a:cubicBezTo>
                  <a:pt x="560" y="855"/>
                  <a:pt x="558" y="854"/>
                  <a:pt x="557" y="853"/>
                </a:cubicBezTo>
                <a:cubicBezTo>
                  <a:pt x="555" y="851"/>
                  <a:pt x="553" y="850"/>
                  <a:pt x="550" y="849"/>
                </a:cubicBezTo>
                <a:cubicBezTo>
                  <a:pt x="546" y="848"/>
                  <a:pt x="543" y="848"/>
                  <a:pt x="540" y="850"/>
                </a:cubicBezTo>
                <a:cubicBezTo>
                  <a:pt x="539" y="851"/>
                  <a:pt x="538" y="851"/>
                  <a:pt x="537" y="852"/>
                </a:cubicBezTo>
                <a:cubicBezTo>
                  <a:pt x="534" y="853"/>
                  <a:pt x="532" y="854"/>
                  <a:pt x="529" y="852"/>
                </a:cubicBezTo>
                <a:cubicBezTo>
                  <a:pt x="525" y="852"/>
                  <a:pt x="522" y="849"/>
                  <a:pt x="519" y="845"/>
                </a:cubicBezTo>
                <a:cubicBezTo>
                  <a:pt x="517" y="843"/>
                  <a:pt x="516" y="841"/>
                  <a:pt x="515" y="839"/>
                </a:cubicBezTo>
                <a:cubicBezTo>
                  <a:pt x="514" y="838"/>
                  <a:pt x="514" y="837"/>
                  <a:pt x="514" y="836"/>
                </a:cubicBezTo>
                <a:cubicBezTo>
                  <a:pt x="514" y="833"/>
                  <a:pt x="514" y="830"/>
                  <a:pt x="516" y="828"/>
                </a:cubicBezTo>
                <a:cubicBezTo>
                  <a:pt x="517" y="827"/>
                  <a:pt x="517" y="826"/>
                  <a:pt x="517" y="825"/>
                </a:cubicBezTo>
                <a:cubicBezTo>
                  <a:pt x="517" y="822"/>
                  <a:pt x="518" y="819"/>
                  <a:pt x="519" y="816"/>
                </a:cubicBezTo>
                <a:cubicBezTo>
                  <a:pt x="520" y="813"/>
                  <a:pt x="519" y="810"/>
                  <a:pt x="519" y="808"/>
                </a:cubicBezTo>
                <a:cubicBezTo>
                  <a:pt x="519" y="807"/>
                  <a:pt x="519" y="806"/>
                  <a:pt x="519" y="806"/>
                </a:cubicBezTo>
                <a:cubicBezTo>
                  <a:pt x="518" y="806"/>
                  <a:pt x="516" y="805"/>
                  <a:pt x="515" y="805"/>
                </a:cubicBezTo>
                <a:cubicBezTo>
                  <a:pt x="515" y="805"/>
                  <a:pt x="515" y="805"/>
                  <a:pt x="515" y="805"/>
                </a:cubicBezTo>
                <a:cubicBezTo>
                  <a:pt x="515" y="805"/>
                  <a:pt x="515" y="805"/>
                  <a:pt x="516" y="805"/>
                </a:cubicBezTo>
                <a:cubicBezTo>
                  <a:pt x="515" y="805"/>
                  <a:pt x="515" y="805"/>
                  <a:pt x="515" y="805"/>
                </a:cubicBezTo>
                <a:cubicBezTo>
                  <a:pt x="515" y="805"/>
                  <a:pt x="515" y="805"/>
                  <a:pt x="515" y="805"/>
                </a:cubicBezTo>
                <a:cubicBezTo>
                  <a:pt x="513" y="803"/>
                  <a:pt x="511" y="802"/>
                  <a:pt x="509" y="802"/>
                </a:cubicBezTo>
                <a:cubicBezTo>
                  <a:pt x="506" y="802"/>
                  <a:pt x="503" y="801"/>
                  <a:pt x="501" y="801"/>
                </a:cubicBezTo>
                <a:cubicBezTo>
                  <a:pt x="498" y="800"/>
                  <a:pt x="495" y="802"/>
                  <a:pt x="492" y="802"/>
                </a:cubicBezTo>
                <a:cubicBezTo>
                  <a:pt x="490" y="801"/>
                  <a:pt x="488" y="802"/>
                  <a:pt x="485" y="802"/>
                </a:cubicBezTo>
                <a:cubicBezTo>
                  <a:pt x="484" y="802"/>
                  <a:pt x="482" y="802"/>
                  <a:pt x="481" y="801"/>
                </a:cubicBezTo>
                <a:cubicBezTo>
                  <a:pt x="480" y="801"/>
                  <a:pt x="480" y="800"/>
                  <a:pt x="480" y="800"/>
                </a:cubicBezTo>
                <a:cubicBezTo>
                  <a:pt x="483" y="797"/>
                  <a:pt x="484" y="794"/>
                  <a:pt x="484" y="791"/>
                </a:cubicBezTo>
                <a:cubicBezTo>
                  <a:pt x="484" y="789"/>
                  <a:pt x="484" y="787"/>
                  <a:pt x="485" y="785"/>
                </a:cubicBezTo>
                <a:cubicBezTo>
                  <a:pt x="485" y="785"/>
                  <a:pt x="485" y="784"/>
                  <a:pt x="486" y="784"/>
                </a:cubicBezTo>
                <a:cubicBezTo>
                  <a:pt x="488" y="784"/>
                  <a:pt x="489" y="782"/>
                  <a:pt x="490" y="781"/>
                </a:cubicBezTo>
                <a:cubicBezTo>
                  <a:pt x="490" y="779"/>
                  <a:pt x="491" y="776"/>
                  <a:pt x="490" y="775"/>
                </a:cubicBezTo>
                <a:cubicBezTo>
                  <a:pt x="490" y="772"/>
                  <a:pt x="491" y="769"/>
                  <a:pt x="493" y="767"/>
                </a:cubicBezTo>
                <a:cubicBezTo>
                  <a:pt x="494" y="766"/>
                  <a:pt x="495" y="765"/>
                  <a:pt x="496" y="763"/>
                </a:cubicBezTo>
                <a:cubicBezTo>
                  <a:pt x="497" y="763"/>
                  <a:pt x="497" y="762"/>
                  <a:pt x="497" y="761"/>
                </a:cubicBezTo>
                <a:cubicBezTo>
                  <a:pt x="498" y="759"/>
                  <a:pt x="496" y="757"/>
                  <a:pt x="494" y="757"/>
                </a:cubicBezTo>
                <a:cubicBezTo>
                  <a:pt x="491" y="757"/>
                  <a:pt x="487" y="756"/>
                  <a:pt x="484" y="758"/>
                </a:cubicBezTo>
                <a:cubicBezTo>
                  <a:pt x="481" y="759"/>
                  <a:pt x="479" y="759"/>
                  <a:pt x="476" y="759"/>
                </a:cubicBezTo>
                <a:cubicBezTo>
                  <a:pt x="473" y="759"/>
                  <a:pt x="471" y="761"/>
                  <a:pt x="470" y="763"/>
                </a:cubicBezTo>
                <a:cubicBezTo>
                  <a:pt x="470" y="764"/>
                  <a:pt x="469" y="766"/>
                  <a:pt x="469" y="767"/>
                </a:cubicBezTo>
                <a:cubicBezTo>
                  <a:pt x="468" y="771"/>
                  <a:pt x="466" y="775"/>
                  <a:pt x="463" y="778"/>
                </a:cubicBezTo>
                <a:cubicBezTo>
                  <a:pt x="461" y="782"/>
                  <a:pt x="459" y="782"/>
                  <a:pt x="456" y="781"/>
                </a:cubicBezTo>
                <a:cubicBezTo>
                  <a:pt x="455" y="780"/>
                  <a:pt x="454" y="780"/>
                  <a:pt x="452" y="781"/>
                </a:cubicBezTo>
                <a:cubicBezTo>
                  <a:pt x="449" y="781"/>
                  <a:pt x="447" y="783"/>
                  <a:pt x="444" y="783"/>
                </a:cubicBezTo>
                <a:cubicBezTo>
                  <a:pt x="442" y="784"/>
                  <a:pt x="439" y="784"/>
                  <a:pt x="437" y="782"/>
                </a:cubicBezTo>
                <a:cubicBezTo>
                  <a:pt x="436" y="780"/>
                  <a:pt x="434" y="779"/>
                  <a:pt x="432" y="779"/>
                </a:cubicBezTo>
                <a:cubicBezTo>
                  <a:pt x="430" y="778"/>
                  <a:pt x="428" y="776"/>
                  <a:pt x="427" y="774"/>
                </a:cubicBezTo>
                <a:cubicBezTo>
                  <a:pt x="426" y="771"/>
                  <a:pt x="425" y="768"/>
                  <a:pt x="422" y="766"/>
                </a:cubicBezTo>
                <a:cubicBezTo>
                  <a:pt x="421" y="765"/>
                  <a:pt x="421" y="763"/>
                  <a:pt x="421" y="762"/>
                </a:cubicBezTo>
                <a:cubicBezTo>
                  <a:pt x="420" y="759"/>
                  <a:pt x="420" y="757"/>
                  <a:pt x="419" y="754"/>
                </a:cubicBezTo>
                <a:cubicBezTo>
                  <a:pt x="419" y="752"/>
                  <a:pt x="419" y="751"/>
                  <a:pt x="419" y="749"/>
                </a:cubicBezTo>
                <a:cubicBezTo>
                  <a:pt x="419" y="743"/>
                  <a:pt x="420" y="737"/>
                  <a:pt x="421" y="731"/>
                </a:cubicBezTo>
                <a:cubicBezTo>
                  <a:pt x="422" y="730"/>
                  <a:pt x="422" y="728"/>
                  <a:pt x="423" y="728"/>
                </a:cubicBezTo>
                <a:cubicBezTo>
                  <a:pt x="425" y="725"/>
                  <a:pt x="425" y="722"/>
                  <a:pt x="425" y="719"/>
                </a:cubicBezTo>
                <a:cubicBezTo>
                  <a:pt x="424" y="715"/>
                  <a:pt x="425" y="711"/>
                  <a:pt x="427" y="707"/>
                </a:cubicBezTo>
                <a:cubicBezTo>
                  <a:pt x="428" y="704"/>
                  <a:pt x="430" y="701"/>
                  <a:pt x="434" y="700"/>
                </a:cubicBezTo>
                <a:cubicBezTo>
                  <a:pt x="438" y="700"/>
                  <a:pt x="441" y="698"/>
                  <a:pt x="445" y="695"/>
                </a:cubicBezTo>
                <a:cubicBezTo>
                  <a:pt x="447" y="693"/>
                  <a:pt x="450" y="693"/>
                  <a:pt x="452" y="692"/>
                </a:cubicBezTo>
                <a:cubicBezTo>
                  <a:pt x="454" y="691"/>
                  <a:pt x="457" y="691"/>
                  <a:pt x="459" y="692"/>
                </a:cubicBezTo>
                <a:cubicBezTo>
                  <a:pt x="461" y="693"/>
                  <a:pt x="463" y="693"/>
                  <a:pt x="464" y="692"/>
                </a:cubicBezTo>
                <a:cubicBezTo>
                  <a:pt x="466" y="692"/>
                  <a:pt x="468" y="692"/>
                  <a:pt x="469" y="694"/>
                </a:cubicBezTo>
                <a:cubicBezTo>
                  <a:pt x="471" y="697"/>
                  <a:pt x="474" y="697"/>
                  <a:pt x="477" y="696"/>
                </a:cubicBezTo>
                <a:cubicBezTo>
                  <a:pt x="479" y="696"/>
                  <a:pt x="480" y="695"/>
                  <a:pt x="482" y="695"/>
                </a:cubicBezTo>
                <a:cubicBezTo>
                  <a:pt x="482" y="693"/>
                  <a:pt x="483" y="691"/>
                  <a:pt x="483" y="690"/>
                </a:cubicBezTo>
                <a:cubicBezTo>
                  <a:pt x="483" y="688"/>
                  <a:pt x="485" y="687"/>
                  <a:pt x="486" y="687"/>
                </a:cubicBezTo>
                <a:cubicBezTo>
                  <a:pt x="487" y="686"/>
                  <a:pt x="488" y="686"/>
                  <a:pt x="489" y="686"/>
                </a:cubicBezTo>
                <a:cubicBezTo>
                  <a:pt x="493" y="685"/>
                  <a:pt x="497" y="686"/>
                  <a:pt x="502" y="686"/>
                </a:cubicBezTo>
                <a:cubicBezTo>
                  <a:pt x="506" y="686"/>
                  <a:pt x="510" y="687"/>
                  <a:pt x="513" y="691"/>
                </a:cubicBezTo>
                <a:cubicBezTo>
                  <a:pt x="514" y="692"/>
                  <a:pt x="516" y="692"/>
                  <a:pt x="517" y="691"/>
                </a:cubicBezTo>
                <a:cubicBezTo>
                  <a:pt x="519" y="691"/>
                  <a:pt x="520" y="690"/>
                  <a:pt x="521" y="690"/>
                </a:cubicBezTo>
                <a:cubicBezTo>
                  <a:pt x="522" y="689"/>
                  <a:pt x="523" y="690"/>
                  <a:pt x="524" y="691"/>
                </a:cubicBezTo>
                <a:cubicBezTo>
                  <a:pt x="526" y="693"/>
                  <a:pt x="528" y="695"/>
                  <a:pt x="529" y="697"/>
                </a:cubicBezTo>
                <a:cubicBezTo>
                  <a:pt x="530" y="699"/>
                  <a:pt x="530" y="700"/>
                  <a:pt x="530" y="702"/>
                </a:cubicBezTo>
                <a:cubicBezTo>
                  <a:pt x="530" y="702"/>
                  <a:pt x="529" y="703"/>
                  <a:pt x="529" y="704"/>
                </a:cubicBezTo>
                <a:cubicBezTo>
                  <a:pt x="528" y="706"/>
                  <a:pt x="528" y="707"/>
                  <a:pt x="530" y="709"/>
                </a:cubicBezTo>
                <a:cubicBezTo>
                  <a:pt x="531" y="714"/>
                  <a:pt x="533" y="718"/>
                  <a:pt x="535" y="722"/>
                </a:cubicBezTo>
                <a:cubicBezTo>
                  <a:pt x="536" y="725"/>
                  <a:pt x="538" y="726"/>
                  <a:pt x="539" y="728"/>
                </a:cubicBezTo>
                <a:cubicBezTo>
                  <a:pt x="541" y="730"/>
                  <a:pt x="544" y="729"/>
                  <a:pt x="545" y="728"/>
                </a:cubicBezTo>
                <a:cubicBezTo>
                  <a:pt x="547" y="724"/>
                  <a:pt x="548" y="720"/>
                  <a:pt x="548" y="716"/>
                </a:cubicBezTo>
                <a:cubicBezTo>
                  <a:pt x="549" y="715"/>
                  <a:pt x="549" y="715"/>
                  <a:pt x="548" y="714"/>
                </a:cubicBezTo>
                <a:cubicBezTo>
                  <a:pt x="548" y="712"/>
                  <a:pt x="547" y="710"/>
                  <a:pt x="546" y="708"/>
                </a:cubicBezTo>
                <a:cubicBezTo>
                  <a:pt x="546" y="705"/>
                  <a:pt x="546" y="703"/>
                  <a:pt x="546" y="701"/>
                </a:cubicBezTo>
                <a:cubicBezTo>
                  <a:pt x="545" y="700"/>
                  <a:pt x="545" y="700"/>
                  <a:pt x="545" y="700"/>
                </a:cubicBezTo>
                <a:cubicBezTo>
                  <a:pt x="543" y="693"/>
                  <a:pt x="543" y="686"/>
                  <a:pt x="544" y="679"/>
                </a:cubicBezTo>
                <a:cubicBezTo>
                  <a:pt x="544" y="678"/>
                  <a:pt x="544" y="677"/>
                  <a:pt x="545" y="676"/>
                </a:cubicBezTo>
                <a:cubicBezTo>
                  <a:pt x="548" y="673"/>
                  <a:pt x="551" y="669"/>
                  <a:pt x="555" y="667"/>
                </a:cubicBezTo>
                <a:cubicBezTo>
                  <a:pt x="556" y="667"/>
                  <a:pt x="557" y="667"/>
                  <a:pt x="557" y="667"/>
                </a:cubicBezTo>
                <a:cubicBezTo>
                  <a:pt x="559" y="666"/>
                  <a:pt x="560" y="665"/>
                  <a:pt x="561" y="664"/>
                </a:cubicBezTo>
                <a:cubicBezTo>
                  <a:pt x="562" y="663"/>
                  <a:pt x="563" y="661"/>
                  <a:pt x="564" y="660"/>
                </a:cubicBezTo>
                <a:cubicBezTo>
                  <a:pt x="565" y="660"/>
                  <a:pt x="566" y="659"/>
                  <a:pt x="567" y="658"/>
                </a:cubicBezTo>
                <a:cubicBezTo>
                  <a:pt x="569" y="658"/>
                  <a:pt x="570" y="656"/>
                  <a:pt x="572" y="655"/>
                </a:cubicBezTo>
                <a:cubicBezTo>
                  <a:pt x="574" y="653"/>
                  <a:pt x="577" y="651"/>
                  <a:pt x="580" y="650"/>
                </a:cubicBezTo>
                <a:cubicBezTo>
                  <a:pt x="582" y="650"/>
                  <a:pt x="583" y="649"/>
                  <a:pt x="583" y="647"/>
                </a:cubicBezTo>
                <a:cubicBezTo>
                  <a:pt x="583" y="646"/>
                  <a:pt x="584" y="646"/>
                  <a:pt x="584" y="646"/>
                </a:cubicBezTo>
                <a:cubicBezTo>
                  <a:pt x="585" y="645"/>
                  <a:pt x="586" y="644"/>
                  <a:pt x="587" y="643"/>
                </a:cubicBezTo>
                <a:cubicBezTo>
                  <a:pt x="588" y="643"/>
                  <a:pt x="588" y="642"/>
                  <a:pt x="588" y="641"/>
                </a:cubicBezTo>
                <a:cubicBezTo>
                  <a:pt x="587" y="640"/>
                  <a:pt x="586" y="639"/>
                  <a:pt x="587" y="637"/>
                </a:cubicBezTo>
                <a:cubicBezTo>
                  <a:pt x="588" y="635"/>
                  <a:pt x="588" y="633"/>
                  <a:pt x="587" y="631"/>
                </a:cubicBezTo>
                <a:cubicBezTo>
                  <a:pt x="586" y="630"/>
                  <a:pt x="586" y="629"/>
                  <a:pt x="586" y="628"/>
                </a:cubicBezTo>
                <a:cubicBezTo>
                  <a:pt x="586" y="625"/>
                  <a:pt x="587" y="623"/>
                  <a:pt x="587" y="620"/>
                </a:cubicBezTo>
                <a:cubicBezTo>
                  <a:pt x="587" y="620"/>
                  <a:pt x="587" y="620"/>
                  <a:pt x="588" y="620"/>
                </a:cubicBezTo>
                <a:cubicBezTo>
                  <a:pt x="588" y="620"/>
                  <a:pt x="588" y="620"/>
                  <a:pt x="588" y="620"/>
                </a:cubicBezTo>
                <a:cubicBezTo>
                  <a:pt x="590" y="621"/>
                  <a:pt x="589" y="623"/>
                  <a:pt x="589" y="624"/>
                </a:cubicBezTo>
                <a:cubicBezTo>
                  <a:pt x="589" y="625"/>
                  <a:pt x="590" y="625"/>
                  <a:pt x="590" y="625"/>
                </a:cubicBezTo>
                <a:cubicBezTo>
                  <a:pt x="590" y="625"/>
                  <a:pt x="591" y="625"/>
                  <a:pt x="591" y="625"/>
                </a:cubicBezTo>
                <a:cubicBezTo>
                  <a:pt x="593" y="623"/>
                  <a:pt x="594" y="621"/>
                  <a:pt x="596" y="619"/>
                </a:cubicBezTo>
                <a:cubicBezTo>
                  <a:pt x="596" y="618"/>
                  <a:pt x="596" y="616"/>
                  <a:pt x="596" y="615"/>
                </a:cubicBezTo>
                <a:cubicBezTo>
                  <a:pt x="597" y="614"/>
                  <a:pt x="596" y="614"/>
                  <a:pt x="596" y="613"/>
                </a:cubicBezTo>
                <a:cubicBezTo>
                  <a:pt x="596" y="612"/>
                  <a:pt x="597" y="612"/>
                  <a:pt x="598" y="612"/>
                </a:cubicBezTo>
                <a:cubicBezTo>
                  <a:pt x="599" y="612"/>
                  <a:pt x="600" y="611"/>
                  <a:pt x="601" y="610"/>
                </a:cubicBezTo>
                <a:cubicBezTo>
                  <a:pt x="604" y="607"/>
                  <a:pt x="606" y="604"/>
                  <a:pt x="606" y="601"/>
                </a:cubicBezTo>
                <a:cubicBezTo>
                  <a:pt x="607" y="598"/>
                  <a:pt x="609" y="597"/>
                  <a:pt x="611" y="597"/>
                </a:cubicBezTo>
                <a:cubicBezTo>
                  <a:pt x="613" y="597"/>
                  <a:pt x="615" y="596"/>
                  <a:pt x="616" y="596"/>
                </a:cubicBezTo>
                <a:cubicBezTo>
                  <a:pt x="617" y="596"/>
                  <a:pt x="618" y="595"/>
                  <a:pt x="619" y="595"/>
                </a:cubicBezTo>
                <a:cubicBezTo>
                  <a:pt x="619" y="595"/>
                  <a:pt x="619" y="594"/>
                  <a:pt x="619" y="594"/>
                </a:cubicBezTo>
                <a:cubicBezTo>
                  <a:pt x="619" y="594"/>
                  <a:pt x="619" y="593"/>
                  <a:pt x="619" y="593"/>
                </a:cubicBezTo>
                <a:cubicBezTo>
                  <a:pt x="618" y="593"/>
                  <a:pt x="618" y="593"/>
                  <a:pt x="617" y="593"/>
                </a:cubicBezTo>
                <a:cubicBezTo>
                  <a:pt x="616" y="593"/>
                  <a:pt x="616" y="593"/>
                  <a:pt x="616" y="592"/>
                </a:cubicBezTo>
                <a:cubicBezTo>
                  <a:pt x="616" y="592"/>
                  <a:pt x="617" y="592"/>
                  <a:pt x="617" y="592"/>
                </a:cubicBezTo>
                <a:cubicBezTo>
                  <a:pt x="617" y="592"/>
                  <a:pt x="617" y="592"/>
                  <a:pt x="618" y="592"/>
                </a:cubicBezTo>
                <a:cubicBezTo>
                  <a:pt x="623" y="592"/>
                  <a:pt x="627" y="590"/>
                  <a:pt x="632" y="590"/>
                </a:cubicBezTo>
                <a:cubicBezTo>
                  <a:pt x="633" y="590"/>
                  <a:pt x="634" y="589"/>
                  <a:pt x="635" y="589"/>
                </a:cubicBezTo>
                <a:cubicBezTo>
                  <a:pt x="636" y="587"/>
                  <a:pt x="636" y="587"/>
                  <a:pt x="634" y="585"/>
                </a:cubicBezTo>
                <a:cubicBezTo>
                  <a:pt x="633" y="584"/>
                  <a:pt x="632" y="582"/>
                  <a:pt x="632" y="581"/>
                </a:cubicBezTo>
                <a:cubicBezTo>
                  <a:pt x="633" y="579"/>
                  <a:pt x="633" y="577"/>
                  <a:pt x="634" y="575"/>
                </a:cubicBezTo>
                <a:cubicBezTo>
                  <a:pt x="635" y="572"/>
                  <a:pt x="638" y="569"/>
                  <a:pt x="641" y="568"/>
                </a:cubicBezTo>
                <a:cubicBezTo>
                  <a:pt x="643" y="567"/>
                  <a:pt x="645" y="566"/>
                  <a:pt x="647" y="565"/>
                </a:cubicBezTo>
                <a:cubicBezTo>
                  <a:pt x="648" y="564"/>
                  <a:pt x="649" y="563"/>
                  <a:pt x="651" y="564"/>
                </a:cubicBezTo>
                <a:cubicBezTo>
                  <a:pt x="654" y="564"/>
                  <a:pt x="658" y="562"/>
                  <a:pt x="662" y="561"/>
                </a:cubicBezTo>
                <a:cubicBezTo>
                  <a:pt x="663" y="561"/>
                  <a:pt x="663" y="560"/>
                  <a:pt x="664" y="559"/>
                </a:cubicBezTo>
                <a:cubicBezTo>
                  <a:pt x="664" y="558"/>
                  <a:pt x="665" y="557"/>
                  <a:pt x="665" y="557"/>
                </a:cubicBezTo>
                <a:cubicBezTo>
                  <a:pt x="668" y="556"/>
                  <a:pt x="671" y="556"/>
                  <a:pt x="674" y="555"/>
                </a:cubicBezTo>
                <a:cubicBezTo>
                  <a:pt x="674" y="555"/>
                  <a:pt x="675" y="556"/>
                  <a:pt x="675" y="556"/>
                </a:cubicBezTo>
                <a:cubicBezTo>
                  <a:pt x="674" y="556"/>
                  <a:pt x="674" y="557"/>
                  <a:pt x="674" y="557"/>
                </a:cubicBezTo>
                <a:cubicBezTo>
                  <a:pt x="673" y="558"/>
                  <a:pt x="672" y="558"/>
                  <a:pt x="671" y="558"/>
                </a:cubicBezTo>
                <a:cubicBezTo>
                  <a:pt x="668" y="560"/>
                  <a:pt x="667" y="561"/>
                  <a:pt x="666" y="564"/>
                </a:cubicBezTo>
                <a:cubicBezTo>
                  <a:pt x="665" y="565"/>
                  <a:pt x="665" y="566"/>
                  <a:pt x="665" y="567"/>
                </a:cubicBezTo>
                <a:cubicBezTo>
                  <a:pt x="665" y="569"/>
                  <a:pt x="667" y="570"/>
                  <a:pt x="668" y="571"/>
                </a:cubicBezTo>
                <a:cubicBezTo>
                  <a:pt x="669" y="572"/>
                  <a:pt x="669" y="572"/>
                  <a:pt x="670" y="572"/>
                </a:cubicBezTo>
                <a:cubicBezTo>
                  <a:pt x="673" y="570"/>
                  <a:pt x="677" y="568"/>
                  <a:pt x="679" y="565"/>
                </a:cubicBezTo>
                <a:cubicBezTo>
                  <a:pt x="680" y="563"/>
                  <a:pt x="682" y="562"/>
                  <a:pt x="684" y="563"/>
                </a:cubicBezTo>
                <a:cubicBezTo>
                  <a:pt x="688" y="561"/>
                  <a:pt x="693" y="560"/>
                  <a:pt x="697" y="558"/>
                </a:cubicBezTo>
                <a:cubicBezTo>
                  <a:pt x="699" y="558"/>
                  <a:pt x="700" y="558"/>
                  <a:pt x="701" y="557"/>
                </a:cubicBezTo>
                <a:cubicBezTo>
                  <a:pt x="702" y="554"/>
                  <a:pt x="705" y="555"/>
                  <a:pt x="707" y="554"/>
                </a:cubicBezTo>
                <a:cubicBezTo>
                  <a:pt x="708" y="553"/>
                  <a:pt x="709" y="553"/>
                  <a:pt x="709" y="553"/>
                </a:cubicBezTo>
                <a:cubicBezTo>
                  <a:pt x="710" y="552"/>
                  <a:pt x="710" y="552"/>
                  <a:pt x="711" y="552"/>
                </a:cubicBezTo>
                <a:cubicBezTo>
                  <a:pt x="711" y="551"/>
                  <a:pt x="712" y="550"/>
                  <a:pt x="711" y="549"/>
                </a:cubicBezTo>
                <a:cubicBezTo>
                  <a:pt x="709" y="548"/>
                  <a:pt x="708" y="546"/>
                  <a:pt x="709" y="543"/>
                </a:cubicBezTo>
                <a:cubicBezTo>
                  <a:pt x="709" y="543"/>
                  <a:pt x="709" y="543"/>
                  <a:pt x="709" y="543"/>
                </a:cubicBezTo>
                <a:cubicBezTo>
                  <a:pt x="709" y="542"/>
                  <a:pt x="707" y="541"/>
                  <a:pt x="707" y="542"/>
                </a:cubicBezTo>
                <a:cubicBezTo>
                  <a:pt x="704" y="544"/>
                  <a:pt x="701" y="547"/>
                  <a:pt x="699" y="550"/>
                </a:cubicBezTo>
                <a:cubicBezTo>
                  <a:pt x="699" y="552"/>
                  <a:pt x="698" y="552"/>
                  <a:pt x="697" y="552"/>
                </a:cubicBezTo>
                <a:cubicBezTo>
                  <a:pt x="696" y="551"/>
                  <a:pt x="695" y="551"/>
                  <a:pt x="694" y="551"/>
                </a:cubicBezTo>
                <a:cubicBezTo>
                  <a:pt x="694" y="552"/>
                  <a:pt x="693" y="552"/>
                  <a:pt x="692" y="552"/>
                </a:cubicBezTo>
                <a:cubicBezTo>
                  <a:pt x="692" y="552"/>
                  <a:pt x="691" y="551"/>
                  <a:pt x="691" y="551"/>
                </a:cubicBezTo>
                <a:cubicBezTo>
                  <a:pt x="690" y="551"/>
                  <a:pt x="689" y="551"/>
                  <a:pt x="688" y="551"/>
                </a:cubicBezTo>
                <a:cubicBezTo>
                  <a:pt x="686" y="551"/>
                  <a:pt x="685" y="549"/>
                  <a:pt x="685" y="547"/>
                </a:cubicBezTo>
                <a:cubicBezTo>
                  <a:pt x="682" y="547"/>
                  <a:pt x="680" y="545"/>
                  <a:pt x="680" y="542"/>
                </a:cubicBezTo>
                <a:cubicBezTo>
                  <a:pt x="680" y="539"/>
                  <a:pt x="680" y="537"/>
                  <a:pt x="681" y="534"/>
                </a:cubicBezTo>
                <a:cubicBezTo>
                  <a:pt x="681" y="533"/>
                  <a:pt x="681" y="532"/>
                  <a:pt x="679" y="531"/>
                </a:cubicBezTo>
                <a:cubicBezTo>
                  <a:pt x="679" y="531"/>
                  <a:pt x="678" y="531"/>
                  <a:pt x="677" y="531"/>
                </a:cubicBezTo>
                <a:cubicBezTo>
                  <a:pt x="677" y="531"/>
                  <a:pt x="677" y="531"/>
                  <a:pt x="677" y="531"/>
                </a:cubicBezTo>
                <a:cubicBezTo>
                  <a:pt x="677" y="531"/>
                  <a:pt x="678" y="530"/>
                  <a:pt x="678" y="530"/>
                </a:cubicBezTo>
                <a:cubicBezTo>
                  <a:pt x="680" y="529"/>
                  <a:pt x="682" y="528"/>
                  <a:pt x="684" y="527"/>
                </a:cubicBezTo>
                <a:cubicBezTo>
                  <a:pt x="685" y="526"/>
                  <a:pt x="686" y="524"/>
                  <a:pt x="685" y="523"/>
                </a:cubicBezTo>
                <a:cubicBezTo>
                  <a:pt x="684" y="522"/>
                  <a:pt x="684" y="521"/>
                  <a:pt x="683" y="520"/>
                </a:cubicBezTo>
                <a:cubicBezTo>
                  <a:pt x="681" y="518"/>
                  <a:pt x="678" y="517"/>
                  <a:pt x="675" y="518"/>
                </a:cubicBezTo>
                <a:cubicBezTo>
                  <a:pt x="667" y="520"/>
                  <a:pt x="659" y="522"/>
                  <a:pt x="652" y="526"/>
                </a:cubicBezTo>
                <a:cubicBezTo>
                  <a:pt x="652" y="526"/>
                  <a:pt x="652" y="527"/>
                  <a:pt x="652" y="527"/>
                </a:cubicBezTo>
                <a:cubicBezTo>
                  <a:pt x="652" y="527"/>
                  <a:pt x="652" y="527"/>
                  <a:pt x="652" y="527"/>
                </a:cubicBezTo>
                <a:cubicBezTo>
                  <a:pt x="651" y="528"/>
                  <a:pt x="650" y="529"/>
                  <a:pt x="649" y="530"/>
                </a:cubicBezTo>
                <a:cubicBezTo>
                  <a:pt x="649" y="530"/>
                  <a:pt x="649" y="530"/>
                  <a:pt x="649" y="530"/>
                </a:cubicBezTo>
                <a:cubicBezTo>
                  <a:pt x="648" y="531"/>
                  <a:pt x="646" y="531"/>
                  <a:pt x="645" y="532"/>
                </a:cubicBezTo>
                <a:cubicBezTo>
                  <a:pt x="645" y="532"/>
                  <a:pt x="644" y="533"/>
                  <a:pt x="643" y="533"/>
                </a:cubicBezTo>
                <a:cubicBezTo>
                  <a:pt x="643" y="534"/>
                  <a:pt x="643" y="534"/>
                  <a:pt x="643" y="534"/>
                </a:cubicBezTo>
                <a:cubicBezTo>
                  <a:pt x="643" y="533"/>
                  <a:pt x="643" y="533"/>
                  <a:pt x="643" y="533"/>
                </a:cubicBezTo>
                <a:cubicBezTo>
                  <a:pt x="644" y="532"/>
                  <a:pt x="644" y="532"/>
                  <a:pt x="645" y="531"/>
                </a:cubicBezTo>
                <a:cubicBezTo>
                  <a:pt x="646" y="531"/>
                  <a:pt x="648" y="530"/>
                  <a:pt x="649" y="530"/>
                </a:cubicBezTo>
                <a:cubicBezTo>
                  <a:pt x="649" y="530"/>
                  <a:pt x="649" y="530"/>
                  <a:pt x="649" y="530"/>
                </a:cubicBezTo>
                <a:cubicBezTo>
                  <a:pt x="649" y="527"/>
                  <a:pt x="650" y="527"/>
                  <a:pt x="652" y="527"/>
                </a:cubicBezTo>
                <a:cubicBezTo>
                  <a:pt x="652" y="527"/>
                  <a:pt x="652" y="527"/>
                  <a:pt x="652" y="526"/>
                </a:cubicBezTo>
                <a:cubicBezTo>
                  <a:pt x="652" y="526"/>
                  <a:pt x="652" y="526"/>
                  <a:pt x="652" y="526"/>
                </a:cubicBezTo>
                <a:cubicBezTo>
                  <a:pt x="652" y="525"/>
                  <a:pt x="653" y="524"/>
                  <a:pt x="654" y="523"/>
                </a:cubicBezTo>
                <a:cubicBezTo>
                  <a:pt x="657" y="520"/>
                  <a:pt x="660" y="518"/>
                  <a:pt x="664" y="517"/>
                </a:cubicBezTo>
                <a:cubicBezTo>
                  <a:pt x="666" y="517"/>
                  <a:pt x="668" y="516"/>
                  <a:pt x="669" y="513"/>
                </a:cubicBezTo>
                <a:cubicBezTo>
                  <a:pt x="669" y="513"/>
                  <a:pt x="670" y="512"/>
                  <a:pt x="670" y="512"/>
                </a:cubicBezTo>
                <a:cubicBezTo>
                  <a:pt x="672" y="510"/>
                  <a:pt x="673" y="509"/>
                  <a:pt x="675" y="507"/>
                </a:cubicBezTo>
                <a:cubicBezTo>
                  <a:pt x="677" y="506"/>
                  <a:pt x="679" y="507"/>
                  <a:pt x="681" y="508"/>
                </a:cubicBezTo>
                <a:cubicBezTo>
                  <a:pt x="690" y="508"/>
                  <a:pt x="698" y="509"/>
                  <a:pt x="706" y="510"/>
                </a:cubicBezTo>
                <a:cubicBezTo>
                  <a:pt x="709" y="510"/>
                  <a:pt x="712" y="509"/>
                  <a:pt x="716" y="509"/>
                </a:cubicBezTo>
                <a:cubicBezTo>
                  <a:pt x="717" y="510"/>
                  <a:pt x="718" y="509"/>
                  <a:pt x="719" y="509"/>
                </a:cubicBezTo>
                <a:cubicBezTo>
                  <a:pt x="719" y="509"/>
                  <a:pt x="720" y="508"/>
                  <a:pt x="721" y="508"/>
                </a:cubicBezTo>
                <a:cubicBezTo>
                  <a:pt x="723" y="507"/>
                  <a:pt x="725" y="505"/>
                  <a:pt x="727" y="503"/>
                </a:cubicBezTo>
                <a:cubicBezTo>
                  <a:pt x="728" y="501"/>
                  <a:pt x="730" y="500"/>
                  <a:pt x="732" y="500"/>
                </a:cubicBezTo>
                <a:cubicBezTo>
                  <a:pt x="733" y="500"/>
                  <a:pt x="735" y="499"/>
                  <a:pt x="736" y="499"/>
                </a:cubicBezTo>
                <a:cubicBezTo>
                  <a:pt x="740" y="499"/>
                  <a:pt x="744" y="497"/>
                  <a:pt x="747" y="494"/>
                </a:cubicBezTo>
                <a:cubicBezTo>
                  <a:pt x="749" y="493"/>
                  <a:pt x="750" y="491"/>
                  <a:pt x="749" y="489"/>
                </a:cubicBezTo>
                <a:cubicBezTo>
                  <a:pt x="748" y="488"/>
                  <a:pt x="748" y="486"/>
                  <a:pt x="749" y="485"/>
                </a:cubicBezTo>
                <a:cubicBezTo>
                  <a:pt x="749" y="484"/>
                  <a:pt x="750" y="483"/>
                  <a:pt x="750" y="482"/>
                </a:cubicBezTo>
                <a:cubicBezTo>
                  <a:pt x="750" y="481"/>
                  <a:pt x="750" y="480"/>
                  <a:pt x="750" y="479"/>
                </a:cubicBezTo>
                <a:cubicBezTo>
                  <a:pt x="748" y="477"/>
                  <a:pt x="746" y="475"/>
                  <a:pt x="743" y="476"/>
                </a:cubicBezTo>
                <a:cubicBezTo>
                  <a:pt x="743" y="476"/>
                  <a:pt x="743" y="476"/>
                  <a:pt x="743" y="476"/>
                </a:cubicBezTo>
                <a:cubicBezTo>
                  <a:pt x="743" y="476"/>
                  <a:pt x="743" y="476"/>
                  <a:pt x="743" y="476"/>
                </a:cubicBezTo>
                <a:cubicBezTo>
                  <a:pt x="743" y="476"/>
                  <a:pt x="743" y="476"/>
                  <a:pt x="743" y="476"/>
                </a:cubicBezTo>
                <a:cubicBezTo>
                  <a:pt x="743" y="476"/>
                  <a:pt x="743" y="476"/>
                  <a:pt x="743" y="476"/>
                </a:cubicBezTo>
                <a:cubicBezTo>
                  <a:pt x="743" y="475"/>
                  <a:pt x="743" y="474"/>
                  <a:pt x="743" y="473"/>
                </a:cubicBezTo>
                <a:cubicBezTo>
                  <a:pt x="743" y="472"/>
                  <a:pt x="742" y="470"/>
                  <a:pt x="740" y="470"/>
                </a:cubicBezTo>
                <a:cubicBezTo>
                  <a:pt x="739" y="470"/>
                  <a:pt x="738" y="470"/>
                  <a:pt x="737" y="470"/>
                </a:cubicBezTo>
                <a:cubicBezTo>
                  <a:pt x="737" y="470"/>
                  <a:pt x="737" y="470"/>
                  <a:pt x="737" y="470"/>
                </a:cubicBezTo>
                <a:cubicBezTo>
                  <a:pt x="737" y="469"/>
                  <a:pt x="737" y="469"/>
                  <a:pt x="738" y="469"/>
                </a:cubicBezTo>
                <a:cubicBezTo>
                  <a:pt x="738" y="469"/>
                  <a:pt x="739" y="468"/>
                  <a:pt x="740" y="468"/>
                </a:cubicBezTo>
                <a:cubicBezTo>
                  <a:pt x="741" y="467"/>
                  <a:pt x="741" y="466"/>
                  <a:pt x="741" y="465"/>
                </a:cubicBezTo>
                <a:cubicBezTo>
                  <a:pt x="740" y="464"/>
                  <a:pt x="739" y="463"/>
                  <a:pt x="737" y="463"/>
                </a:cubicBezTo>
                <a:cubicBezTo>
                  <a:pt x="737" y="463"/>
                  <a:pt x="736" y="463"/>
                  <a:pt x="735" y="463"/>
                </a:cubicBezTo>
                <a:cubicBezTo>
                  <a:pt x="733" y="460"/>
                  <a:pt x="730" y="459"/>
                  <a:pt x="727" y="458"/>
                </a:cubicBezTo>
                <a:cubicBezTo>
                  <a:pt x="727" y="457"/>
                  <a:pt x="726" y="457"/>
                  <a:pt x="726" y="457"/>
                </a:cubicBezTo>
                <a:cubicBezTo>
                  <a:pt x="726" y="453"/>
                  <a:pt x="723" y="452"/>
                  <a:pt x="721" y="450"/>
                </a:cubicBezTo>
                <a:cubicBezTo>
                  <a:pt x="720" y="449"/>
                  <a:pt x="719" y="447"/>
                  <a:pt x="718" y="446"/>
                </a:cubicBezTo>
                <a:cubicBezTo>
                  <a:pt x="717" y="445"/>
                  <a:pt x="717" y="444"/>
                  <a:pt x="718" y="443"/>
                </a:cubicBezTo>
                <a:cubicBezTo>
                  <a:pt x="719" y="442"/>
                  <a:pt x="720" y="441"/>
                  <a:pt x="721" y="440"/>
                </a:cubicBezTo>
                <a:cubicBezTo>
                  <a:pt x="722" y="439"/>
                  <a:pt x="722" y="438"/>
                  <a:pt x="722" y="437"/>
                </a:cubicBezTo>
                <a:cubicBezTo>
                  <a:pt x="720" y="435"/>
                  <a:pt x="719" y="433"/>
                  <a:pt x="720" y="430"/>
                </a:cubicBezTo>
                <a:cubicBezTo>
                  <a:pt x="720" y="430"/>
                  <a:pt x="719" y="429"/>
                  <a:pt x="719" y="428"/>
                </a:cubicBezTo>
                <a:cubicBezTo>
                  <a:pt x="718" y="427"/>
                  <a:pt x="718" y="425"/>
                  <a:pt x="717" y="424"/>
                </a:cubicBezTo>
                <a:cubicBezTo>
                  <a:pt x="716" y="424"/>
                  <a:pt x="717" y="422"/>
                  <a:pt x="716" y="421"/>
                </a:cubicBezTo>
                <a:cubicBezTo>
                  <a:pt x="716" y="420"/>
                  <a:pt x="716" y="418"/>
                  <a:pt x="716" y="417"/>
                </a:cubicBezTo>
                <a:cubicBezTo>
                  <a:pt x="716" y="415"/>
                  <a:pt x="715" y="414"/>
                  <a:pt x="715" y="412"/>
                </a:cubicBezTo>
                <a:cubicBezTo>
                  <a:pt x="713" y="408"/>
                  <a:pt x="713" y="404"/>
                  <a:pt x="712" y="400"/>
                </a:cubicBezTo>
                <a:cubicBezTo>
                  <a:pt x="712" y="399"/>
                  <a:pt x="712" y="398"/>
                  <a:pt x="711" y="397"/>
                </a:cubicBezTo>
                <a:cubicBezTo>
                  <a:pt x="711" y="396"/>
                  <a:pt x="711" y="396"/>
                  <a:pt x="710" y="396"/>
                </a:cubicBezTo>
                <a:cubicBezTo>
                  <a:pt x="710" y="396"/>
                  <a:pt x="710" y="396"/>
                  <a:pt x="709" y="396"/>
                </a:cubicBezTo>
                <a:cubicBezTo>
                  <a:pt x="707" y="399"/>
                  <a:pt x="704" y="402"/>
                  <a:pt x="703" y="406"/>
                </a:cubicBezTo>
                <a:cubicBezTo>
                  <a:pt x="701" y="410"/>
                  <a:pt x="699" y="413"/>
                  <a:pt x="695" y="415"/>
                </a:cubicBezTo>
                <a:cubicBezTo>
                  <a:pt x="694" y="415"/>
                  <a:pt x="693" y="416"/>
                  <a:pt x="692" y="417"/>
                </a:cubicBezTo>
                <a:cubicBezTo>
                  <a:pt x="691" y="418"/>
                  <a:pt x="689" y="418"/>
                  <a:pt x="688" y="419"/>
                </a:cubicBezTo>
                <a:cubicBezTo>
                  <a:pt x="687" y="419"/>
                  <a:pt x="685" y="419"/>
                  <a:pt x="684" y="418"/>
                </a:cubicBezTo>
                <a:cubicBezTo>
                  <a:pt x="683" y="417"/>
                  <a:pt x="682" y="416"/>
                  <a:pt x="682" y="415"/>
                </a:cubicBezTo>
                <a:cubicBezTo>
                  <a:pt x="682" y="414"/>
                  <a:pt x="680" y="413"/>
                  <a:pt x="679" y="412"/>
                </a:cubicBezTo>
                <a:cubicBezTo>
                  <a:pt x="677" y="411"/>
                  <a:pt x="677" y="409"/>
                  <a:pt x="677" y="408"/>
                </a:cubicBezTo>
                <a:cubicBezTo>
                  <a:pt x="677" y="405"/>
                  <a:pt x="679" y="402"/>
                  <a:pt x="678" y="399"/>
                </a:cubicBezTo>
                <a:cubicBezTo>
                  <a:pt x="678" y="398"/>
                  <a:pt x="678" y="397"/>
                  <a:pt x="679" y="397"/>
                </a:cubicBezTo>
                <a:cubicBezTo>
                  <a:pt x="680" y="394"/>
                  <a:pt x="681" y="391"/>
                  <a:pt x="682" y="389"/>
                </a:cubicBezTo>
                <a:cubicBezTo>
                  <a:pt x="683" y="388"/>
                  <a:pt x="682" y="387"/>
                  <a:pt x="681" y="387"/>
                </a:cubicBezTo>
                <a:cubicBezTo>
                  <a:pt x="679" y="386"/>
                  <a:pt x="677" y="384"/>
                  <a:pt x="674" y="384"/>
                </a:cubicBezTo>
                <a:cubicBezTo>
                  <a:pt x="673" y="384"/>
                  <a:pt x="672" y="383"/>
                  <a:pt x="671" y="382"/>
                </a:cubicBezTo>
                <a:cubicBezTo>
                  <a:pt x="670" y="382"/>
                  <a:pt x="670" y="381"/>
                  <a:pt x="670" y="380"/>
                </a:cubicBezTo>
                <a:cubicBezTo>
                  <a:pt x="670" y="379"/>
                  <a:pt x="670" y="378"/>
                  <a:pt x="670" y="378"/>
                </a:cubicBezTo>
                <a:cubicBezTo>
                  <a:pt x="668" y="376"/>
                  <a:pt x="667" y="374"/>
                  <a:pt x="666" y="372"/>
                </a:cubicBezTo>
                <a:cubicBezTo>
                  <a:pt x="666" y="370"/>
                  <a:pt x="665" y="369"/>
                  <a:pt x="664" y="368"/>
                </a:cubicBezTo>
                <a:cubicBezTo>
                  <a:pt x="662" y="366"/>
                  <a:pt x="661" y="365"/>
                  <a:pt x="658" y="366"/>
                </a:cubicBezTo>
                <a:cubicBezTo>
                  <a:pt x="657" y="366"/>
                  <a:pt x="656" y="366"/>
                  <a:pt x="655" y="366"/>
                </a:cubicBezTo>
                <a:cubicBezTo>
                  <a:pt x="651" y="365"/>
                  <a:pt x="648" y="366"/>
                  <a:pt x="645" y="363"/>
                </a:cubicBezTo>
                <a:cubicBezTo>
                  <a:pt x="644" y="362"/>
                  <a:pt x="642" y="362"/>
                  <a:pt x="641" y="362"/>
                </a:cubicBezTo>
                <a:cubicBezTo>
                  <a:pt x="637" y="361"/>
                  <a:pt x="633" y="363"/>
                  <a:pt x="632" y="366"/>
                </a:cubicBezTo>
                <a:cubicBezTo>
                  <a:pt x="631" y="368"/>
                  <a:pt x="631" y="370"/>
                  <a:pt x="632" y="372"/>
                </a:cubicBezTo>
                <a:cubicBezTo>
                  <a:pt x="633" y="373"/>
                  <a:pt x="633" y="375"/>
                  <a:pt x="632" y="376"/>
                </a:cubicBezTo>
                <a:cubicBezTo>
                  <a:pt x="631" y="378"/>
                  <a:pt x="629" y="380"/>
                  <a:pt x="628" y="382"/>
                </a:cubicBezTo>
                <a:cubicBezTo>
                  <a:pt x="627" y="384"/>
                  <a:pt x="630" y="387"/>
                  <a:pt x="629" y="389"/>
                </a:cubicBezTo>
                <a:cubicBezTo>
                  <a:pt x="629" y="390"/>
                  <a:pt x="629" y="392"/>
                  <a:pt x="629" y="393"/>
                </a:cubicBezTo>
                <a:cubicBezTo>
                  <a:pt x="630" y="395"/>
                  <a:pt x="629" y="396"/>
                  <a:pt x="627" y="397"/>
                </a:cubicBezTo>
                <a:cubicBezTo>
                  <a:pt x="627" y="398"/>
                  <a:pt x="626" y="398"/>
                  <a:pt x="625" y="399"/>
                </a:cubicBezTo>
                <a:cubicBezTo>
                  <a:pt x="624" y="402"/>
                  <a:pt x="620" y="404"/>
                  <a:pt x="618" y="407"/>
                </a:cubicBezTo>
                <a:cubicBezTo>
                  <a:pt x="617" y="409"/>
                  <a:pt x="617" y="410"/>
                  <a:pt x="618" y="412"/>
                </a:cubicBezTo>
                <a:cubicBezTo>
                  <a:pt x="619" y="413"/>
                  <a:pt x="620" y="414"/>
                  <a:pt x="621" y="415"/>
                </a:cubicBezTo>
                <a:cubicBezTo>
                  <a:pt x="621" y="416"/>
                  <a:pt x="622" y="417"/>
                  <a:pt x="622" y="419"/>
                </a:cubicBezTo>
                <a:cubicBezTo>
                  <a:pt x="623" y="422"/>
                  <a:pt x="623" y="425"/>
                  <a:pt x="623" y="428"/>
                </a:cubicBezTo>
                <a:cubicBezTo>
                  <a:pt x="624" y="432"/>
                  <a:pt x="622" y="435"/>
                  <a:pt x="623" y="438"/>
                </a:cubicBezTo>
                <a:cubicBezTo>
                  <a:pt x="623" y="439"/>
                  <a:pt x="623" y="439"/>
                  <a:pt x="622" y="440"/>
                </a:cubicBezTo>
                <a:cubicBezTo>
                  <a:pt x="621" y="441"/>
                  <a:pt x="620" y="441"/>
                  <a:pt x="619" y="442"/>
                </a:cubicBezTo>
                <a:cubicBezTo>
                  <a:pt x="615" y="446"/>
                  <a:pt x="611" y="448"/>
                  <a:pt x="606" y="450"/>
                </a:cubicBezTo>
                <a:cubicBezTo>
                  <a:pt x="604" y="451"/>
                  <a:pt x="602" y="452"/>
                  <a:pt x="600" y="453"/>
                </a:cubicBezTo>
                <a:cubicBezTo>
                  <a:pt x="598" y="453"/>
                  <a:pt x="597" y="454"/>
                  <a:pt x="597" y="456"/>
                </a:cubicBezTo>
                <a:cubicBezTo>
                  <a:pt x="597" y="460"/>
                  <a:pt x="598" y="463"/>
                  <a:pt x="597" y="466"/>
                </a:cubicBezTo>
                <a:cubicBezTo>
                  <a:pt x="597" y="469"/>
                  <a:pt x="597" y="471"/>
                  <a:pt x="596" y="473"/>
                </a:cubicBezTo>
                <a:cubicBezTo>
                  <a:pt x="596" y="476"/>
                  <a:pt x="597" y="478"/>
                  <a:pt x="597" y="480"/>
                </a:cubicBezTo>
                <a:cubicBezTo>
                  <a:pt x="597" y="481"/>
                  <a:pt x="597" y="482"/>
                  <a:pt x="596" y="483"/>
                </a:cubicBezTo>
                <a:cubicBezTo>
                  <a:pt x="596" y="484"/>
                  <a:pt x="595" y="486"/>
                  <a:pt x="594" y="487"/>
                </a:cubicBezTo>
                <a:cubicBezTo>
                  <a:pt x="594" y="488"/>
                  <a:pt x="593" y="488"/>
                  <a:pt x="593" y="488"/>
                </a:cubicBezTo>
                <a:cubicBezTo>
                  <a:pt x="590" y="488"/>
                  <a:pt x="589" y="489"/>
                  <a:pt x="588" y="490"/>
                </a:cubicBezTo>
                <a:cubicBezTo>
                  <a:pt x="587" y="491"/>
                  <a:pt x="585" y="491"/>
                  <a:pt x="585" y="490"/>
                </a:cubicBezTo>
                <a:cubicBezTo>
                  <a:pt x="585" y="489"/>
                  <a:pt x="584" y="488"/>
                  <a:pt x="584" y="487"/>
                </a:cubicBezTo>
                <a:cubicBezTo>
                  <a:pt x="583" y="486"/>
                  <a:pt x="583" y="484"/>
                  <a:pt x="582" y="483"/>
                </a:cubicBezTo>
                <a:cubicBezTo>
                  <a:pt x="579" y="481"/>
                  <a:pt x="578" y="477"/>
                  <a:pt x="576" y="474"/>
                </a:cubicBezTo>
                <a:cubicBezTo>
                  <a:pt x="576" y="473"/>
                  <a:pt x="576" y="472"/>
                  <a:pt x="576" y="470"/>
                </a:cubicBezTo>
                <a:cubicBezTo>
                  <a:pt x="578" y="467"/>
                  <a:pt x="580" y="463"/>
                  <a:pt x="580" y="458"/>
                </a:cubicBezTo>
                <a:cubicBezTo>
                  <a:pt x="580" y="457"/>
                  <a:pt x="581" y="455"/>
                  <a:pt x="581" y="454"/>
                </a:cubicBezTo>
                <a:cubicBezTo>
                  <a:pt x="582" y="452"/>
                  <a:pt x="582" y="451"/>
                  <a:pt x="582" y="450"/>
                </a:cubicBezTo>
                <a:cubicBezTo>
                  <a:pt x="583" y="449"/>
                  <a:pt x="582" y="448"/>
                  <a:pt x="581" y="448"/>
                </a:cubicBezTo>
                <a:cubicBezTo>
                  <a:pt x="577" y="447"/>
                  <a:pt x="572" y="445"/>
                  <a:pt x="568" y="445"/>
                </a:cubicBezTo>
                <a:cubicBezTo>
                  <a:pt x="566" y="445"/>
                  <a:pt x="565" y="445"/>
                  <a:pt x="565" y="444"/>
                </a:cubicBezTo>
                <a:cubicBezTo>
                  <a:pt x="562" y="441"/>
                  <a:pt x="560" y="439"/>
                  <a:pt x="557" y="437"/>
                </a:cubicBezTo>
                <a:cubicBezTo>
                  <a:pt x="554" y="436"/>
                  <a:pt x="551" y="434"/>
                  <a:pt x="550" y="431"/>
                </a:cubicBezTo>
                <a:cubicBezTo>
                  <a:pt x="548" y="427"/>
                  <a:pt x="546" y="425"/>
                  <a:pt x="542" y="423"/>
                </a:cubicBezTo>
                <a:cubicBezTo>
                  <a:pt x="540" y="422"/>
                  <a:pt x="537" y="420"/>
                  <a:pt x="534" y="419"/>
                </a:cubicBezTo>
                <a:cubicBezTo>
                  <a:pt x="533" y="418"/>
                  <a:pt x="531" y="418"/>
                  <a:pt x="530" y="418"/>
                </a:cubicBezTo>
                <a:cubicBezTo>
                  <a:pt x="527" y="419"/>
                  <a:pt x="525" y="420"/>
                  <a:pt x="523" y="419"/>
                </a:cubicBezTo>
                <a:cubicBezTo>
                  <a:pt x="523" y="419"/>
                  <a:pt x="522" y="419"/>
                  <a:pt x="522" y="419"/>
                </a:cubicBezTo>
                <a:cubicBezTo>
                  <a:pt x="522" y="420"/>
                  <a:pt x="522" y="420"/>
                  <a:pt x="522" y="420"/>
                </a:cubicBezTo>
                <a:cubicBezTo>
                  <a:pt x="522" y="419"/>
                  <a:pt x="522" y="419"/>
                  <a:pt x="522" y="419"/>
                </a:cubicBezTo>
                <a:cubicBezTo>
                  <a:pt x="522" y="419"/>
                  <a:pt x="522" y="419"/>
                  <a:pt x="523" y="419"/>
                </a:cubicBezTo>
                <a:cubicBezTo>
                  <a:pt x="524" y="417"/>
                  <a:pt x="525" y="415"/>
                  <a:pt x="525" y="412"/>
                </a:cubicBezTo>
                <a:cubicBezTo>
                  <a:pt x="524" y="409"/>
                  <a:pt x="525" y="406"/>
                  <a:pt x="524" y="403"/>
                </a:cubicBezTo>
                <a:cubicBezTo>
                  <a:pt x="524" y="401"/>
                  <a:pt x="524" y="400"/>
                  <a:pt x="524" y="399"/>
                </a:cubicBezTo>
                <a:cubicBezTo>
                  <a:pt x="524" y="399"/>
                  <a:pt x="523" y="398"/>
                  <a:pt x="523" y="398"/>
                </a:cubicBezTo>
                <a:cubicBezTo>
                  <a:pt x="522" y="398"/>
                  <a:pt x="520" y="398"/>
                  <a:pt x="519" y="398"/>
                </a:cubicBezTo>
                <a:cubicBezTo>
                  <a:pt x="518" y="398"/>
                  <a:pt x="517" y="397"/>
                  <a:pt x="517" y="396"/>
                </a:cubicBezTo>
                <a:cubicBezTo>
                  <a:pt x="517" y="395"/>
                  <a:pt x="516" y="394"/>
                  <a:pt x="517" y="393"/>
                </a:cubicBezTo>
                <a:cubicBezTo>
                  <a:pt x="517" y="392"/>
                  <a:pt x="518" y="390"/>
                  <a:pt x="518" y="388"/>
                </a:cubicBezTo>
                <a:cubicBezTo>
                  <a:pt x="520" y="381"/>
                  <a:pt x="523" y="375"/>
                  <a:pt x="529" y="370"/>
                </a:cubicBezTo>
                <a:cubicBezTo>
                  <a:pt x="530" y="369"/>
                  <a:pt x="531" y="367"/>
                  <a:pt x="532" y="366"/>
                </a:cubicBezTo>
                <a:cubicBezTo>
                  <a:pt x="535" y="362"/>
                  <a:pt x="538" y="357"/>
                  <a:pt x="543" y="356"/>
                </a:cubicBezTo>
                <a:cubicBezTo>
                  <a:pt x="545" y="353"/>
                  <a:pt x="548" y="352"/>
                  <a:pt x="549" y="348"/>
                </a:cubicBezTo>
                <a:cubicBezTo>
                  <a:pt x="549" y="348"/>
                  <a:pt x="550" y="347"/>
                  <a:pt x="551" y="347"/>
                </a:cubicBezTo>
                <a:cubicBezTo>
                  <a:pt x="552" y="347"/>
                  <a:pt x="553" y="348"/>
                  <a:pt x="554" y="348"/>
                </a:cubicBezTo>
                <a:cubicBezTo>
                  <a:pt x="557" y="348"/>
                  <a:pt x="560" y="346"/>
                  <a:pt x="560" y="343"/>
                </a:cubicBezTo>
                <a:cubicBezTo>
                  <a:pt x="560" y="342"/>
                  <a:pt x="560" y="340"/>
                  <a:pt x="559" y="339"/>
                </a:cubicBezTo>
                <a:cubicBezTo>
                  <a:pt x="559" y="339"/>
                  <a:pt x="559" y="339"/>
                  <a:pt x="559" y="339"/>
                </a:cubicBezTo>
                <a:cubicBezTo>
                  <a:pt x="559" y="339"/>
                  <a:pt x="559" y="339"/>
                  <a:pt x="559" y="339"/>
                </a:cubicBezTo>
                <a:cubicBezTo>
                  <a:pt x="559" y="339"/>
                  <a:pt x="559" y="339"/>
                  <a:pt x="559" y="339"/>
                </a:cubicBezTo>
                <a:cubicBezTo>
                  <a:pt x="559" y="339"/>
                  <a:pt x="559" y="339"/>
                  <a:pt x="559" y="339"/>
                </a:cubicBezTo>
                <a:cubicBezTo>
                  <a:pt x="563" y="339"/>
                  <a:pt x="567" y="338"/>
                  <a:pt x="568" y="334"/>
                </a:cubicBezTo>
                <a:cubicBezTo>
                  <a:pt x="569" y="333"/>
                  <a:pt x="570" y="333"/>
                  <a:pt x="570" y="333"/>
                </a:cubicBezTo>
                <a:cubicBezTo>
                  <a:pt x="572" y="334"/>
                  <a:pt x="573" y="335"/>
                  <a:pt x="574" y="335"/>
                </a:cubicBezTo>
                <a:cubicBezTo>
                  <a:pt x="576" y="335"/>
                  <a:pt x="577" y="336"/>
                  <a:pt x="579" y="334"/>
                </a:cubicBezTo>
                <a:cubicBezTo>
                  <a:pt x="583" y="330"/>
                  <a:pt x="587" y="326"/>
                  <a:pt x="592" y="322"/>
                </a:cubicBezTo>
                <a:cubicBezTo>
                  <a:pt x="592" y="322"/>
                  <a:pt x="592" y="321"/>
                  <a:pt x="592" y="320"/>
                </a:cubicBezTo>
                <a:cubicBezTo>
                  <a:pt x="592" y="319"/>
                  <a:pt x="593" y="318"/>
                  <a:pt x="594" y="317"/>
                </a:cubicBezTo>
                <a:cubicBezTo>
                  <a:pt x="596" y="316"/>
                  <a:pt x="598" y="314"/>
                  <a:pt x="599" y="313"/>
                </a:cubicBezTo>
                <a:cubicBezTo>
                  <a:pt x="600" y="312"/>
                  <a:pt x="601" y="312"/>
                  <a:pt x="601" y="311"/>
                </a:cubicBezTo>
                <a:cubicBezTo>
                  <a:pt x="601" y="311"/>
                  <a:pt x="601" y="311"/>
                  <a:pt x="601" y="311"/>
                </a:cubicBezTo>
                <a:cubicBezTo>
                  <a:pt x="602" y="310"/>
                  <a:pt x="602" y="310"/>
                  <a:pt x="602" y="310"/>
                </a:cubicBezTo>
                <a:cubicBezTo>
                  <a:pt x="605" y="308"/>
                  <a:pt x="605" y="308"/>
                  <a:pt x="603" y="305"/>
                </a:cubicBezTo>
                <a:cubicBezTo>
                  <a:pt x="603" y="304"/>
                  <a:pt x="603" y="304"/>
                  <a:pt x="603" y="304"/>
                </a:cubicBezTo>
                <a:cubicBezTo>
                  <a:pt x="602" y="303"/>
                  <a:pt x="603" y="303"/>
                  <a:pt x="603" y="303"/>
                </a:cubicBezTo>
                <a:cubicBezTo>
                  <a:pt x="606" y="302"/>
                  <a:pt x="609" y="302"/>
                  <a:pt x="610" y="305"/>
                </a:cubicBezTo>
                <a:cubicBezTo>
                  <a:pt x="610" y="305"/>
                  <a:pt x="610" y="306"/>
                  <a:pt x="610" y="306"/>
                </a:cubicBezTo>
                <a:cubicBezTo>
                  <a:pt x="614" y="308"/>
                  <a:pt x="619" y="308"/>
                  <a:pt x="623" y="306"/>
                </a:cubicBezTo>
                <a:cubicBezTo>
                  <a:pt x="626" y="305"/>
                  <a:pt x="629" y="303"/>
                  <a:pt x="631" y="301"/>
                </a:cubicBezTo>
                <a:cubicBezTo>
                  <a:pt x="632" y="300"/>
                  <a:pt x="633" y="299"/>
                  <a:pt x="634" y="299"/>
                </a:cubicBezTo>
                <a:cubicBezTo>
                  <a:pt x="636" y="299"/>
                  <a:pt x="637" y="297"/>
                  <a:pt x="638" y="295"/>
                </a:cubicBezTo>
                <a:cubicBezTo>
                  <a:pt x="639" y="294"/>
                  <a:pt x="639" y="292"/>
                  <a:pt x="639" y="291"/>
                </a:cubicBezTo>
                <a:cubicBezTo>
                  <a:pt x="638" y="290"/>
                  <a:pt x="638" y="289"/>
                  <a:pt x="638" y="288"/>
                </a:cubicBezTo>
                <a:cubicBezTo>
                  <a:pt x="637" y="286"/>
                  <a:pt x="637" y="284"/>
                  <a:pt x="637" y="283"/>
                </a:cubicBezTo>
                <a:cubicBezTo>
                  <a:pt x="638" y="281"/>
                  <a:pt x="638" y="279"/>
                  <a:pt x="638" y="278"/>
                </a:cubicBezTo>
                <a:cubicBezTo>
                  <a:pt x="638" y="278"/>
                  <a:pt x="638" y="277"/>
                  <a:pt x="638" y="277"/>
                </a:cubicBezTo>
                <a:cubicBezTo>
                  <a:pt x="638" y="277"/>
                  <a:pt x="638" y="277"/>
                  <a:pt x="638" y="277"/>
                </a:cubicBezTo>
                <a:cubicBezTo>
                  <a:pt x="638" y="277"/>
                  <a:pt x="638" y="277"/>
                  <a:pt x="638" y="277"/>
                </a:cubicBezTo>
                <a:cubicBezTo>
                  <a:pt x="638" y="277"/>
                  <a:pt x="638" y="277"/>
                  <a:pt x="638" y="278"/>
                </a:cubicBezTo>
                <a:cubicBezTo>
                  <a:pt x="639" y="278"/>
                  <a:pt x="641" y="278"/>
                  <a:pt x="642" y="278"/>
                </a:cubicBezTo>
                <a:cubicBezTo>
                  <a:pt x="645" y="278"/>
                  <a:pt x="646" y="277"/>
                  <a:pt x="646" y="273"/>
                </a:cubicBezTo>
                <a:cubicBezTo>
                  <a:pt x="646" y="272"/>
                  <a:pt x="646" y="271"/>
                  <a:pt x="647" y="270"/>
                </a:cubicBezTo>
                <a:cubicBezTo>
                  <a:pt x="649" y="268"/>
                  <a:pt x="648" y="267"/>
                  <a:pt x="647" y="266"/>
                </a:cubicBezTo>
                <a:cubicBezTo>
                  <a:pt x="645" y="265"/>
                  <a:pt x="643" y="263"/>
                  <a:pt x="643" y="260"/>
                </a:cubicBezTo>
                <a:cubicBezTo>
                  <a:pt x="643" y="259"/>
                  <a:pt x="642" y="257"/>
                  <a:pt x="640" y="258"/>
                </a:cubicBezTo>
                <a:cubicBezTo>
                  <a:pt x="639" y="258"/>
                  <a:pt x="638" y="256"/>
                  <a:pt x="638" y="255"/>
                </a:cubicBezTo>
                <a:cubicBezTo>
                  <a:pt x="636" y="255"/>
                  <a:pt x="634" y="254"/>
                  <a:pt x="633" y="253"/>
                </a:cubicBezTo>
                <a:cubicBezTo>
                  <a:pt x="633" y="253"/>
                  <a:pt x="633" y="253"/>
                  <a:pt x="633" y="253"/>
                </a:cubicBezTo>
                <a:cubicBezTo>
                  <a:pt x="633" y="253"/>
                  <a:pt x="633" y="253"/>
                  <a:pt x="633" y="253"/>
                </a:cubicBezTo>
                <a:cubicBezTo>
                  <a:pt x="633" y="253"/>
                  <a:pt x="633" y="253"/>
                  <a:pt x="633" y="253"/>
                </a:cubicBezTo>
                <a:cubicBezTo>
                  <a:pt x="632" y="253"/>
                  <a:pt x="632" y="254"/>
                  <a:pt x="631" y="254"/>
                </a:cubicBezTo>
                <a:cubicBezTo>
                  <a:pt x="628" y="254"/>
                  <a:pt x="627" y="255"/>
                  <a:pt x="626" y="257"/>
                </a:cubicBezTo>
                <a:cubicBezTo>
                  <a:pt x="626" y="260"/>
                  <a:pt x="624" y="262"/>
                  <a:pt x="625" y="265"/>
                </a:cubicBezTo>
                <a:cubicBezTo>
                  <a:pt x="625" y="266"/>
                  <a:pt x="625" y="266"/>
                  <a:pt x="624" y="267"/>
                </a:cubicBezTo>
                <a:cubicBezTo>
                  <a:pt x="623" y="267"/>
                  <a:pt x="622" y="269"/>
                  <a:pt x="621" y="270"/>
                </a:cubicBezTo>
                <a:cubicBezTo>
                  <a:pt x="619" y="270"/>
                  <a:pt x="618" y="272"/>
                  <a:pt x="617" y="274"/>
                </a:cubicBezTo>
                <a:cubicBezTo>
                  <a:pt x="616" y="275"/>
                  <a:pt x="615" y="276"/>
                  <a:pt x="615" y="278"/>
                </a:cubicBezTo>
                <a:cubicBezTo>
                  <a:pt x="614" y="279"/>
                  <a:pt x="613" y="279"/>
                  <a:pt x="612" y="279"/>
                </a:cubicBezTo>
                <a:cubicBezTo>
                  <a:pt x="612" y="279"/>
                  <a:pt x="612" y="279"/>
                  <a:pt x="612" y="279"/>
                </a:cubicBezTo>
                <a:cubicBezTo>
                  <a:pt x="612" y="279"/>
                  <a:pt x="612" y="280"/>
                  <a:pt x="611" y="280"/>
                </a:cubicBezTo>
                <a:cubicBezTo>
                  <a:pt x="612" y="280"/>
                  <a:pt x="612" y="279"/>
                  <a:pt x="612" y="279"/>
                </a:cubicBezTo>
                <a:cubicBezTo>
                  <a:pt x="612" y="279"/>
                  <a:pt x="612" y="279"/>
                  <a:pt x="612" y="279"/>
                </a:cubicBezTo>
                <a:cubicBezTo>
                  <a:pt x="611" y="278"/>
                  <a:pt x="611" y="277"/>
                  <a:pt x="610" y="277"/>
                </a:cubicBezTo>
                <a:cubicBezTo>
                  <a:pt x="609" y="277"/>
                  <a:pt x="608" y="278"/>
                  <a:pt x="607" y="280"/>
                </a:cubicBezTo>
                <a:cubicBezTo>
                  <a:pt x="607" y="281"/>
                  <a:pt x="607" y="282"/>
                  <a:pt x="608" y="283"/>
                </a:cubicBezTo>
                <a:cubicBezTo>
                  <a:pt x="608" y="285"/>
                  <a:pt x="608" y="286"/>
                  <a:pt x="607" y="287"/>
                </a:cubicBezTo>
                <a:cubicBezTo>
                  <a:pt x="606" y="287"/>
                  <a:pt x="605" y="288"/>
                  <a:pt x="604" y="288"/>
                </a:cubicBezTo>
                <a:cubicBezTo>
                  <a:pt x="603" y="287"/>
                  <a:pt x="602" y="287"/>
                  <a:pt x="602" y="286"/>
                </a:cubicBezTo>
                <a:cubicBezTo>
                  <a:pt x="601" y="284"/>
                  <a:pt x="601" y="283"/>
                  <a:pt x="601" y="281"/>
                </a:cubicBezTo>
                <a:cubicBezTo>
                  <a:pt x="600" y="278"/>
                  <a:pt x="601" y="275"/>
                  <a:pt x="604" y="272"/>
                </a:cubicBezTo>
                <a:cubicBezTo>
                  <a:pt x="605" y="272"/>
                  <a:pt x="605" y="270"/>
                  <a:pt x="605" y="269"/>
                </a:cubicBezTo>
                <a:cubicBezTo>
                  <a:pt x="606" y="265"/>
                  <a:pt x="604" y="262"/>
                  <a:pt x="603" y="258"/>
                </a:cubicBezTo>
                <a:cubicBezTo>
                  <a:pt x="602" y="258"/>
                  <a:pt x="601" y="258"/>
                  <a:pt x="600" y="259"/>
                </a:cubicBezTo>
                <a:cubicBezTo>
                  <a:pt x="599" y="261"/>
                  <a:pt x="597" y="262"/>
                  <a:pt x="596" y="265"/>
                </a:cubicBezTo>
                <a:cubicBezTo>
                  <a:pt x="595" y="266"/>
                  <a:pt x="594" y="267"/>
                  <a:pt x="593" y="268"/>
                </a:cubicBezTo>
                <a:cubicBezTo>
                  <a:pt x="593" y="269"/>
                  <a:pt x="593" y="269"/>
                  <a:pt x="592" y="269"/>
                </a:cubicBezTo>
                <a:cubicBezTo>
                  <a:pt x="592" y="269"/>
                  <a:pt x="591" y="268"/>
                  <a:pt x="592" y="268"/>
                </a:cubicBezTo>
                <a:cubicBezTo>
                  <a:pt x="593" y="265"/>
                  <a:pt x="593" y="262"/>
                  <a:pt x="593" y="259"/>
                </a:cubicBezTo>
                <a:cubicBezTo>
                  <a:pt x="593" y="258"/>
                  <a:pt x="594" y="257"/>
                  <a:pt x="595" y="257"/>
                </a:cubicBezTo>
                <a:cubicBezTo>
                  <a:pt x="597" y="256"/>
                  <a:pt x="597" y="255"/>
                  <a:pt x="596" y="254"/>
                </a:cubicBezTo>
                <a:cubicBezTo>
                  <a:pt x="594" y="253"/>
                  <a:pt x="593" y="251"/>
                  <a:pt x="591" y="251"/>
                </a:cubicBezTo>
                <a:cubicBezTo>
                  <a:pt x="590" y="251"/>
                  <a:pt x="588" y="250"/>
                  <a:pt x="587" y="249"/>
                </a:cubicBezTo>
                <a:cubicBezTo>
                  <a:pt x="587" y="249"/>
                  <a:pt x="586" y="248"/>
                  <a:pt x="587" y="248"/>
                </a:cubicBezTo>
                <a:cubicBezTo>
                  <a:pt x="588" y="246"/>
                  <a:pt x="590" y="244"/>
                  <a:pt x="592" y="243"/>
                </a:cubicBezTo>
                <a:cubicBezTo>
                  <a:pt x="592" y="242"/>
                  <a:pt x="593" y="242"/>
                  <a:pt x="593" y="242"/>
                </a:cubicBezTo>
                <a:cubicBezTo>
                  <a:pt x="595" y="241"/>
                  <a:pt x="596" y="241"/>
                  <a:pt x="595" y="239"/>
                </a:cubicBezTo>
                <a:cubicBezTo>
                  <a:pt x="594" y="234"/>
                  <a:pt x="593" y="229"/>
                  <a:pt x="596" y="223"/>
                </a:cubicBezTo>
                <a:cubicBezTo>
                  <a:pt x="596" y="222"/>
                  <a:pt x="596" y="221"/>
                  <a:pt x="596" y="221"/>
                </a:cubicBezTo>
                <a:cubicBezTo>
                  <a:pt x="594" y="217"/>
                  <a:pt x="595" y="214"/>
                  <a:pt x="593" y="210"/>
                </a:cubicBezTo>
                <a:cubicBezTo>
                  <a:pt x="593" y="209"/>
                  <a:pt x="593" y="208"/>
                  <a:pt x="594" y="208"/>
                </a:cubicBezTo>
                <a:cubicBezTo>
                  <a:pt x="597" y="206"/>
                  <a:pt x="599" y="204"/>
                  <a:pt x="601" y="203"/>
                </a:cubicBezTo>
                <a:cubicBezTo>
                  <a:pt x="602" y="202"/>
                  <a:pt x="603" y="200"/>
                  <a:pt x="603" y="198"/>
                </a:cubicBezTo>
                <a:cubicBezTo>
                  <a:pt x="603" y="198"/>
                  <a:pt x="603" y="197"/>
                  <a:pt x="604" y="197"/>
                </a:cubicBezTo>
                <a:cubicBezTo>
                  <a:pt x="604" y="196"/>
                  <a:pt x="605" y="196"/>
                  <a:pt x="605" y="196"/>
                </a:cubicBezTo>
                <a:cubicBezTo>
                  <a:pt x="607" y="196"/>
                  <a:pt x="608" y="197"/>
                  <a:pt x="609" y="198"/>
                </a:cubicBezTo>
                <a:cubicBezTo>
                  <a:pt x="611" y="199"/>
                  <a:pt x="612" y="198"/>
                  <a:pt x="614" y="197"/>
                </a:cubicBezTo>
                <a:cubicBezTo>
                  <a:pt x="615" y="197"/>
                  <a:pt x="616" y="196"/>
                  <a:pt x="617" y="195"/>
                </a:cubicBezTo>
                <a:cubicBezTo>
                  <a:pt x="621" y="191"/>
                  <a:pt x="625" y="188"/>
                  <a:pt x="629" y="184"/>
                </a:cubicBezTo>
                <a:cubicBezTo>
                  <a:pt x="630" y="183"/>
                  <a:pt x="630" y="182"/>
                  <a:pt x="631" y="181"/>
                </a:cubicBezTo>
                <a:cubicBezTo>
                  <a:pt x="632" y="180"/>
                  <a:pt x="631" y="177"/>
                  <a:pt x="630" y="176"/>
                </a:cubicBezTo>
                <a:cubicBezTo>
                  <a:pt x="629" y="176"/>
                  <a:pt x="629" y="176"/>
                  <a:pt x="629" y="176"/>
                </a:cubicBezTo>
                <a:cubicBezTo>
                  <a:pt x="625" y="176"/>
                  <a:pt x="622" y="174"/>
                  <a:pt x="619" y="172"/>
                </a:cubicBezTo>
                <a:cubicBezTo>
                  <a:pt x="619" y="171"/>
                  <a:pt x="617" y="171"/>
                  <a:pt x="616" y="171"/>
                </a:cubicBezTo>
                <a:cubicBezTo>
                  <a:pt x="614" y="170"/>
                  <a:pt x="611" y="170"/>
                  <a:pt x="608" y="170"/>
                </a:cubicBezTo>
                <a:cubicBezTo>
                  <a:pt x="608" y="171"/>
                  <a:pt x="607" y="171"/>
                  <a:pt x="606" y="172"/>
                </a:cubicBezTo>
                <a:cubicBezTo>
                  <a:pt x="605" y="173"/>
                  <a:pt x="604" y="175"/>
                  <a:pt x="602" y="176"/>
                </a:cubicBezTo>
                <a:cubicBezTo>
                  <a:pt x="601" y="177"/>
                  <a:pt x="600" y="179"/>
                  <a:pt x="599" y="181"/>
                </a:cubicBezTo>
                <a:cubicBezTo>
                  <a:pt x="597" y="184"/>
                  <a:pt x="596" y="186"/>
                  <a:pt x="594" y="189"/>
                </a:cubicBezTo>
                <a:cubicBezTo>
                  <a:pt x="593" y="191"/>
                  <a:pt x="593" y="193"/>
                  <a:pt x="593" y="194"/>
                </a:cubicBezTo>
                <a:cubicBezTo>
                  <a:pt x="593" y="198"/>
                  <a:pt x="591" y="202"/>
                  <a:pt x="590" y="205"/>
                </a:cubicBezTo>
                <a:cubicBezTo>
                  <a:pt x="589" y="206"/>
                  <a:pt x="589" y="207"/>
                  <a:pt x="588" y="207"/>
                </a:cubicBezTo>
                <a:cubicBezTo>
                  <a:pt x="586" y="208"/>
                  <a:pt x="585" y="209"/>
                  <a:pt x="583" y="211"/>
                </a:cubicBezTo>
                <a:cubicBezTo>
                  <a:pt x="582" y="212"/>
                  <a:pt x="582" y="213"/>
                  <a:pt x="582" y="214"/>
                </a:cubicBezTo>
                <a:cubicBezTo>
                  <a:pt x="582" y="214"/>
                  <a:pt x="582" y="214"/>
                  <a:pt x="582" y="214"/>
                </a:cubicBezTo>
                <a:cubicBezTo>
                  <a:pt x="582" y="214"/>
                  <a:pt x="582" y="215"/>
                  <a:pt x="582" y="215"/>
                </a:cubicBezTo>
                <a:cubicBezTo>
                  <a:pt x="582" y="215"/>
                  <a:pt x="582" y="215"/>
                  <a:pt x="582" y="215"/>
                </a:cubicBezTo>
                <a:cubicBezTo>
                  <a:pt x="582" y="215"/>
                  <a:pt x="582" y="215"/>
                  <a:pt x="582" y="215"/>
                </a:cubicBezTo>
                <a:cubicBezTo>
                  <a:pt x="582" y="215"/>
                  <a:pt x="582" y="215"/>
                  <a:pt x="582" y="214"/>
                </a:cubicBezTo>
                <a:cubicBezTo>
                  <a:pt x="582" y="214"/>
                  <a:pt x="582" y="214"/>
                  <a:pt x="582" y="214"/>
                </a:cubicBezTo>
                <a:cubicBezTo>
                  <a:pt x="581" y="215"/>
                  <a:pt x="579" y="215"/>
                  <a:pt x="578" y="216"/>
                </a:cubicBezTo>
                <a:cubicBezTo>
                  <a:pt x="574" y="218"/>
                  <a:pt x="572" y="222"/>
                  <a:pt x="571" y="226"/>
                </a:cubicBezTo>
                <a:cubicBezTo>
                  <a:pt x="571" y="228"/>
                  <a:pt x="571" y="229"/>
                  <a:pt x="569" y="231"/>
                </a:cubicBezTo>
                <a:cubicBezTo>
                  <a:pt x="569" y="231"/>
                  <a:pt x="569" y="231"/>
                  <a:pt x="568" y="232"/>
                </a:cubicBezTo>
                <a:cubicBezTo>
                  <a:pt x="567" y="233"/>
                  <a:pt x="566" y="235"/>
                  <a:pt x="566" y="237"/>
                </a:cubicBezTo>
                <a:cubicBezTo>
                  <a:pt x="567" y="239"/>
                  <a:pt x="567" y="241"/>
                  <a:pt x="568" y="243"/>
                </a:cubicBezTo>
                <a:cubicBezTo>
                  <a:pt x="569" y="244"/>
                  <a:pt x="569" y="245"/>
                  <a:pt x="570" y="246"/>
                </a:cubicBezTo>
                <a:cubicBezTo>
                  <a:pt x="571" y="246"/>
                  <a:pt x="571" y="246"/>
                  <a:pt x="572" y="247"/>
                </a:cubicBezTo>
                <a:cubicBezTo>
                  <a:pt x="574" y="248"/>
                  <a:pt x="575" y="249"/>
                  <a:pt x="577" y="250"/>
                </a:cubicBezTo>
                <a:cubicBezTo>
                  <a:pt x="577" y="250"/>
                  <a:pt x="577" y="250"/>
                  <a:pt x="577" y="251"/>
                </a:cubicBezTo>
                <a:cubicBezTo>
                  <a:pt x="577" y="251"/>
                  <a:pt x="577" y="251"/>
                  <a:pt x="576" y="251"/>
                </a:cubicBezTo>
                <a:cubicBezTo>
                  <a:pt x="576" y="252"/>
                  <a:pt x="575" y="252"/>
                  <a:pt x="574" y="252"/>
                </a:cubicBezTo>
                <a:cubicBezTo>
                  <a:pt x="573" y="254"/>
                  <a:pt x="572" y="255"/>
                  <a:pt x="570" y="257"/>
                </a:cubicBezTo>
                <a:cubicBezTo>
                  <a:pt x="570" y="258"/>
                  <a:pt x="570" y="259"/>
                  <a:pt x="571" y="260"/>
                </a:cubicBezTo>
                <a:cubicBezTo>
                  <a:pt x="572" y="260"/>
                  <a:pt x="572" y="260"/>
                  <a:pt x="573" y="260"/>
                </a:cubicBezTo>
                <a:cubicBezTo>
                  <a:pt x="573" y="260"/>
                  <a:pt x="573" y="260"/>
                  <a:pt x="573" y="260"/>
                </a:cubicBezTo>
                <a:cubicBezTo>
                  <a:pt x="574" y="260"/>
                  <a:pt x="574" y="260"/>
                  <a:pt x="574" y="260"/>
                </a:cubicBezTo>
                <a:cubicBezTo>
                  <a:pt x="573" y="260"/>
                  <a:pt x="573" y="260"/>
                  <a:pt x="573" y="260"/>
                </a:cubicBezTo>
                <a:cubicBezTo>
                  <a:pt x="573" y="260"/>
                  <a:pt x="573" y="260"/>
                  <a:pt x="573" y="260"/>
                </a:cubicBezTo>
                <a:cubicBezTo>
                  <a:pt x="573" y="261"/>
                  <a:pt x="573" y="262"/>
                  <a:pt x="572" y="263"/>
                </a:cubicBezTo>
                <a:cubicBezTo>
                  <a:pt x="571" y="265"/>
                  <a:pt x="569" y="266"/>
                  <a:pt x="568" y="267"/>
                </a:cubicBezTo>
                <a:cubicBezTo>
                  <a:pt x="566" y="269"/>
                  <a:pt x="564" y="270"/>
                  <a:pt x="562" y="270"/>
                </a:cubicBezTo>
                <a:cubicBezTo>
                  <a:pt x="558" y="270"/>
                  <a:pt x="557" y="272"/>
                  <a:pt x="556" y="275"/>
                </a:cubicBezTo>
                <a:cubicBezTo>
                  <a:pt x="556" y="277"/>
                  <a:pt x="556" y="279"/>
                  <a:pt x="555" y="281"/>
                </a:cubicBezTo>
                <a:cubicBezTo>
                  <a:pt x="555" y="281"/>
                  <a:pt x="555" y="282"/>
                  <a:pt x="555" y="282"/>
                </a:cubicBezTo>
                <a:cubicBezTo>
                  <a:pt x="554" y="282"/>
                  <a:pt x="554" y="282"/>
                  <a:pt x="554" y="282"/>
                </a:cubicBezTo>
                <a:cubicBezTo>
                  <a:pt x="553" y="281"/>
                  <a:pt x="553" y="280"/>
                  <a:pt x="552" y="279"/>
                </a:cubicBezTo>
                <a:cubicBezTo>
                  <a:pt x="551" y="277"/>
                  <a:pt x="551" y="276"/>
                  <a:pt x="552" y="275"/>
                </a:cubicBezTo>
                <a:cubicBezTo>
                  <a:pt x="554" y="273"/>
                  <a:pt x="555" y="271"/>
                  <a:pt x="557" y="269"/>
                </a:cubicBezTo>
                <a:cubicBezTo>
                  <a:pt x="557" y="268"/>
                  <a:pt x="557" y="266"/>
                  <a:pt x="556" y="266"/>
                </a:cubicBezTo>
                <a:cubicBezTo>
                  <a:pt x="553" y="266"/>
                  <a:pt x="552" y="264"/>
                  <a:pt x="552" y="262"/>
                </a:cubicBezTo>
                <a:cubicBezTo>
                  <a:pt x="552" y="261"/>
                  <a:pt x="552" y="261"/>
                  <a:pt x="551" y="261"/>
                </a:cubicBezTo>
                <a:cubicBezTo>
                  <a:pt x="552" y="261"/>
                  <a:pt x="552" y="261"/>
                  <a:pt x="552" y="262"/>
                </a:cubicBezTo>
                <a:cubicBezTo>
                  <a:pt x="552" y="262"/>
                  <a:pt x="552" y="262"/>
                  <a:pt x="552" y="262"/>
                </a:cubicBezTo>
                <a:cubicBezTo>
                  <a:pt x="552" y="262"/>
                  <a:pt x="552" y="262"/>
                  <a:pt x="552" y="262"/>
                </a:cubicBezTo>
                <a:cubicBezTo>
                  <a:pt x="552" y="262"/>
                  <a:pt x="552" y="262"/>
                  <a:pt x="552" y="262"/>
                </a:cubicBezTo>
                <a:cubicBezTo>
                  <a:pt x="553" y="262"/>
                  <a:pt x="554" y="262"/>
                  <a:pt x="555" y="263"/>
                </a:cubicBezTo>
                <a:cubicBezTo>
                  <a:pt x="557" y="263"/>
                  <a:pt x="558" y="263"/>
                  <a:pt x="559" y="263"/>
                </a:cubicBezTo>
                <a:cubicBezTo>
                  <a:pt x="561" y="262"/>
                  <a:pt x="562" y="261"/>
                  <a:pt x="564" y="260"/>
                </a:cubicBezTo>
                <a:cubicBezTo>
                  <a:pt x="565" y="260"/>
                  <a:pt x="565" y="259"/>
                  <a:pt x="565" y="259"/>
                </a:cubicBezTo>
                <a:cubicBezTo>
                  <a:pt x="565" y="257"/>
                  <a:pt x="565" y="255"/>
                  <a:pt x="565" y="253"/>
                </a:cubicBezTo>
                <a:cubicBezTo>
                  <a:pt x="565" y="251"/>
                  <a:pt x="565" y="251"/>
                  <a:pt x="567" y="250"/>
                </a:cubicBezTo>
                <a:cubicBezTo>
                  <a:pt x="569" y="250"/>
                  <a:pt x="569" y="248"/>
                  <a:pt x="570" y="246"/>
                </a:cubicBezTo>
                <a:cubicBezTo>
                  <a:pt x="569" y="246"/>
                  <a:pt x="569" y="246"/>
                  <a:pt x="568" y="246"/>
                </a:cubicBezTo>
                <a:cubicBezTo>
                  <a:pt x="564" y="246"/>
                  <a:pt x="561" y="245"/>
                  <a:pt x="560" y="241"/>
                </a:cubicBezTo>
                <a:cubicBezTo>
                  <a:pt x="560" y="241"/>
                  <a:pt x="559" y="240"/>
                  <a:pt x="559" y="240"/>
                </a:cubicBezTo>
                <a:cubicBezTo>
                  <a:pt x="559" y="239"/>
                  <a:pt x="557" y="239"/>
                  <a:pt x="557" y="239"/>
                </a:cubicBezTo>
                <a:cubicBezTo>
                  <a:pt x="556" y="240"/>
                  <a:pt x="555" y="241"/>
                  <a:pt x="554" y="242"/>
                </a:cubicBezTo>
                <a:cubicBezTo>
                  <a:pt x="551" y="245"/>
                  <a:pt x="549" y="248"/>
                  <a:pt x="545" y="248"/>
                </a:cubicBezTo>
                <a:cubicBezTo>
                  <a:pt x="544" y="249"/>
                  <a:pt x="544" y="249"/>
                  <a:pt x="543" y="249"/>
                </a:cubicBezTo>
                <a:cubicBezTo>
                  <a:pt x="543" y="250"/>
                  <a:pt x="543" y="250"/>
                  <a:pt x="543" y="250"/>
                </a:cubicBezTo>
                <a:cubicBezTo>
                  <a:pt x="542" y="250"/>
                  <a:pt x="542" y="252"/>
                  <a:pt x="543" y="252"/>
                </a:cubicBezTo>
                <a:cubicBezTo>
                  <a:pt x="546" y="255"/>
                  <a:pt x="549" y="256"/>
                  <a:pt x="551" y="260"/>
                </a:cubicBezTo>
                <a:cubicBezTo>
                  <a:pt x="550" y="260"/>
                  <a:pt x="550" y="260"/>
                  <a:pt x="550" y="260"/>
                </a:cubicBezTo>
                <a:cubicBezTo>
                  <a:pt x="550" y="260"/>
                  <a:pt x="550" y="260"/>
                  <a:pt x="550" y="260"/>
                </a:cubicBezTo>
                <a:cubicBezTo>
                  <a:pt x="549" y="260"/>
                  <a:pt x="548" y="261"/>
                  <a:pt x="546" y="261"/>
                </a:cubicBezTo>
                <a:cubicBezTo>
                  <a:pt x="545" y="261"/>
                  <a:pt x="544" y="261"/>
                  <a:pt x="543" y="263"/>
                </a:cubicBezTo>
                <a:cubicBezTo>
                  <a:pt x="542" y="264"/>
                  <a:pt x="541" y="264"/>
                  <a:pt x="541" y="265"/>
                </a:cubicBezTo>
                <a:cubicBezTo>
                  <a:pt x="540" y="266"/>
                  <a:pt x="539" y="266"/>
                  <a:pt x="539" y="267"/>
                </a:cubicBezTo>
                <a:cubicBezTo>
                  <a:pt x="539" y="268"/>
                  <a:pt x="539" y="269"/>
                  <a:pt x="538" y="270"/>
                </a:cubicBezTo>
                <a:cubicBezTo>
                  <a:pt x="537" y="270"/>
                  <a:pt x="536" y="270"/>
                  <a:pt x="535" y="270"/>
                </a:cubicBezTo>
                <a:cubicBezTo>
                  <a:pt x="534" y="269"/>
                  <a:pt x="533" y="269"/>
                  <a:pt x="532" y="268"/>
                </a:cubicBezTo>
                <a:cubicBezTo>
                  <a:pt x="530" y="267"/>
                  <a:pt x="528" y="267"/>
                  <a:pt x="526" y="268"/>
                </a:cubicBezTo>
                <a:cubicBezTo>
                  <a:pt x="525" y="268"/>
                  <a:pt x="524" y="268"/>
                  <a:pt x="523" y="269"/>
                </a:cubicBezTo>
                <a:cubicBezTo>
                  <a:pt x="522" y="269"/>
                  <a:pt x="521" y="269"/>
                  <a:pt x="520" y="268"/>
                </a:cubicBezTo>
                <a:cubicBezTo>
                  <a:pt x="518" y="267"/>
                  <a:pt x="516" y="266"/>
                  <a:pt x="516" y="264"/>
                </a:cubicBezTo>
                <a:cubicBezTo>
                  <a:pt x="514" y="262"/>
                  <a:pt x="512" y="260"/>
                  <a:pt x="510" y="260"/>
                </a:cubicBezTo>
                <a:cubicBezTo>
                  <a:pt x="508" y="259"/>
                  <a:pt x="507" y="259"/>
                  <a:pt x="507" y="257"/>
                </a:cubicBezTo>
                <a:cubicBezTo>
                  <a:pt x="506" y="255"/>
                  <a:pt x="505" y="252"/>
                  <a:pt x="505" y="249"/>
                </a:cubicBezTo>
                <a:cubicBezTo>
                  <a:pt x="505" y="248"/>
                  <a:pt x="505" y="247"/>
                  <a:pt x="505" y="246"/>
                </a:cubicBezTo>
                <a:cubicBezTo>
                  <a:pt x="505" y="244"/>
                  <a:pt x="503" y="242"/>
                  <a:pt x="501" y="243"/>
                </a:cubicBezTo>
                <a:cubicBezTo>
                  <a:pt x="497" y="243"/>
                  <a:pt x="493" y="244"/>
                  <a:pt x="489" y="244"/>
                </a:cubicBezTo>
                <a:cubicBezTo>
                  <a:pt x="487" y="244"/>
                  <a:pt x="486" y="246"/>
                  <a:pt x="485" y="248"/>
                </a:cubicBezTo>
                <a:cubicBezTo>
                  <a:pt x="485" y="249"/>
                  <a:pt x="485" y="250"/>
                  <a:pt x="486" y="251"/>
                </a:cubicBezTo>
                <a:cubicBezTo>
                  <a:pt x="487" y="252"/>
                  <a:pt x="488" y="252"/>
                  <a:pt x="489" y="252"/>
                </a:cubicBezTo>
                <a:cubicBezTo>
                  <a:pt x="489" y="251"/>
                  <a:pt x="490" y="251"/>
                  <a:pt x="490" y="251"/>
                </a:cubicBezTo>
                <a:cubicBezTo>
                  <a:pt x="492" y="250"/>
                  <a:pt x="494" y="250"/>
                  <a:pt x="495" y="250"/>
                </a:cubicBezTo>
                <a:cubicBezTo>
                  <a:pt x="497" y="250"/>
                  <a:pt x="499" y="249"/>
                  <a:pt x="500" y="248"/>
                </a:cubicBezTo>
                <a:cubicBezTo>
                  <a:pt x="501" y="248"/>
                  <a:pt x="501" y="249"/>
                  <a:pt x="501" y="249"/>
                </a:cubicBezTo>
                <a:cubicBezTo>
                  <a:pt x="502" y="249"/>
                  <a:pt x="501" y="250"/>
                  <a:pt x="501" y="250"/>
                </a:cubicBezTo>
                <a:cubicBezTo>
                  <a:pt x="499" y="251"/>
                  <a:pt x="498" y="251"/>
                  <a:pt x="496" y="252"/>
                </a:cubicBezTo>
                <a:cubicBezTo>
                  <a:pt x="494" y="253"/>
                  <a:pt x="492" y="254"/>
                  <a:pt x="490" y="255"/>
                </a:cubicBezTo>
                <a:cubicBezTo>
                  <a:pt x="489" y="255"/>
                  <a:pt x="488" y="255"/>
                  <a:pt x="487" y="256"/>
                </a:cubicBezTo>
                <a:cubicBezTo>
                  <a:pt x="485" y="256"/>
                  <a:pt x="484" y="257"/>
                  <a:pt x="483" y="259"/>
                </a:cubicBezTo>
                <a:cubicBezTo>
                  <a:pt x="482" y="262"/>
                  <a:pt x="482" y="265"/>
                  <a:pt x="481" y="268"/>
                </a:cubicBezTo>
                <a:cubicBezTo>
                  <a:pt x="481" y="269"/>
                  <a:pt x="481" y="269"/>
                  <a:pt x="480" y="270"/>
                </a:cubicBezTo>
                <a:cubicBezTo>
                  <a:pt x="479" y="271"/>
                  <a:pt x="478" y="271"/>
                  <a:pt x="478" y="271"/>
                </a:cubicBezTo>
                <a:cubicBezTo>
                  <a:pt x="477" y="271"/>
                  <a:pt x="477" y="270"/>
                  <a:pt x="478" y="269"/>
                </a:cubicBezTo>
                <a:cubicBezTo>
                  <a:pt x="479" y="267"/>
                  <a:pt x="479" y="266"/>
                  <a:pt x="478" y="265"/>
                </a:cubicBezTo>
                <a:cubicBezTo>
                  <a:pt x="477" y="263"/>
                  <a:pt x="476" y="261"/>
                  <a:pt x="475" y="259"/>
                </a:cubicBezTo>
                <a:cubicBezTo>
                  <a:pt x="475" y="258"/>
                  <a:pt x="474" y="256"/>
                  <a:pt x="473" y="254"/>
                </a:cubicBezTo>
                <a:cubicBezTo>
                  <a:pt x="473" y="254"/>
                  <a:pt x="471" y="253"/>
                  <a:pt x="470" y="253"/>
                </a:cubicBezTo>
                <a:cubicBezTo>
                  <a:pt x="469" y="253"/>
                  <a:pt x="468" y="254"/>
                  <a:pt x="467" y="254"/>
                </a:cubicBezTo>
                <a:cubicBezTo>
                  <a:pt x="458" y="256"/>
                  <a:pt x="450" y="254"/>
                  <a:pt x="443" y="248"/>
                </a:cubicBezTo>
                <a:cubicBezTo>
                  <a:pt x="442" y="248"/>
                  <a:pt x="442" y="247"/>
                  <a:pt x="443" y="246"/>
                </a:cubicBezTo>
                <a:cubicBezTo>
                  <a:pt x="444" y="244"/>
                  <a:pt x="445" y="243"/>
                  <a:pt x="447" y="243"/>
                </a:cubicBezTo>
                <a:cubicBezTo>
                  <a:pt x="448" y="243"/>
                  <a:pt x="449" y="243"/>
                  <a:pt x="450" y="243"/>
                </a:cubicBezTo>
                <a:cubicBezTo>
                  <a:pt x="453" y="243"/>
                  <a:pt x="455" y="241"/>
                  <a:pt x="454" y="238"/>
                </a:cubicBezTo>
                <a:cubicBezTo>
                  <a:pt x="454" y="236"/>
                  <a:pt x="453" y="234"/>
                  <a:pt x="452" y="233"/>
                </a:cubicBezTo>
                <a:cubicBezTo>
                  <a:pt x="451" y="231"/>
                  <a:pt x="449" y="229"/>
                  <a:pt x="447" y="229"/>
                </a:cubicBezTo>
                <a:cubicBezTo>
                  <a:pt x="443" y="230"/>
                  <a:pt x="441" y="229"/>
                  <a:pt x="439" y="227"/>
                </a:cubicBezTo>
                <a:cubicBezTo>
                  <a:pt x="435" y="224"/>
                  <a:pt x="432" y="222"/>
                  <a:pt x="429" y="219"/>
                </a:cubicBezTo>
                <a:cubicBezTo>
                  <a:pt x="427" y="218"/>
                  <a:pt x="425" y="216"/>
                  <a:pt x="425" y="213"/>
                </a:cubicBezTo>
                <a:cubicBezTo>
                  <a:pt x="424" y="209"/>
                  <a:pt x="422" y="208"/>
                  <a:pt x="418" y="206"/>
                </a:cubicBezTo>
                <a:cubicBezTo>
                  <a:pt x="416" y="205"/>
                  <a:pt x="413" y="205"/>
                  <a:pt x="411" y="208"/>
                </a:cubicBezTo>
                <a:cubicBezTo>
                  <a:pt x="411" y="209"/>
                  <a:pt x="410" y="210"/>
                  <a:pt x="409" y="210"/>
                </a:cubicBezTo>
                <a:cubicBezTo>
                  <a:pt x="408" y="210"/>
                  <a:pt x="407" y="210"/>
                  <a:pt x="406" y="211"/>
                </a:cubicBezTo>
                <a:cubicBezTo>
                  <a:pt x="405" y="211"/>
                  <a:pt x="404" y="209"/>
                  <a:pt x="405" y="209"/>
                </a:cubicBezTo>
                <a:cubicBezTo>
                  <a:pt x="407" y="206"/>
                  <a:pt x="408" y="203"/>
                  <a:pt x="408" y="199"/>
                </a:cubicBezTo>
                <a:cubicBezTo>
                  <a:pt x="408" y="199"/>
                  <a:pt x="408" y="199"/>
                  <a:pt x="408" y="199"/>
                </a:cubicBezTo>
                <a:cubicBezTo>
                  <a:pt x="408" y="198"/>
                  <a:pt x="407" y="198"/>
                  <a:pt x="407" y="198"/>
                </a:cubicBezTo>
                <a:cubicBezTo>
                  <a:pt x="406" y="199"/>
                  <a:pt x="406" y="199"/>
                  <a:pt x="405" y="200"/>
                </a:cubicBezTo>
                <a:cubicBezTo>
                  <a:pt x="402" y="202"/>
                  <a:pt x="400" y="204"/>
                  <a:pt x="398" y="206"/>
                </a:cubicBezTo>
                <a:cubicBezTo>
                  <a:pt x="397" y="206"/>
                  <a:pt x="396" y="206"/>
                  <a:pt x="396" y="206"/>
                </a:cubicBezTo>
                <a:cubicBezTo>
                  <a:pt x="396" y="206"/>
                  <a:pt x="395" y="205"/>
                  <a:pt x="395" y="205"/>
                </a:cubicBezTo>
                <a:cubicBezTo>
                  <a:pt x="395" y="202"/>
                  <a:pt x="395" y="200"/>
                  <a:pt x="395" y="198"/>
                </a:cubicBezTo>
                <a:cubicBezTo>
                  <a:pt x="396" y="194"/>
                  <a:pt x="397" y="190"/>
                  <a:pt x="396" y="186"/>
                </a:cubicBezTo>
                <a:cubicBezTo>
                  <a:pt x="396" y="185"/>
                  <a:pt x="396" y="184"/>
                  <a:pt x="396" y="183"/>
                </a:cubicBezTo>
                <a:cubicBezTo>
                  <a:pt x="395" y="183"/>
                  <a:pt x="394" y="183"/>
                  <a:pt x="394" y="183"/>
                </a:cubicBezTo>
                <a:cubicBezTo>
                  <a:pt x="393" y="184"/>
                  <a:pt x="392" y="185"/>
                  <a:pt x="392" y="187"/>
                </a:cubicBezTo>
                <a:cubicBezTo>
                  <a:pt x="392" y="188"/>
                  <a:pt x="392" y="190"/>
                  <a:pt x="390" y="190"/>
                </a:cubicBezTo>
                <a:cubicBezTo>
                  <a:pt x="388" y="191"/>
                  <a:pt x="387" y="192"/>
                  <a:pt x="385" y="193"/>
                </a:cubicBezTo>
                <a:cubicBezTo>
                  <a:pt x="384" y="194"/>
                  <a:pt x="383" y="194"/>
                  <a:pt x="382" y="193"/>
                </a:cubicBezTo>
                <a:cubicBezTo>
                  <a:pt x="381" y="192"/>
                  <a:pt x="381" y="192"/>
                  <a:pt x="381" y="192"/>
                </a:cubicBezTo>
                <a:cubicBezTo>
                  <a:pt x="381" y="192"/>
                  <a:pt x="381" y="192"/>
                  <a:pt x="381" y="192"/>
                </a:cubicBezTo>
                <a:cubicBezTo>
                  <a:pt x="380" y="192"/>
                  <a:pt x="380" y="192"/>
                  <a:pt x="380" y="192"/>
                </a:cubicBezTo>
                <a:cubicBezTo>
                  <a:pt x="379" y="192"/>
                  <a:pt x="379" y="193"/>
                  <a:pt x="378" y="193"/>
                </a:cubicBezTo>
                <a:cubicBezTo>
                  <a:pt x="378" y="193"/>
                  <a:pt x="378" y="193"/>
                  <a:pt x="378" y="193"/>
                </a:cubicBezTo>
                <a:cubicBezTo>
                  <a:pt x="377" y="192"/>
                  <a:pt x="377" y="192"/>
                  <a:pt x="378" y="192"/>
                </a:cubicBezTo>
                <a:cubicBezTo>
                  <a:pt x="379" y="192"/>
                  <a:pt x="379" y="192"/>
                  <a:pt x="380" y="192"/>
                </a:cubicBezTo>
                <a:cubicBezTo>
                  <a:pt x="380" y="192"/>
                  <a:pt x="380" y="192"/>
                  <a:pt x="380" y="192"/>
                </a:cubicBezTo>
                <a:cubicBezTo>
                  <a:pt x="380" y="192"/>
                  <a:pt x="381" y="192"/>
                  <a:pt x="381" y="192"/>
                </a:cubicBezTo>
                <a:cubicBezTo>
                  <a:pt x="381" y="191"/>
                  <a:pt x="381" y="190"/>
                  <a:pt x="381" y="189"/>
                </a:cubicBezTo>
                <a:cubicBezTo>
                  <a:pt x="382" y="188"/>
                  <a:pt x="381" y="187"/>
                  <a:pt x="380" y="187"/>
                </a:cubicBezTo>
                <a:cubicBezTo>
                  <a:pt x="378" y="187"/>
                  <a:pt x="376" y="186"/>
                  <a:pt x="374" y="187"/>
                </a:cubicBezTo>
                <a:cubicBezTo>
                  <a:pt x="370" y="189"/>
                  <a:pt x="366" y="190"/>
                  <a:pt x="361" y="190"/>
                </a:cubicBezTo>
                <a:cubicBezTo>
                  <a:pt x="360" y="190"/>
                  <a:pt x="358" y="191"/>
                  <a:pt x="357" y="192"/>
                </a:cubicBezTo>
                <a:cubicBezTo>
                  <a:pt x="354" y="194"/>
                  <a:pt x="352" y="193"/>
                  <a:pt x="349" y="193"/>
                </a:cubicBezTo>
                <a:cubicBezTo>
                  <a:pt x="349" y="193"/>
                  <a:pt x="349" y="193"/>
                  <a:pt x="349" y="193"/>
                </a:cubicBezTo>
                <a:cubicBezTo>
                  <a:pt x="349" y="194"/>
                  <a:pt x="349" y="194"/>
                  <a:pt x="349" y="194"/>
                </a:cubicBezTo>
                <a:cubicBezTo>
                  <a:pt x="349" y="193"/>
                  <a:pt x="349" y="193"/>
                  <a:pt x="349" y="193"/>
                </a:cubicBezTo>
                <a:cubicBezTo>
                  <a:pt x="349" y="193"/>
                  <a:pt x="349" y="193"/>
                  <a:pt x="349" y="193"/>
                </a:cubicBezTo>
                <a:cubicBezTo>
                  <a:pt x="349" y="193"/>
                  <a:pt x="349" y="193"/>
                  <a:pt x="349" y="193"/>
                </a:cubicBezTo>
                <a:cubicBezTo>
                  <a:pt x="350" y="192"/>
                  <a:pt x="350" y="191"/>
                  <a:pt x="350" y="190"/>
                </a:cubicBezTo>
                <a:cubicBezTo>
                  <a:pt x="349" y="189"/>
                  <a:pt x="348" y="188"/>
                  <a:pt x="347" y="189"/>
                </a:cubicBezTo>
                <a:cubicBezTo>
                  <a:pt x="346" y="190"/>
                  <a:pt x="345" y="190"/>
                  <a:pt x="343" y="191"/>
                </a:cubicBezTo>
                <a:cubicBezTo>
                  <a:pt x="342" y="191"/>
                  <a:pt x="340" y="191"/>
                  <a:pt x="338" y="192"/>
                </a:cubicBezTo>
                <a:cubicBezTo>
                  <a:pt x="335" y="193"/>
                  <a:pt x="334" y="194"/>
                  <a:pt x="333" y="197"/>
                </a:cubicBezTo>
                <a:cubicBezTo>
                  <a:pt x="333" y="198"/>
                  <a:pt x="332" y="198"/>
                  <a:pt x="332" y="198"/>
                </a:cubicBezTo>
                <a:cubicBezTo>
                  <a:pt x="330" y="197"/>
                  <a:pt x="329" y="196"/>
                  <a:pt x="328" y="196"/>
                </a:cubicBezTo>
                <a:cubicBezTo>
                  <a:pt x="326" y="194"/>
                  <a:pt x="325" y="193"/>
                  <a:pt x="324" y="191"/>
                </a:cubicBezTo>
                <a:cubicBezTo>
                  <a:pt x="324" y="189"/>
                  <a:pt x="323" y="187"/>
                  <a:pt x="323" y="185"/>
                </a:cubicBezTo>
                <a:cubicBezTo>
                  <a:pt x="322" y="184"/>
                  <a:pt x="321" y="182"/>
                  <a:pt x="321" y="181"/>
                </a:cubicBezTo>
                <a:cubicBezTo>
                  <a:pt x="319" y="179"/>
                  <a:pt x="316" y="178"/>
                  <a:pt x="314" y="176"/>
                </a:cubicBezTo>
                <a:cubicBezTo>
                  <a:pt x="310" y="174"/>
                  <a:pt x="307" y="171"/>
                  <a:pt x="305" y="167"/>
                </a:cubicBezTo>
                <a:cubicBezTo>
                  <a:pt x="305" y="166"/>
                  <a:pt x="305" y="166"/>
                  <a:pt x="304" y="165"/>
                </a:cubicBezTo>
                <a:cubicBezTo>
                  <a:pt x="303" y="164"/>
                  <a:pt x="303" y="164"/>
                  <a:pt x="301" y="164"/>
                </a:cubicBezTo>
                <a:cubicBezTo>
                  <a:pt x="300" y="163"/>
                  <a:pt x="299" y="163"/>
                  <a:pt x="298" y="163"/>
                </a:cubicBezTo>
                <a:cubicBezTo>
                  <a:pt x="295" y="163"/>
                  <a:pt x="293" y="162"/>
                  <a:pt x="291" y="161"/>
                </a:cubicBezTo>
                <a:cubicBezTo>
                  <a:pt x="289" y="159"/>
                  <a:pt x="286" y="156"/>
                  <a:pt x="283" y="155"/>
                </a:cubicBezTo>
                <a:cubicBezTo>
                  <a:pt x="281" y="155"/>
                  <a:pt x="280" y="153"/>
                  <a:pt x="279" y="152"/>
                </a:cubicBezTo>
                <a:cubicBezTo>
                  <a:pt x="277" y="151"/>
                  <a:pt x="276" y="149"/>
                  <a:pt x="275" y="147"/>
                </a:cubicBezTo>
                <a:cubicBezTo>
                  <a:pt x="274" y="145"/>
                  <a:pt x="272" y="144"/>
                  <a:pt x="270" y="145"/>
                </a:cubicBezTo>
                <a:cubicBezTo>
                  <a:pt x="269" y="145"/>
                  <a:pt x="267" y="145"/>
                  <a:pt x="266" y="146"/>
                </a:cubicBezTo>
                <a:cubicBezTo>
                  <a:pt x="265" y="146"/>
                  <a:pt x="264" y="145"/>
                  <a:pt x="264" y="145"/>
                </a:cubicBezTo>
                <a:cubicBezTo>
                  <a:pt x="262" y="142"/>
                  <a:pt x="262" y="140"/>
                  <a:pt x="261" y="137"/>
                </a:cubicBezTo>
                <a:cubicBezTo>
                  <a:pt x="261" y="137"/>
                  <a:pt x="261" y="136"/>
                  <a:pt x="262" y="136"/>
                </a:cubicBezTo>
                <a:cubicBezTo>
                  <a:pt x="262" y="135"/>
                  <a:pt x="262" y="134"/>
                  <a:pt x="262" y="133"/>
                </a:cubicBezTo>
                <a:cubicBezTo>
                  <a:pt x="262" y="133"/>
                  <a:pt x="261" y="132"/>
                  <a:pt x="260" y="132"/>
                </a:cubicBezTo>
                <a:cubicBezTo>
                  <a:pt x="259" y="131"/>
                  <a:pt x="258" y="130"/>
                  <a:pt x="256" y="130"/>
                </a:cubicBezTo>
                <a:cubicBezTo>
                  <a:pt x="256" y="130"/>
                  <a:pt x="255" y="130"/>
                  <a:pt x="254" y="130"/>
                </a:cubicBezTo>
                <a:cubicBezTo>
                  <a:pt x="253" y="129"/>
                  <a:pt x="252" y="129"/>
                  <a:pt x="252" y="127"/>
                </a:cubicBezTo>
                <a:cubicBezTo>
                  <a:pt x="253" y="126"/>
                  <a:pt x="253" y="124"/>
                  <a:pt x="251" y="124"/>
                </a:cubicBezTo>
                <a:cubicBezTo>
                  <a:pt x="251" y="124"/>
                  <a:pt x="251" y="124"/>
                  <a:pt x="251" y="124"/>
                </a:cubicBezTo>
                <a:cubicBezTo>
                  <a:pt x="251" y="124"/>
                  <a:pt x="251" y="124"/>
                  <a:pt x="251" y="124"/>
                </a:cubicBezTo>
                <a:cubicBezTo>
                  <a:pt x="250" y="124"/>
                  <a:pt x="249" y="124"/>
                  <a:pt x="248" y="125"/>
                </a:cubicBezTo>
                <a:cubicBezTo>
                  <a:pt x="248" y="125"/>
                  <a:pt x="247" y="125"/>
                  <a:pt x="247" y="125"/>
                </a:cubicBezTo>
                <a:cubicBezTo>
                  <a:pt x="247" y="125"/>
                  <a:pt x="247" y="125"/>
                  <a:pt x="247" y="125"/>
                </a:cubicBezTo>
                <a:cubicBezTo>
                  <a:pt x="247" y="126"/>
                  <a:pt x="247" y="126"/>
                  <a:pt x="247" y="127"/>
                </a:cubicBezTo>
                <a:cubicBezTo>
                  <a:pt x="246" y="128"/>
                  <a:pt x="245" y="128"/>
                  <a:pt x="244" y="127"/>
                </a:cubicBezTo>
                <a:cubicBezTo>
                  <a:pt x="243" y="127"/>
                  <a:pt x="243" y="127"/>
                  <a:pt x="243" y="126"/>
                </a:cubicBezTo>
                <a:cubicBezTo>
                  <a:pt x="243" y="126"/>
                  <a:pt x="243" y="126"/>
                  <a:pt x="244" y="126"/>
                </a:cubicBezTo>
                <a:cubicBezTo>
                  <a:pt x="245" y="125"/>
                  <a:pt x="246" y="125"/>
                  <a:pt x="247" y="125"/>
                </a:cubicBezTo>
                <a:cubicBezTo>
                  <a:pt x="247" y="125"/>
                  <a:pt x="247" y="125"/>
                  <a:pt x="247" y="125"/>
                </a:cubicBezTo>
                <a:cubicBezTo>
                  <a:pt x="247" y="125"/>
                  <a:pt x="248" y="125"/>
                  <a:pt x="248" y="125"/>
                </a:cubicBezTo>
                <a:cubicBezTo>
                  <a:pt x="249" y="124"/>
                  <a:pt x="250" y="124"/>
                  <a:pt x="251" y="124"/>
                </a:cubicBezTo>
                <a:cubicBezTo>
                  <a:pt x="251" y="124"/>
                  <a:pt x="251" y="124"/>
                  <a:pt x="251" y="124"/>
                </a:cubicBezTo>
                <a:cubicBezTo>
                  <a:pt x="251" y="124"/>
                  <a:pt x="251" y="124"/>
                  <a:pt x="251" y="124"/>
                </a:cubicBezTo>
                <a:cubicBezTo>
                  <a:pt x="250" y="121"/>
                  <a:pt x="249" y="119"/>
                  <a:pt x="248" y="118"/>
                </a:cubicBezTo>
                <a:cubicBezTo>
                  <a:pt x="247" y="117"/>
                  <a:pt x="246" y="117"/>
                  <a:pt x="245" y="117"/>
                </a:cubicBezTo>
                <a:cubicBezTo>
                  <a:pt x="243" y="118"/>
                  <a:pt x="241" y="118"/>
                  <a:pt x="239" y="120"/>
                </a:cubicBezTo>
                <a:cubicBezTo>
                  <a:pt x="236" y="122"/>
                  <a:pt x="234" y="122"/>
                  <a:pt x="231" y="121"/>
                </a:cubicBezTo>
                <a:cubicBezTo>
                  <a:pt x="229" y="120"/>
                  <a:pt x="227" y="120"/>
                  <a:pt x="226" y="119"/>
                </a:cubicBezTo>
                <a:cubicBezTo>
                  <a:pt x="223" y="119"/>
                  <a:pt x="221" y="120"/>
                  <a:pt x="219" y="122"/>
                </a:cubicBezTo>
                <a:cubicBezTo>
                  <a:pt x="218" y="122"/>
                  <a:pt x="218" y="123"/>
                  <a:pt x="217" y="124"/>
                </a:cubicBezTo>
                <a:cubicBezTo>
                  <a:pt x="217" y="125"/>
                  <a:pt x="216" y="125"/>
                  <a:pt x="215" y="126"/>
                </a:cubicBezTo>
                <a:cubicBezTo>
                  <a:pt x="213" y="126"/>
                  <a:pt x="211" y="127"/>
                  <a:pt x="208" y="126"/>
                </a:cubicBezTo>
                <a:cubicBezTo>
                  <a:pt x="205" y="125"/>
                  <a:pt x="202" y="126"/>
                  <a:pt x="199" y="128"/>
                </a:cubicBezTo>
                <a:cubicBezTo>
                  <a:pt x="194" y="131"/>
                  <a:pt x="189" y="134"/>
                  <a:pt x="184" y="139"/>
                </a:cubicBezTo>
                <a:cubicBezTo>
                  <a:pt x="184" y="139"/>
                  <a:pt x="183" y="140"/>
                  <a:pt x="182" y="140"/>
                </a:cubicBezTo>
                <a:cubicBezTo>
                  <a:pt x="177" y="143"/>
                  <a:pt x="171" y="146"/>
                  <a:pt x="164" y="143"/>
                </a:cubicBezTo>
                <a:cubicBezTo>
                  <a:pt x="164" y="143"/>
                  <a:pt x="164" y="142"/>
                  <a:pt x="163" y="142"/>
                </a:cubicBezTo>
                <a:cubicBezTo>
                  <a:pt x="161" y="141"/>
                  <a:pt x="159" y="142"/>
                  <a:pt x="157" y="144"/>
                </a:cubicBezTo>
                <a:cubicBezTo>
                  <a:pt x="156" y="146"/>
                  <a:pt x="155" y="147"/>
                  <a:pt x="153" y="149"/>
                </a:cubicBezTo>
                <a:cubicBezTo>
                  <a:pt x="151" y="151"/>
                  <a:pt x="150" y="153"/>
                  <a:pt x="152" y="156"/>
                </a:cubicBezTo>
                <a:cubicBezTo>
                  <a:pt x="152" y="158"/>
                  <a:pt x="153" y="160"/>
                  <a:pt x="153" y="162"/>
                </a:cubicBezTo>
                <a:cubicBezTo>
                  <a:pt x="155" y="167"/>
                  <a:pt x="156" y="172"/>
                  <a:pt x="153" y="178"/>
                </a:cubicBezTo>
                <a:cubicBezTo>
                  <a:pt x="152" y="179"/>
                  <a:pt x="153" y="181"/>
                  <a:pt x="154" y="181"/>
                </a:cubicBezTo>
                <a:cubicBezTo>
                  <a:pt x="156" y="182"/>
                  <a:pt x="157" y="183"/>
                  <a:pt x="159" y="184"/>
                </a:cubicBezTo>
                <a:cubicBezTo>
                  <a:pt x="159" y="184"/>
                  <a:pt x="159" y="185"/>
                  <a:pt x="159" y="185"/>
                </a:cubicBezTo>
                <a:cubicBezTo>
                  <a:pt x="159" y="186"/>
                  <a:pt x="159" y="186"/>
                  <a:pt x="158" y="186"/>
                </a:cubicBezTo>
                <a:cubicBezTo>
                  <a:pt x="157" y="186"/>
                  <a:pt x="156" y="186"/>
                  <a:pt x="156" y="187"/>
                </a:cubicBezTo>
                <a:cubicBezTo>
                  <a:pt x="156" y="189"/>
                  <a:pt x="156" y="192"/>
                  <a:pt x="156" y="194"/>
                </a:cubicBezTo>
                <a:cubicBezTo>
                  <a:pt x="156" y="194"/>
                  <a:pt x="157" y="195"/>
                  <a:pt x="157" y="195"/>
                </a:cubicBezTo>
                <a:cubicBezTo>
                  <a:pt x="158" y="195"/>
                  <a:pt x="159" y="195"/>
                  <a:pt x="159" y="195"/>
                </a:cubicBezTo>
                <a:cubicBezTo>
                  <a:pt x="159" y="195"/>
                  <a:pt x="159" y="195"/>
                  <a:pt x="159" y="195"/>
                </a:cubicBezTo>
                <a:cubicBezTo>
                  <a:pt x="159" y="195"/>
                  <a:pt x="160" y="195"/>
                  <a:pt x="160" y="195"/>
                </a:cubicBezTo>
                <a:cubicBezTo>
                  <a:pt x="160" y="195"/>
                  <a:pt x="160" y="194"/>
                  <a:pt x="160" y="194"/>
                </a:cubicBezTo>
                <a:cubicBezTo>
                  <a:pt x="160" y="194"/>
                  <a:pt x="160" y="194"/>
                  <a:pt x="160" y="194"/>
                </a:cubicBezTo>
                <a:cubicBezTo>
                  <a:pt x="159" y="193"/>
                  <a:pt x="159" y="193"/>
                  <a:pt x="159" y="193"/>
                </a:cubicBezTo>
                <a:cubicBezTo>
                  <a:pt x="160" y="193"/>
                  <a:pt x="160" y="193"/>
                  <a:pt x="160" y="193"/>
                </a:cubicBezTo>
                <a:cubicBezTo>
                  <a:pt x="160" y="194"/>
                  <a:pt x="160" y="194"/>
                  <a:pt x="160" y="194"/>
                </a:cubicBezTo>
                <a:cubicBezTo>
                  <a:pt x="162" y="193"/>
                  <a:pt x="165" y="193"/>
                  <a:pt x="167" y="194"/>
                </a:cubicBezTo>
                <a:cubicBezTo>
                  <a:pt x="168" y="195"/>
                  <a:pt x="168" y="196"/>
                  <a:pt x="168" y="196"/>
                </a:cubicBezTo>
                <a:cubicBezTo>
                  <a:pt x="167" y="197"/>
                  <a:pt x="167" y="197"/>
                  <a:pt x="167" y="197"/>
                </a:cubicBezTo>
                <a:cubicBezTo>
                  <a:pt x="164" y="197"/>
                  <a:pt x="162" y="196"/>
                  <a:pt x="160" y="195"/>
                </a:cubicBezTo>
                <a:cubicBezTo>
                  <a:pt x="160" y="195"/>
                  <a:pt x="160" y="195"/>
                  <a:pt x="160" y="195"/>
                </a:cubicBezTo>
                <a:cubicBezTo>
                  <a:pt x="159" y="195"/>
                  <a:pt x="159" y="195"/>
                  <a:pt x="159" y="195"/>
                </a:cubicBezTo>
                <a:cubicBezTo>
                  <a:pt x="159" y="196"/>
                  <a:pt x="159" y="198"/>
                  <a:pt x="158" y="198"/>
                </a:cubicBezTo>
                <a:cubicBezTo>
                  <a:pt x="156" y="198"/>
                  <a:pt x="154" y="198"/>
                  <a:pt x="153" y="200"/>
                </a:cubicBezTo>
                <a:cubicBezTo>
                  <a:pt x="151" y="201"/>
                  <a:pt x="150" y="201"/>
                  <a:pt x="148" y="200"/>
                </a:cubicBezTo>
                <a:cubicBezTo>
                  <a:pt x="146" y="199"/>
                  <a:pt x="144" y="198"/>
                  <a:pt x="143" y="197"/>
                </a:cubicBezTo>
                <a:cubicBezTo>
                  <a:pt x="141" y="196"/>
                  <a:pt x="141" y="195"/>
                  <a:pt x="142" y="194"/>
                </a:cubicBezTo>
                <a:cubicBezTo>
                  <a:pt x="142" y="193"/>
                  <a:pt x="143" y="192"/>
                  <a:pt x="144" y="191"/>
                </a:cubicBezTo>
                <a:cubicBezTo>
                  <a:pt x="145" y="189"/>
                  <a:pt x="143" y="187"/>
                  <a:pt x="141" y="187"/>
                </a:cubicBezTo>
                <a:cubicBezTo>
                  <a:pt x="139" y="187"/>
                  <a:pt x="136" y="187"/>
                  <a:pt x="134" y="187"/>
                </a:cubicBezTo>
                <a:cubicBezTo>
                  <a:pt x="133" y="187"/>
                  <a:pt x="131" y="188"/>
                  <a:pt x="130" y="189"/>
                </a:cubicBezTo>
                <a:cubicBezTo>
                  <a:pt x="129" y="190"/>
                  <a:pt x="128" y="190"/>
                  <a:pt x="126" y="190"/>
                </a:cubicBezTo>
                <a:cubicBezTo>
                  <a:pt x="124" y="190"/>
                  <a:pt x="123" y="191"/>
                  <a:pt x="122" y="191"/>
                </a:cubicBezTo>
                <a:cubicBezTo>
                  <a:pt x="117" y="191"/>
                  <a:pt x="114" y="194"/>
                  <a:pt x="110" y="196"/>
                </a:cubicBezTo>
                <a:cubicBezTo>
                  <a:pt x="109" y="196"/>
                  <a:pt x="109" y="198"/>
                  <a:pt x="109" y="199"/>
                </a:cubicBezTo>
                <a:cubicBezTo>
                  <a:pt x="111" y="201"/>
                  <a:pt x="112" y="203"/>
                  <a:pt x="113" y="205"/>
                </a:cubicBezTo>
                <a:cubicBezTo>
                  <a:pt x="114" y="206"/>
                  <a:pt x="114" y="206"/>
                  <a:pt x="112" y="207"/>
                </a:cubicBezTo>
                <a:cubicBezTo>
                  <a:pt x="112" y="207"/>
                  <a:pt x="111" y="207"/>
                  <a:pt x="111" y="207"/>
                </a:cubicBezTo>
                <a:cubicBezTo>
                  <a:pt x="110" y="210"/>
                  <a:pt x="109" y="213"/>
                  <a:pt x="108" y="216"/>
                </a:cubicBezTo>
                <a:cubicBezTo>
                  <a:pt x="108" y="217"/>
                  <a:pt x="108" y="218"/>
                  <a:pt x="108" y="219"/>
                </a:cubicBezTo>
                <a:cubicBezTo>
                  <a:pt x="110" y="222"/>
                  <a:pt x="113" y="224"/>
                  <a:pt x="117" y="224"/>
                </a:cubicBezTo>
                <a:cubicBezTo>
                  <a:pt x="120" y="223"/>
                  <a:pt x="123" y="223"/>
                  <a:pt x="126" y="226"/>
                </a:cubicBezTo>
                <a:cubicBezTo>
                  <a:pt x="127" y="227"/>
                  <a:pt x="129" y="227"/>
                  <a:pt x="131" y="226"/>
                </a:cubicBezTo>
                <a:cubicBezTo>
                  <a:pt x="134" y="225"/>
                  <a:pt x="137" y="223"/>
                  <a:pt x="140" y="222"/>
                </a:cubicBezTo>
                <a:cubicBezTo>
                  <a:pt x="140" y="222"/>
                  <a:pt x="141" y="222"/>
                  <a:pt x="142" y="223"/>
                </a:cubicBezTo>
                <a:cubicBezTo>
                  <a:pt x="142" y="223"/>
                  <a:pt x="143" y="223"/>
                  <a:pt x="143" y="223"/>
                </a:cubicBezTo>
                <a:cubicBezTo>
                  <a:pt x="143" y="223"/>
                  <a:pt x="143" y="224"/>
                  <a:pt x="143" y="224"/>
                </a:cubicBezTo>
                <a:cubicBezTo>
                  <a:pt x="142" y="224"/>
                  <a:pt x="142" y="225"/>
                  <a:pt x="141" y="225"/>
                </a:cubicBezTo>
                <a:cubicBezTo>
                  <a:pt x="140" y="225"/>
                  <a:pt x="138" y="226"/>
                  <a:pt x="139" y="228"/>
                </a:cubicBezTo>
                <a:cubicBezTo>
                  <a:pt x="139" y="229"/>
                  <a:pt x="139" y="230"/>
                  <a:pt x="139" y="230"/>
                </a:cubicBezTo>
                <a:cubicBezTo>
                  <a:pt x="138" y="233"/>
                  <a:pt x="137" y="235"/>
                  <a:pt x="136" y="238"/>
                </a:cubicBezTo>
                <a:cubicBezTo>
                  <a:pt x="136" y="240"/>
                  <a:pt x="131" y="243"/>
                  <a:pt x="128" y="243"/>
                </a:cubicBezTo>
                <a:cubicBezTo>
                  <a:pt x="128" y="243"/>
                  <a:pt x="127" y="243"/>
                  <a:pt x="127" y="243"/>
                </a:cubicBezTo>
                <a:cubicBezTo>
                  <a:pt x="126" y="242"/>
                  <a:pt x="125" y="242"/>
                  <a:pt x="124" y="241"/>
                </a:cubicBezTo>
                <a:cubicBezTo>
                  <a:pt x="123" y="240"/>
                  <a:pt x="123" y="239"/>
                  <a:pt x="122" y="239"/>
                </a:cubicBezTo>
                <a:cubicBezTo>
                  <a:pt x="121" y="239"/>
                  <a:pt x="121" y="240"/>
                  <a:pt x="121" y="241"/>
                </a:cubicBezTo>
                <a:cubicBezTo>
                  <a:pt x="120" y="244"/>
                  <a:pt x="117" y="246"/>
                  <a:pt x="114" y="247"/>
                </a:cubicBezTo>
                <a:cubicBezTo>
                  <a:pt x="113" y="247"/>
                  <a:pt x="113" y="246"/>
                  <a:pt x="112" y="246"/>
                </a:cubicBezTo>
                <a:cubicBezTo>
                  <a:pt x="112" y="246"/>
                  <a:pt x="112" y="245"/>
                  <a:pt x="111" y="245"/>
                </a:cubicBezTo>
                <a:cubicBezTo>
                  <a:pt x="110" y="242"/>
                  <a:pt x="108" y="242"/>
                  <a:pt x="106" y="243"/>
                </a:cubicBezTo>
                <a:cubicBezTo>
                  <a:pt x="103" y="245"/>
                  <a:pt x="99" y="247"/>
                  <a:pt x="98" y="251"/>
                </a:cubicBezTo>
                <a:cubicBezTo>
                  <a:pt x="98" y="251"/>
                  <a:pt x="98" y="252"/>
                  <a:pt x="97" y="252"/>
                </a:cubicBezTo>
                <a:cubicBezTo>
                  <a:pt x="92" y="255"/>
                  <a:pt x="89" y="260"/>
                  <a:pt x="84" y="263"/>
                </a:cubicBezTo>
                <a:cubicBezTo>
                  <a:pt x="81" y="265"/>
                  <a:pt x="80" y="269"/>
                  <a:pt x="81" y="272"/>
                </a:cubicBezTo>
                <a:cubicBezTo>
                  <a:pt x="81" y="274"/>
                  <a:pt x="81" y="275"/>
                  <a:pt x="82" y="277"/>
                </a:cubicBezTo>
                <a:cubicBezTo>
                  <a:pt x="82" y="278"/>
                  <a:pt x="82" y="279"/>
                  <a:pt x="81" y="281"/>
                </a:cubicBezTo>
                <a:cubicBezTo>
                  <a:pt x="78" y="283"/>
                  <a:pt x="78" y="286"/>
                  <a:pt x="79" y="289"/>
                </a:cubicBezTo>
                <a:cubicBezTo>
                  <a:pt x="80" y="291"/>
                  <a:pt x="80" y="293"/>
                  <a:pt x="81" y="295"/>
                </a:cubicBezTo>
                <a:cubicBezTo>
                  <a:pt x="81" y="297"/>
                  <a:pt x="82" y="297"/>
                  <a:pt x="83" y="298"/>
                </a:cubicBezTo>
                <a:cubicBezTo>
                  <a:pt x="84" y="298"/>
                  <a:pt x="85" y="298"/>
                  <a:pt x="87" y="298"/>
                </a:cubicBezTo>
                <a:cubicBezTo>
                  <a:pt x="89" y="298"/>
                  <a:pt x="91" y="297"/>
                  <a:pt x="93" y="297"/>
                </a:cubicBezTo>
                <a:cubicBezTo>
                  <a:pt x="93" y="297"/>
                  <a:pt x="93" y="297"/>
                  <a:pt x="93" y="297"/>
                </a:cubicBezTo>
                <a:cubicBezTo>
                  <a:pt x="93" y="297"/>
                  <a:pt x="93" y="297"/>
                  <a:pt x="93" y="297"/>
                </a:cubicBezTo>
                <a:cubicBezTo>
                  <a:pt x="93" y="296"/>
                  <a:pt x="94" y="295"/>
                  <a:pt x="94" y="295"/>
                </a:cubicBezTo>
                <a:cubicBezTo>
                  <a:pt x="94" y="295"/>
                  <a:pt x="94" y="294"/>
                  <a:pt x="94" y="294"/>
                </a:cubicBezTo>
                <a:cubicBezTo>
                  <a:pt x="94" y="294"/>
                  <a:pt x="94" y="294"/>
                  <a:pt x="94" y="295"/>
                </a:cubicBezTo>
                <a:cubicBezTo>
                  <a:pt x="94" y="295"/>
                  <a:pt x="94" y="296"/>
                  <a:pt x="93" y="297"/>
                </a:cubicBezTo>
                <a:cubicBezTo>
                  <a:pt x="93" y="297"/>
                  <a:pt x="93" y="297"/>
                  <a:pt x="93" y="297"/>
                </a:cubicBezTo>
                <a:cubicBezTo>
                  <a:pt x="93" y="297"/>
                  <a:pt x="93" y="297"/>
                  <a:pt x="93" y="297"/>
                </a:cubicBezTo>
                <a:cubicBezTo>
                  <a:pt x="93" y="299"/>
                  <a:pt x="93" y="300"/>
                  <a:pt x="93" y="301"/>
                </a:cubicBezTo>
                <a:cubicBezTo>
                  <a:pt x="93" y="304"/>
                  <a:pt x="91" y="305"/>
                  <a:pt x="90" y="307"/>
                </a:cubicBezTo>
                <a:cubicBezTo>
                  <a:pt x="89" y="308"/>
                  <a:pt x="89" y="309"/>
                  <a:pt x="89" y="311"/>
                </a:cubicBezTo>
                <a:cubicBezTo>
                  <a:pt x="90" y="312"/>
                  <a:pt x="90" y="313"/>
                  <a:pt x="89" y="314"/>
                </a:cubicBezTo>
                <a:cubicBezTo>
                  <a:pt x="89" y="315"/>
                  <a:pt x="88" y="315"/>
                  <a:pt x="88" y="316"/>
                </a:cubicBezTo>
                <a:cubicBezTo>
                  <a:pt x="87" y="317"/>
                  <a:pt x="87" y="318"/>
                  <a:pt x="88" y="318"/>
                </a:cubicBezTo>
                <a:cubicBezTo>
                  <a:pt x="91" y="319"/>
                  <a:pt x="93" y="320"/>
                  <a:pt x="95" y="316"/>
                </a:cubicBezTo>
                <a:cubicBezTo>
                  <a:pt x="95" y="316"/>
                  <a:pt x="96" y="316"/>
                  <a:pt x="96" y="316"/>
                </a:cubicBezTo>
                <a:cubicBezTo>
                  <a:pt x="98" y="318"/>
                  <a:pt x="101" y="320"/>
                  <a:pt x="102" y="323"/>
                </a:cubicBezTo>
                <a:cubicBezTo>
                  <a:pt x="102" y="324"/>
                  <a:pt x="103" y="324"/>
                  <a:pt x="104" y="323"/>
                </a:cubicBezTo>
                <a:cubicBezTo>
                  <a:pt x="104" y="323"/>
                  <a:pt x="104" y="323"/>
                  <a:pt x="104" y="323"/>
                </a:cubicBezTo>
                <a:cubicBezTo>
                  <a:pt x="106" y="321"/>
                  <a:pt x="106" y="321"/>
                  <a:pt x="108" y="322"/>
                </a:cubicBezTo>
                <a:cubicBezTo>
                  <a:pt x="109" y="322"/>
                  <a:pt x="110" y="323"/>
                  <a:pt x="111" y="322"/>
                </a:cubicBezTo>
                <a:cubicBezTo>
                  <a:pt x="112" y="322"/>
                  <a:pt x="112" y="322"/>
                  <a:pt x="113" y="322"/>
                </a:cubicBezTo>
                <a:cubicBezTo>
                  <a:pt x="114" y="322"/>
                  <a:pt x="114" y="322"/>
                  <a:pt x="114" y="322"/>
                </a:cubicBezTo>
                <a:cubicBezTo>
                  <a:pt x="115" y="323"/>
                  <a:pt x="115" y="323"/>
                  <a:pt x="114" y="324"/>
                </a:cubicBezTo>
                <a:cubicBezTo>
                  <a:pt x="112" y="325"/>
                  <a:pt x="110" y="328"/>
                  <a:pt x="109" y="330"/>
                </a:cubicBezTo>
                <a:cubicBezTo>
                  <a:pt x="106" y="336"/>
                  <a:pt x="102" y="342"/>
                  <a:pt x="95" y="345"/>
                </a:cubicBezTo>
                <a:cubicBezTo>
                  <a:pt x="93" y="346"/>
                  <a:pt x="92" y="347"/>
                  <a:pt x="89" y="348"/>
                </a:cubicBezTo>
                <a:cubicBezTo>
                  <a:pt x="86" y="350"/>
                  <a:pt x="83" y="352"/>
                  <a:pt x="79" y="354"/>
                </a:cubicBezTo>
                <a:cubicBezTo>
                  <a:pt x="77" y="355"/>
                  <a:pt x="75" y="356"/>
                  <a:pt x="74" y="358"/>
                </a:cubicBezTo>
                <a:cubicBezTo>
                  <a:pt x="73" y="359"/>
                  <a:pt x="72" y="359"/>
                  <a:pt x="71" y="359"/>
                </a:cubicBezTo>
                <a:cubicBezTo>
                  <a:pt x="68" y="358"/>
                  <a:pt x="66" y="359"/>
                  <a:pt x="64" y="360"/>
                </a:cubicBezTo>
                <a:cubicBezTo>
                  <a:pt x="62" y="361"/>
                  <a:pt x="60" y="363"/>
                  <a:pt x="58" y="364"/>
                </a:cubicBezTo>
                <a:cubicBezTo>
                  <a:pt x="55" y="367"/>
                  <a:pt x="52" y="368"/>
                  <a:pt x="48" y="369"/>
                </a:cubicBezTo>
                <a:cubicBezTo>
                  <a:pt x="46" y="369"/>
                  <a:pt x="45" y="369"/>
                  <a:pt x="43" y="369"/>
                </a:cubicBezTo>
                <a:cubicBezTo>
                  <a:pt x="40" y="369"/>
                  <a:pt x="39" y="371"/>
                  <a:pt x="37" y="373"/>
                </a:cubicBezTo>
                <a:cubicBezTo>
                  <a:pt x="37" y="374"/>
                  <a:pt x="37" y="375"/>
                  <a:pt x="37" y="375"/>
                </a:cubicBezTo>
                <a:cubicBezTo>
                  <a:pt x="38" y="375"/>
                  <a:pt x="38" y="376"/>
                  <a:pt x="39" y="376"/>
                </a:cubicBezTo>
                <a:cubicBezTo>
                  <a:pt x="40" y="376"/>
                  <a:pt x="40" y="376"/>
                  <a:pt x="41" y="375"/>
                </a:cubicBezTo>
                <a:cubicBezTo>
                  <a:pt x="43" y="375"/>
                  <a:pt x="45" y="375"/>
                  <a:pt x="46" y="375"/>
                </a:cubicBezTo>
                <a:cubicBezTo>
                  <a:pt x="48" y="375"/>
                  <a:pt x="49" y="374"/>
                  <a:pt x="50" y="374"/>
                </a:cubicBezTo>
                <a:cubicBezTo>
                  <a:pt x="52" y="371"/>
                  <a:pt x="54" y="371"/>
                  <a:pt x="57" y="371"/>
                </a:cubicBezTo>
                <a:cubicBezTo>
                  <a:pt x="60" y="371"/>
                  <a:pt x="63" y="369"/>
                  <a:pt x="65" y="365"/>
                </a:cubicBezTo>
                <a:cubicBezTo>
                  <a:pt x="65" y="365"/>
                  <a:pt x="65" y="365"/>
                  <a:pt x="65" y="365"/>
                </a:cubicBezTo>
                <a:cubicBezTo>
                  <a:pt x="65" y="365"/>
                  <a:pt x="65" y="365"/>
                  <a:pt x="65" y="365"/>
                </a:cubicBezTo>
                <a:cubicBezTo>
                  <a:pt x="65" y="365"/>
                  <a:pt x="65" y="365"/>
                  <a:pt x="65" y="365"/>
                </a:cubicBezTo>
                <a:cubicBezTo>
                  <a:pt x="65" y="365"/>
                  <a:pt x="65" y="365"/>
                  <a:pt x="65" y="365"/>
                </a:cubicBezTo>
                <a:cubicBezTo>
                  <a:pt x="66" y="367"/>
                  <a:pt x="66" y="368"/>
                  <a:pt x="67" y="369"/>
                </a:cubicBezTo>
                <a:cubicBezTo>
                  <a:pt x="68" y="370"/>
                  <a:pt x="68" y="370"/>
                  <a:pt x="68" y="368"/>
                </a:cubicBezTo>
                <a:cubicBezTo>
                  <a:pt x="69" y="368"/>
                  <a:pt x="69" y="367"/>
                  <a:pt x="69" y="367"/>
                </a:cubicBezTo>
                <a:cubicBezTo>
                  <a:pt x="72" y="366"/>
                  <a:pt x="74" y="365"/>
                  <a:pt x="77" y="365"/>
                </a:cubicBezTo>
                <a:cubicBezTo>
                  <a:pt x="78" y="365"/>
                  <a:pt x="79" y="366"/>
                  <a:pt x="80" y="365"/>
                </a:cubicBezTo>
                <a:cubicBezTo>
                  <a:pt x="81" y="364"/>
                  <a:pt x="83" y="363"/>
                  <a:pt x="85" y="363"/>
                </a:cubicBezTo>
                <a:cubicBezTo>
                  <a:pt x="87" y="361"/>
                  <a:pt x="90" y="361"/>
                  <a:pt x="91" y="358"/>
                </a:cubicBezTo>
                <a:cubicBezTo>
                  <a:pt x="93" y="357"/>
                  <a:pt x="95" y="355"/>
                  <a:pt x="97" y="354"/>
                </a:cubicBezTo>
                <a:cubicBezTo>
                  <a:pt x="98" y="354"/>
                  <a:pt x="99" y="354"/>
                  <a:pt x="100" y="355"/>
                </a:cubicBezTo>
                <a:cubicBezTo>
                  <a:pt x="100" y="354"/>
                  <a:pt x="101" y="353"/>
                  <a:pt x="101" y="353"/>
                </a:cubicBezTo>
                <a:cubicBezTo>
                  <a:pt x="103" y="352"/>
                  <a:pt x="105" y="351"/>
                  <a:pt x="107" y="350"/>
                </a:cubicBezTo>
                <a:cubicBezTo>
                  <a:pt x="109" y="349"/>
                  <a:pt x="110" y="348"/>
                  <a:pt x="111" y="346"/>
                </a:cubicBezTo>
                <a:cubicBezTo>
                  <a:pt x="111" y="345"/>
                  <a:pt x="112" y="345"/>
                  <a:pt x="113" y="344"/>
                </a:cubicBezTo>
                <a:cubicBezTo>
                  <a:pt x="117" y="342"/>
                  <a:pt x="121" y="339"/>
                  <a:pt x="125" y="338"/>
                </a:cubicBezTo>
                <a:cubicBezTo>
                  <a:pt x="129" y="337"/>
                  <a:pt x="131" y="336"/>
                  <a:pt x="133" y="333"/>
                </a:cubicBezTo>
                <a:cubicBezTo>
                  <a:pt x="134" y="332"/>
                  <a:pt x="135" y="331"/>
                  <a:pt x="136" y="331"/>
                </a:cubicBezTo>
                <a:cubicBezTo>
                  <a:pt x="137" y="330"/>
                  <a:pt x="138" y="329"/>
                  <a:pt x="139" y="329"/>
                </a:cubicBezTo>
                <a:cubicBezTo>
                  <a:pt x="141" y="328"/>
                  <a:pt x="142" y="326"/>
                  <a:pt x="141" y="324"/>
                </a:cubicBezTo>
                <a:cubicBezTo>
                  <a:pt x="140" y="324"/>
                  <a:pt x="140" y="323"/>
                  <a:pt x="140" y="322"/>
                </a:cubicBezTo>
                <a:cubicBezTo>
                  <a:pt x="139" y="321"/>
                  <a:pt x="139" y="320"/>
                  <a:pt x="140" y="319"/>
                </a:cubicBezTo>
                <a:cubicBezTo>
                  <a:pt x="142" y="317"/>
                  <a:pt x="144" y="316"/>
                  <a:pt x="146" y="317"/>
                </a:cubicBezTo>
                <a:cubicBezTo>
                  <a:pt x="148" y="317"/>
                  <a:pt x="149" y="317"/>
                  <a:pt x="150" y="316"/>
                </a:cubicBezTo>
                <a:cubicBezTo>
                  <a:pt x="152" y="314"/>
                  <a:pt x="154" y="313"/>
                  <a:pt x="155" y="311"/>
                </a:cubicBezTo>
                <a:cubicBezTo>
                  <a:pt x="155" y="309"/>
                  <a:pt x="156" y="308"/>
                  <a:pt x="158" y="308"/>
                </a:cubicBezTo>
                <a:cubicBezTo>
                  <a:pt x="159" y="308"/>
                  <a:pt x="160" y="308"/>
                  <a:pt x="161" y="307"/>
                </a:cubicBezTo>
                <a:cubicBezTo>
                  <a:pt x="164" y="301"/>
                  <a:pt x="169" y="300"/>
                  <a:pt x="174" y="297"/>
                </a:cubicBezTo>
                <a:cubicBezTo>
                  <a:pt x="176" y="296"/>
                  <a:pt x="178" y="298"/>
                  <a:pt x="178" y="300"/>
                </a:cubicBezTo>
                <a:cubicBezTo>
                  <a:pt x="178" y="301"/>
                  <a:pt x="178" y="302"/>
                  <a:pt x="178" y="302"/>
                </a:cubicBezTo>
                <a:cubicBezTo>
                  <a:pt x="178" y="303"/>
                  <a:pt x="177" y="303"/>
                  <a:pt x="176" y="303"/>
                </a:cubicBezTo>
                <a:cubicBezTo>
                  <a:pt x="173" y="301"/>
                  <a:pt x="170" y="302"/>
                  <a:pt x="167" y="304"/>
                </a:cubicBezTo>
                <a:cubicBezTo>
                  <a:pt x="166" y="304"/>
                  <a:pt x="165" y="305"/>
                  <a:pt x="165" y="306"/>
                </a:cubicBezTo>
                <a:cubicBezTo>
                  <a:pt x="163" y="310"/>
                  <a:pt x="160" y="313"/>
                  <a:pt x="157" y="316"/>
                </a:cubicBezTo>
                <a:cubicBezTo>
                  <a:pt x="156" y="317"/>
                  <a:pt x="156" y="319"/>
                  <a:pt x="157" y="320"/>
                </a:cubicBezTo>
                <a:cubicBezTo>
                  <a:pt x="158" y="320"/>
                  <a:pt x="158" y="321"/>
                  <a:pt x="157" y="321"/>
                </a:cubicBezTo>
                <a:cubicBezTo>
                  <a:pt x="156" y="322"/>
                  <a:pt x="154" y="323"/>
                  <a:pt x="152" y="324"/>
                </a:cubicBezTo>
                <a:cubicBezTo>
                  <a:pt x="152" y="324"/>
                  <a:pt x="151" y="325"/>
                  <a:pt x="152" y="326"/>
                </a:cubicBezTo>
                <a:cubicBezTo>
                  <a:pt x="152" y="327"/>
                  <a:pt x="153" y="327"/>
                  <a:pt x="154" y="327"/>
                </a:cubicBezTo>
                <a:cubicBezTo>
                  <a:pt x="155" y="327"/>
                  <a:pt x="157" y="327"/>
                  <a:pt x="158" y="326"/>
                </a:cubicBezTo>
                <a:cubicBezTo>
                  <a:pt x="161" y="325"/>
                  <a:pt x="163" y="324"/>
                  <a:pt x="166" y="323"/>
                </a:cubicBezTo>
                <a:cubicBezTo>
                  <a:pt x="167" y="323"/>
                  <a:pt x="168" y="322"/>
                  <a:pt x="169" y="322"/>
                </a:cubicBezTo>
                <a:cubicBezTo>
                  <a:pt x="172" y="321"/>
                  <a:pt x="174" y="319"/>
                  <a:pt x="178" y="320"/>
                </a:cubicBezTo>
                <a:cubicBezTo>
                  <a:pt x="178" y="320"/>
                  <a:pt x="179" y="319"/>
                  <a:pt x="180" y="319"/>
                </a:cubicBezTo>
                <a:cubicBezTo>
                  <a:pt x="181" y="318"/>
                  <a:pt x="182" y="317"/>
                  <a:pt x="183" y="316"/>
                </a:cubicBezTo>
                <a:cubicBezTo>
                  <a:pt x="184" y="315"/>
                  <a:pt x="185" y="315"/>
                  <a:pt x="186" y="316"/>
                </a:cubicBezTo>
                <a:cubicBezTo>
                  <a:pt x="186" y="316"/>
                  <a:pt x="187" y="316"/>
                  <a:pt x="188" y="316"/>
                </a:cubicBezTo>
                <a:cubicBezTo>
                  <a:pt x="188" y="315"/>
                  <a:pt x="189" y="314"/>
                  <a:pt x="187" y="313"/>
                </a:cubicBezTo>
                <a:cubicBezTo>
                  <a:pt x="186" y="312"/>
                  <a:pt x="186" y="311"/>
                  <a:pt x="185" y="310"/>
                </a:cubicBezTo>
                <a:cubicBezTo>
                  <a:pt x="184" y="308"/>
                  <a:pt x="185" y="306"/>
                  <a:pt x="186" y="305"/>
                </a:cubicBezTo>
                <a:cubicBezTo>
                  <a:pt x="187" y="305"/>
                  <a:pt x="188" y="304"/>
                  <a:pt x="189" y="305"/>
                </a:cubicBezTo>
                <a:cubicBezTo>
                  <a:pt x="189" y="307"/>
                  <a:pt x="190" y="308"/>
                  <a:pt x="192" y="308"/>
                </a:cubicBezTo>
                <a:cubicBezTo>
                  <a:pt x="194" y="308"/>
                  <a:pt x="195" y="308"/>
                  <a:pt x="196" y="308"/>
                </a:cubicBezTo>
                <a:cubicBezTo>
                  <a:pt x="196" y="308"/>
                  <a:pt x="196" y="308"/>
                  <a:pt x="196" y="307"/>
                </a:cubicBezTo>
                <a:cubicBezTo>
                  <a:pt x="197" y="307"/>
                  <a:pt x="197" y="307"/>
                  <a:pt x="197" y="307"/>
                </a:cubicBezTo>
                <a:cubicBezTo>
                  <a:pt x="196" y="308"/>
                  <a:pt x="196" y="308"/>
                  <a:pt x="196" y="308"/>
                </a:cubicBezTo>
                <a:cubicBezTo>
                  <a:pt x="196" y="308"/>
                  <a:pt x="196" y="308"/>
                  <a:pt x="196" y="308"/>
                </a:cubicBezTo>
                <a:cubicBezTo>
                  <a:pt x="196" y="308"/>
                  <a:pt x="196" y="309"/>
                  <a:pt x="196" y="310"/>
                </a:cubicBezTo>
                <a:cubicBezTo>
                  <a:pt x="197" y="313"/>
                  <a:pt x="198" y="316"/>
                  <a:pt x="202" y="317"/>
                </a:cubicBezTo>
                <a:cubicBezTo>
                  <a:pt x="204" y="318"/>
                  <a:pt x="205" y="320"/>
                  <a:pt x="206" y="321"/>
                </a:cubicBezTo>
                <a:cubicBezTo>
                  <a:pt x="207" y="322"/>
                  <a:pt x="207" y="323"/>
                  <a:pt x="207" y="324"/>
                </a:cubicBezTo>
                <a:cubicBezTo>
                  <a:pt x="208" y="325"/>
                  <a:pt x="209" y="326"/>
                  <a:pt x="210" y="326"/>
                </a:cubicBezTo>
                <a:cubicBezTo>
                  <a:pt x="211" y="326"/>
                  <a:pt x="212" y="326"/>
                  <a:pt x="213" y="326"/>
                </a:cubicBezTo>
                <a:cubicBezTo>
                  <a:pt x="216" y="326"/>
                  <a:pt x="218" y="327"/>
                  <a:pt x="220" y="329"/>
                </a:cubicBezTo>
                <a:cubicBezTo>
                  <a:pt x="221" y="330"/>
                  <a:pt x="222" y="330"/>
                  <a:pt x="223" y="330"/>
                </a:cubicBezTo>
                <a:cubicBezTo>
                  <a:pt x="223" y="330"/>
                  <a:pt x="223" y="330"/>
                  <a:pt x="223" y="330"/>
                </a:cubicBezTo>
                <a:cubicBezTo>
                  <a:pt x="223" y="330"/>
                  <a:pt x="223" y="330"/>
                  <a:pt x="223" y="330"/>
                </a:cubicBezTo>
                <a:cubicBezTo>
                  <a:pt x="223" y="330"/>
                  <a:pt x="223" y="330"/>
                  <a:pt x="223" y="330"/>
                </a:cubicBezTo>
                <a:cubicBezTo>
                  <a:pt x="223" y="330"/>
                  <a:pt x="223" y="330"/>
                  <a:pt x="223" y="330"/>
                </a:cubicBezTo>
                <a:cubicBezTo>
                  <a:pt x="223" y="331"/>
                  <a:pt x="224" y="332"/>
                  <a:pt x="224" y="332"/>
                </a:cubicBezTo>
                <a:cubicBezTo>
                  <a:pt x="226" y="334"/>
                  <a:pt x="228" y="336"/>
                  <a:pt x="231" y="335"/>
                </a:cubicBezTo>
                <a:cubicBezTo>
                  <a:pt x="231" y="335"/>
                  <a:pt x="232" y="335"/>
                  <a:pt x="232" y="335"/>
                </a:cubicBezTo>
                <a:cubicBezTo>
                  <a:pt x="233" y="335"/>
                  <a:pt x="233" y="336"/>
                  <a:pt x="232" y="336"/>
                </a:cubicBezTo>
                <a:cubicBezTo>
                  <a:pt x="231" y="338"/>
                  <a:pt x="231" y="340"/>
                  <a:pt x="233" y="342"/>
                </a:cubicBezTo>
                <a:cubicBezTo>
                  <a:pt x="233" y="342"/>
                  <a:pt x="234" y="344"/>
                  <a:pt x="235" y="344"/>
                </a:cubicBezTo>
                <a:cubicBezTo>
                  <a:pt x="236" y="345"/>
                  <a:pt x="237" y="345"/>
                  <a:pt x="237" y="347"/>
                </a:cubicBezTo>
                <a:cubicBezTo>
                  <a:pt x="237" y="348"/>
                  <a:pt x="237" y="350"/>
                  <a:pt x="238" y="351"/>
                </a:cubicBezTo>
                <a:cubicBezTo>
                  <a:pt x="238" y="353"/>
                  <a:pt x="239" y="356"/>
                  <a:pt x="241" y="358"/>
                </a:cubicBezTo>
                <a:cubicBezTo>
                  <a:pt x="242" y="359"/>
                  <a:pt x="243" y="359"/>
                  <a:pt x="245" y="359"/>
                </a:cubicBezTo>
                <a:cubicBezTo>
                  <a:pt x="246" y="359"/>
                  <a:pt x="247" y="358"/>
                  <a:pt x="247" y="357"/>
                </a:cubicBezTo>
                <a:cubicBezTo>
                  <a:pt x="247" y="356"/>
                  <a:pt x="246" y="355"/>
                  <a:pt x="246" y="354"/>
                </a:cubicBezTo>
                <a:cubicBezTo>
                  <a:pt x="246" y="354"/>
                  <a:pt x="246" y="354"/>
                  <a:pt x="246" y="353"/>
                </a:cubicBezTo>
                <a:cubicBezTo>
                  <a:pt x="247" y="353"/>
                  <a:pt x="247" y="353"/>
                  <a:pt x="247" y="354"/>
                </a:cubicBezTo>
                <a:cubicBezTo>
                  <a:pt x="248" y="355"/>
                  <a:pt x="248" y="356"/>
                  <a:pt x="248" y="357"/>
                </a:cubicBezTo>
                <a:cubicBezTo>
                  <a:pt x="249" y="359"/>
                  <a:pt x="250" y="360"/>
                  <a:pt x="251" y="361"/>
                </a:cubicBezTo>
                <a:cubicBezTo>
                  <a:pt x="251" y="362"/>
                  <a:pt x="251" y="362"/>
                  <a:pt x="251" y="362"/>
                </a:cubicBezTo>
                <a:cubicBezTo>
                  <a:pt x="251" y="363"/>
                  <a:pt x="250" y="363"/>
                  <a:pt x="250" y="362"/>
                </a:cubicBezTo>
                <a:cubicBezTo>
                  <a:pt x="249" y="362"/>
                  <a:pt x="249" y="362"/>
                  <a:pt x="248" y="362"/>
                </a:cubicBezTo>
                <a:cubicBezTo>
                  <a:pt x="246" y="361"/>
                  <a:pt x="244" y="362"/>
                  <a:pt x="244" y="364"/>
                </a:cubicBezTo>
                <a:cubicBezTo>
                  <a:pt x="243" y="365"/>
                  <a:pt x="242" y="367"/>
                  <a:pt x="243" y="369"/>
                </a:cubicBezTo>
                <a:cubicBezTo>
                  <a:pt x="243" y="370"/>
                  <a:pt x="243" y="372"/>
                  <a:pt x="244" y="374"/>
                </a:cubicBezTo>
                <a:cubicBezTo>
                  <a:pt x="243" y="374"/>
                  <a:pt x="243" y="374"/>
                  <a:pt x="243" y="374"/>
                </a:cubicBezTo>
                <a:cubicBezTo>
                  <a:pt x="243" y="374"/>
                  <a:pt x="243" y="374"/>
                  <a:pt x="243" y="374"/>
                </a:cubicBezTo>
                <a:cubicBezTo>
                  <a:pt x="244" y="374"/>
                  <a:pt x="244" y="374"/>
                  <a:pt x="244" y="374"/>
                </a:cubicBezTo>
                <a:cubicBezTo>
                  <a:pt x="245" y="375"/>
                  <a:pt x="245" y="377"/>
                  <a:pt x="245" y="378"/>
                </a:cubicBezTo>
                <a:cubicBezTo>
                  <a:pt x="244" y="381"/>
                  <a:pt x="243" y="384"/>
                  <a:pt x="244" y="387"/>
                </a:cubicBezTo>
                <a:cubicBezTo>
                  <a:pt x="244" y="387"/>
                  <a:pt x="244" y="388"/>
                  <a:pt x="244" y="388"/>
                </a:cubicBezTo>
                <a:cubicBezTo>
                  <a:pt x="245" y="388"/>
                  <a:pt x="246" y="388"/>
                  <a:pt x="246" y="387"/>
                </a:cubicBezTo>
                <a:cubicBezTo>
                  <a:pt x="247" y="385"/>
                  <a:pt x="248" y="383"/>
                  <a:pt x="249" y="382"/>
                </a:cubicBezTo>
                <a:cubicBezTo>
                  <a:pt x="249" y="381"/>
                  <a:pt x="249" y="381"/>
                  <a:pt x="249" y="381"/>
                </a:cubicBezTo>
                <a:cubicBezTo>
                  <a:pt x="249" y="381"/>
                  <a:pt x="249" y="381"/>
                  <a:pt x="249" y="381"/>
                </a:cubicBezTo>
                <a:cubicBezTo>
                  <a:pt x="250" y="380"/>
                  <a:pt x="251" y="379"/>
                  <a:pt x="252" y="379"/>
                </a:cubicBezTo>
                <a:cubicBezTo>
                  <a:pt x="252" y="379"/>
                  <a:pt x="253" y="379"/>
                  <a:pt x="253" y="379"/>
                </a:cubicBezTo>
                <a:cubicBezTo>
                  <a:pt x="253" y="379"/>
                  <a:pt x="253" y="379"/>
                  <a:pt x="253" y="379"/>
                </a:cubicBezTo>
                <a:cubicBezTo>
                  <a:pt x="253" y="379"/>
                  <a:pt x="253" y="379"/>
                  <a:pt x="253" y="379"/>
                </a:cubicBezTo>
                <a:cubicBezTo>
                  <a:pt x="255" y="375"/>
                  <a:pt x="258" y="372"/>
                  <a:pt x="259" y="368"/>
                </a:cubicBezTo>
                <a:cubicBezTo>
                  <a:pt x="259" y="368"/>
                  <a:pt x="260" y="368"/>
                  <a:pt x="260" y="368"/>
                </a:cubicBezTo>
                <a:cubicBezTo>
                  <a:pt x="261" y="368"/>
                  <a:pt x="261" y="369"/>
                  <a:pt x="261" y="369"/>
                </a:cubicBezTo>
                <a:cubicBezTo>
                  <a:pt x="261" y="370"/>
                  <a:pt x="261" y="371"/>
                  <a:pt x="261" y="371"/>
                </a:cubicBezTo>
                <a:cubicBezTo>
                  <a:pt x="260" y="373"/>
                  <a:pt x="259" y="375"/>
                  <a:pt x="259" y="377"/>
                </a:cubicBezTo>
                <a:cubicBezTo>
                  <a:pt x="258" y="378"/>
                  <a:pt x="259" y="379"/>
                  <a:pt x="259" y="381"/>
                </a:cubicBezTo>
                <a:cubicBezTo>
                  <a:pt x="260" y="381"/>
                  <a:pt x="260" y="381"/>
                  <a:pt x="260" y="381"/>
                </a:cubicBezTo>
                <a:cubicBezTo>
                  <a:pt x="260" y="381"/>
                  <a:pt x="260" y="381"/>
                  <a:pt x="260" y="381"/>
                </a:cubicBezTo>
                <a:cubicBezTo>
                  <a:pt x="260" y="382"/>
                  <a:pt x="261" y="383"/>
                  <a:pt x="261" y="384"/>
                </a:cubicBezTo>
                <a:cubicBezTo>
                  <a:pt x="261" y="384"/>
                  <a:pt x="261" y="384"/>
                  <a:pt x="261" y="384"/>
                </a:cubicBezTo>
                <a:cubicBezTo>
                  <a:pt x="261" y="385"/>
                  <a:pt x="261" y="385"/>
                  <a:pt x="261" y="385"/>
                </a:cubicBezTo>
                <a:cubicBezTo>
                  <a:pt x="261" y="384"/>
                  <a:pt x="261" y="384"/>
                  <a:pt x="261" y="384"/>
                </a:cubicBezTo>
                <a:cubicBezTo>
                  <a:pt x="261" y="384"/>
                  <a:pt x="261" y="384"/>
                  <a:pt x="261" y="384"/>
                </a:cubicBezTo>
                <a:cubicBezTo>
                  <a:pt x="260" y="383"/>
                  <a:pt x="260" y="382"/>
                  <a:pt x="260" y="381"/>
                </a:cubicBezTo>
                <a:cubicBezTo>
                  <a:pt x="260" y="381"/>
                  <a:pt x="260" y="381"/>
                  <a:pt x="260" y="381"/>
                </a:cubicBezTo>
                <a:cubicBezTo>
                  <a:pt x="260" y="381"/>
                  <a:pt x="260" y="381"/>
                  <a:pt x="259" y="381"/>
                </a:cubicBezTo>
                <a:cubicBezTo>
                  <a:pt x="258" y="380"/>
                  <a:pt x="257" y="380"/>
                  <a:pt x="257" y="380"/>
                </a:cubicBezTo>
                <a:cubicBezTo>
                  <a:pt x="255" y="379"/>
                  <a:pt x="254" y="379"/>
                  <a:pt x="253" y="379"/>
                </a:cubicBezTo>
                <a:cubicBezTo>
                  <a:pt x="253" y="379"/>
                  <a:pt x="253" y="379"/>
                  <a:pt x="253" y="379"/>
                </a:cubicBezTo>
                <a:cubicBezTo>
                  <a:pt x="253" y="379"/>
                  <a:pt x="253" y="379"/>
                  <a:pt x="252" y="379"/>
                </a:cubicBezTo>
                <a:cubicBezTo>
                  <a:pt x="252" y="381"/>
                  <a:pt x="250" y="381"/>
                  <a:pt x="249" y="381"/>
                </a:cubicBezTo>
                <a:cubicBezTo>
                  <a:pt x="249" y="381"/>
                  <a:pt x="249" y="381"/>
                  <a:pt x="249" y="381"/>
                </a:cubicBezTo>
                <a:cubicBezTo>
                  <a:pt x="249" y="381"/>
                  <a:pt x="249" y="381"/>
                  <a:pt x="249" y="382"/>
                </a:cubicBezTo>
                <a:cubicBezTo>
                  <a:pt x="248" y="384"/>
                  <a:pt x="249" y="387"/>
                  <a:pt x="248" y="389"/>
                </a:cubicBezTo>
                <a:cubicBezTo>
                  <a:pt x="247" y="390"/>
                  <a:pt x="248" y="391"/>
                  <a:pt x="249" y="392"/>
                </a:cubicBezTo>
                <a:cubicBezTo>
                  <a:pt x="250" y="392"/>
                  <a:pt x="250" y="392"/>
                  <a:pt x="251" y="392"/>
                </a:cubicBezTo>
                <a:cubicBezTo>
                  <a:pt x="251" y="392"/>
                  <a:pt x="251" y="392"/>
                  <a:pt x="251" y="392"/>
                </a:cubicBezTo>
                <a:cubicBezTo>
                  <a:pt x="251" y="391"/>
                  <a:pt x="251" y="391"/>
                  <a:pt x="251" y="391"/>
                </a:cubicBezTo>
                <a:cubicBezTo>
                  <a:pt x="251" y="391"/>
                  <a:pt x="251" y="390"/>
                  <a:pt x="252" y="390"/>
                </a:cubicBezTo>
                <a:cubicBezTo>
                  <a:pt x="252" y="390"/>
                  <a:pt x="252" y="390"/>
                  <a:pt x="252" y="390"/>
                </a:cubicBezTo>
                <a:cubicBezTo>
                  <a:pt x="252" y="391"/>
                  <a:pt x="251" y="391"/>
                  <a:pt x="251" y="391"/>
                </a:cubicBezTo>
                <a:cubicBezTo>
                  <a:pt x="251" y="391"/>
                  <a:pt x="251" y="392"/>
                  <a:pt x="251" y="392"/>
                </a:cubicBezTo>
                <a:cubicBezTo>
                  <a:pt x="251" y="392"/>
                  <a:pt x="251" y="392"/>
                  <a:pt x="251" y="392"/>
                </a:cubicBezTo>
                <a:cubicBezTo>
                  <a:pt x="250" y="393"/>
                  <a:pt x="250" y="394"/>
                  <a:pt x="250" y="394"/>
                </a:cubicBezTo>
                <a:cubicBezTo>
                  <a:pt x="251" y="395"/>
                  <a:pt x="252" y="396"/>
                  <a:pt x="251" y="398"/>
                </a:cubicBezTo>
                <a:cubicBezTo>
                  <a:pt x="251" y="399"/>
                  <a:pt x="251" y="400"/>
                  <a:pt x="250" y="401"/>
                </a:cubicBezTo>
                <a:cubicBezTo>
                  <a:pt x="250" y="402"/>
                  <a:pt x="250" y="403"/>
                  <a:pt x="250" y="404"/>
                </a:cubicBezTo>
                <a:cubicBezTo>
                  <a:pt x="252" y="406"/>
                  <a:pt x="252" y="408"/>
                  <a:pt x="253" y="410"/>
                </a:cubicBezTo>
                <a:cubicBezTo>
                  <a:pt x="253" y="411"/>
                  <a:pt x="254" y="411"/>
                  <a:pt x="254" y="411"/>
                </a:cubicBezTo>
                <a:cubicBezTo>
                  <a:pt x="254" y="411"/>
                  <a:pt x="255" y="411"/>
                  <a:pt x="255" y="410"/>
                </a:cubicBezTo>
                <a:cubicBezTo>
                  <a:pt x="256" y="408"/>
                  <a:pt x="258" y="405"/>
                  <a:pt x="258" y="402"/>
                </a:cubicBezTo>
                <a:cubicBezTo>
                  <a:pt x="258" y="402"/>
                  <a:pt x="258" y="402"/>
                  <a:pt x="258" y="402"/>
                </a:cubicBezTo>
                <a:cubicBezTo>
                  <a:pt x="258" y="402"/>
                  <a:pt x="258" y="402"/>
                  <a:pt x="258" y="402"/>
                </a:cubicBezTo>
                <a:cubicBezTo>
                  <a:pt x="257" y="402"/>
                  <a:pt x="257" y="401"/>
                  <a:pt x="257" y="401"/>
                </a:cubicBezTo>
                <a:cubicBezTo>
                  <a:pt x="257" y="401"/>
                  <a:pt x="258" y="401"/>
                  <a:pt x="258" y="401"/>
                </a:cubicBezTo>
                <a:cubicBezTo>
                  <a:pt x="258" y="402"/>
                  <a:pt x="258" y="402"/>
                  <a:pt x="258" y="402"/>
                </a:cubicBezTo>
                <a:cubicBezTo>
                  <a:pt x="258" y="402"/>
                  <a:pt x="258" y="402"/>
                  <a:pt x="258" y="402"/>
                </a:cubicBezTo>
                <a:cubicBezTo>
                  <a:pt x="258" y="402"/>
                  <a:pt x="258" y="402"/>
                  <a:pt x="258" y="402"/>
                </a:cubicBezTo>
                <a:cubicBezTo>
                  <a:pt x="258" y="402"/>
                  <a:pt x="259" y="402"/>
                  <a:pt x="259" y="402"/>
                </a:cubicBezTo>
                <a:cubicBezTo>
                  <a:pt x="259" y="402"/>
                  <a:pt x="259" y="402"/>
                  <a:pt x="259" y="402"/>
                </a:cubicBezTo>
                <a:cubicBezTo>
                  <a:pt x="259" y="402"/>
                  <a:pt x="260" y="402"/>
                  <a:pt x="260" y="402"/>
                </a:cubicBezTo>
                <a:cubicBezTo>
                  <a:pt x="260" y="402"/>
                  <a:pt x="260" y="402"/>
                  <a:pt x="260" y="402"/>
                </a:cubicBezTo>
                <a:cubicBezTo>
                  <a:pt x="260" y="402"/>
                  <a:pt x="260" y="402"/>
                  <a:pt x="259" y="402"/>
                </a:cubicBezTo>
                <a:cubicBezTo>
                  <a:pt x="260" y="403"/>
                  <a:pt x="261" y="404"/>
                  <a:pt x="261" y="405"/>
                </a:cubicBezTo>
                <a:cubicBezTo>
                  <a:pt x="261" y="405"/>
                  <a:pt x="261" y="405"/>
                  <a:pt x="262" y="405"/>
                </a:cubicBezTo>
                <a:cubicBezTo>
                  <a:pt x="262" y="405"/>
                  <a:pt x="262" y="406"/>
                  <a:pt x="262" y="406"/>
                </a:cubicBezTo>
                <a:cubicBezTo>
                  <a:pt x="262" y="406"/>
                  <a:pt x="262" y="406"/>
                  <a:pt x="262" y="407"/>
                </a:cubicBezTo>
                <a:cubicBezTo>
                  <a:pt x="262" y="408"/>
                  <a:pt x="262" y="408"/>
                  <a:pt x="262" y="407"/>
                </a:cubicBezTo>
                <a:cubicBezTo>
                  <a:pt x="262" y="407"/>
                  <a:pt x="262" y="406"/>
                  <a:pt x="262" y="406"/>
                </a:cubicBezTo>
                <a:cubicBezTo>
                  <a:pt x="262" y="406"/>
                  <a:pt x="262" y="406"/>
                  <a:pt x="262" y="406"/>
                </a:cubicBezTo>
                <a:cubicBezTo>
                  <a:pt x="262" y="406"/>
                  <a:pt x="261" y="405"/>
                  <a:pt x="261" y="405"/>
                </a:cubicBezTo>
                <a:cubicBezTo>
                  <a:pt x="261" y="405"/>
                  <a:pt x="261" y="405"/>
                  <a:pt x="261" y="405"/>
                </a:cubicBezTo>
                <a:cubicBezTo>
                  <a:pt x="260" y="406"/>
                  <a:pt x="260" y="407"/>
                  <a:pt x="260" y="409"/>
                </a:cubicBezTo>
                <a:cubicBezTo>
                  <a:pt x="260" y="410"/>
                  <a:pt x="261" y="411"/>
                  <a:pt x="262" y="411"/>
                </a:cubicBezTo>
                <a:cubicBezTo>
                  <a:pt x="263" y="412"/>
                  <a:pt x="264" y="412"/>
                  <a:pt x="264" y="412"/>
                </a:cubicBezTo>
                <a:cubicBezTo>
                  <a:pt x="266" y="412"/>
                  <a:pt x="266" y="413"/>
                  <a:pt x="265" y="414"/>
                </a:cubicBezTo>
                <a:cubicBezTo>
                  <a:pt x="264" y="415"/>
                  <a:pt x="262" y="417"/>
                  <a:pt x="262" y="420"/>
                </a:cubicBezTo>
                <a:cubicBezTo>
                  <a:pt x="262" y="421"/>
                  <a:pt x="261" y="421"/>
                  <a:pt x="260" y="421"/>
                </a:cubicBezTo>
                <a:cubicBezTo>
                  <a:pt x="259" y="422"/>
                  <a:pt x="259" y="422"/>
                  <a:pt x="260" y="423"/>
                </a:cubicBezTo>
                <a:cubicBezTo>
                  <a:pt x="262" y="425"/>
                  <a:pt x="262" y="426"/>
                  <a:pt x="259" y="427"/>
                </a:cubicBezTo>
                <a:cubicBezTo>
                  <a:pt x="259" y="428"/>
                  <a:pt x="258" y="428"/>
                  <a:pt x="258" y="428"/>
                </a:cubicBezTo>
                <a:cubicBezTo>
                  <a:pt x="259" y="430"/>
                  <a:pt x="260" y="432"/>
                  <a:pt x="262" y="431"/>
                </a:cubicBezTo>
                <a:cubicBezTo>
                  <a:pt x="264" y="431"/>
                  <a:pt x="266" y="430"/>
                  <a:pt x="268" y="430"/>
                </a:cubicBezTo>
                <a:cubicBezTo>
                  <a:pt x="268" y="430"/>
                  <a:pt x="269" y="430"/>
                  <a:pt x="269" y="430"/>
                </a:cubicBezTo>
                <a:cubicBezTo>
                  <a:pt x="269" y="431"/>
                  <a:pt x="269" y="431"/>
                  <a:pt x="268" y="432"/>
                </a:cubicBezTo>
                <a:cubicBezTo>
                  <a:pt x="268" y="432"/>
                  <a:pt x="267" y="433"/>
                  <a:pt x="266" y="434"/>
                </a:cubicBezTo>
                <a:cubicBezTo>
                  <a:pt x="264" y="435"/>
                  <a:pt x="264" y="437"/>
                  <a:pt x="264" y="439"/>
                </a:cubicBezTo>
                <a:cubicBezTo>
                  <a:pt x="264" y="440"/>
                  <a:pt x="264" y="440"/>
                  <a:pt x="265" y="441"/>
                </a:cubicBezTo>
                <a:cubicBezTo>
                  <a:pt x="265" y="441"/>
                  <a:pt x="265" y="441"/>
                  <a:pt x="265" y="441"/>
                </a:cubicBezTo>
                <a:cubicBezTo>
                  <a:pt x="265" y="441"/>
                  <a:pt x="265" y="440"/>
                  <a:pt x="265" y="440"/>
                </a:cubicBezTo>
                <a:cubicBezTo>
                  <a:pt x="265" y="440"/>
                  <a:pt x="265" y="440"/>
                  <a:pt x="265" y="440"/>
                </a:cubicBezTo>
                <a:cubicBezTo>
                  <a:pt x="265" y="440"/>
                  <a:pt x="265" y="440"/>
                  <a:pt x="265" y="440"/>
                </a:cubicBezTo>
                <a:cubicBezTo>
                  <a:pt x="266" y="440"/>
                  <a:pt x="265" y="440"/>
                  <a:pt x="265" y="440"/>
                </a:cubicBezTo>
                <a:cubicBezTo>
                  <a:pt x="265" y="440"/>
                  <a:pt x="265" y="441"/>
                  <a:pt x="265" y="441"/>
                </a:cubicBezTo>
                <a:cubicBezTo>
                  <a:pt x="266" y="442"/>
                  <a:pt x="268" y="444"/>
                  <a:pt x="269" y="445"/>
                </a:cubicBezTo>
                <a:cubicBezTo>
                  <a:pt x="270" y="446"/>
                  <a:pt x="270" y="447"/>
                  <a:pt x="270" y="448"/>
                </a:cubicBezTo>
                <a:cubicBezTo>
                  <a:pt x="269" y="449"/>
                  <a:pt x="269" y="450"/>
                  <a:pt x="268" y="451"/>
                </a:cubicBezTo>
                <a:cubicBezTo>
                  <a:pt x="268" y="451"/>
                  <a:pt x="268" y="451"/>
                  <a:pt x="268" y="451"/>
                </a:cubicBezTo>
                <a:cubicBezTo>
                  <a:pt x="268" y="451"/>
                  <a:pt x="268" y="451"/>
                  <a:pt x="268" y="451"/>
                </a:cubicBezTo>
                <a:cubicBezTo>
                  <a:pt x="268" y="451"/>
                  <a:pt x="268" y="451"/>
                  <a:pt x="268" y="451"/>
                </a:cubicBezTo>
                <a:cubicBezTo>
                  <a:pt x="268" y="452"/>
                  <a:pt x="268" y="453"/>
                  <a:pt x="268" y="454"/>
                </a:cubicBezTo>
                <a:cubicBezTo>
                  <a:pt x="269" y="455"/>
                  <a:pt x="269" y="456"/>
                  <a:pt x="268" y="458"/>
                </a:cubicBezTo>
                <a:cubicBezTo>
                  <a:pt x="268" y="458"/>
                  <a:pt x="267" y="458"/>
                  <a:pt x="267" y="458"/>
                </a:cubicBezTo>
                <a:cubicBezTo>
                  <a:pt x="270" y="464"/>
                  <a:pt x="270" y="464"/>
                  <a:pt x="270" y="464"/>
                </a:cubicBezTo>
                <a:cubicBezTo>
                  <a:pt x="271" y="464"/>
                  <a:pt x="273" y="465"/>
                  <a:pt x="274" y="467"/>
                </a:cubicBezTo>
                <a:cubicBezTo>
                  <a:pt x="275" y="468"/>
                  <a:pt x="276" y="469"/>
                  <a:pt x="278" y="470"/>
                </a:cubicBezTo>
                <a:cubicBezTo>
                  <a:pt x="279" y="470"/>
                  <a:pt x="281" y="471"/>
                  <a:pt x="282" y="472"/>
                </a:cubicBezTo>
                <a:cubicBezTo>
                  <a:pt x="283" y="472"/>
                  <a:pt x="283" y="473"/>
                  <a:pt x="283" y="474"/>
                </a:cubicBezTo>
                <a:cubicBezTo>
                  <a:pt x="282" y="475"/>
                  <a:pt x="282" y="477"/>
                  <a:pt x="283" y="479"/>
                </a:cubicBezTo>
                <a:cubicBezTo>
                  <a:pt x="283" y="480"/>
                  <a:pt x="283" y="480"/>
                  <a:pt x="284" y="481"/>
                </a:cubicBezTo>
                <a:cubicBezTo>
                  <a:pt x="284" y="481"/>
                  <a:pt x="284" y="481"/>
                  <a:pt x="284" y="481"/>
                </a:cubicBezTo>
                <a:cubicBezTo>
                  <a:pt x="284" y="481"/>
                  <a:pt x="284" y="481"/>
                  <a:pt x="284" y="481"/>
                </a:cubicBezTo>
                <a:cubicBezTo>
                  <a:pt x="284" y="481"/>
                  <a:pt x="284" y="481"/>
                  <a:pt x="284" y="481"/>
                </a:cubicBezTo>
                <a:cubicBezTo>
                  <a:pt x="284" y="481"/>
                  <a:pt x="284" y="481"/>
                  <a:pt x="284" y="481"/>
                </a:cubicBezTo>
                <a:cubicBezTo>
                  <a:pt x="284" y="481"/>
                  <a:pt x="284" y="482"/>
                  <a:pt x="284" y="483"/>
                </a:cubicBezTo>
                <a:cubicBezTo>
                  <a:pt x="285" y="483"/>
                  <a:pt x="286" y="483"/>
                  <a:pt x="286" y="483"/>
                </a:cubicBezTo>
                <a:cubicBezTo>
                  <a:pt x="288" y="483"/>
                  <a:pt x="289" y="484"/>
                  <a:pt x="289" y="485"/>
                </a:cubicBezTo>
                <a:cubicBezTo>
                  <a:pt x="290" y="487"/>
                  <a:pt x="290" y="489"/>
                  <a:pt x="291" y="491"/>
                </a:cubicBezTo>
                <a:cubicBezTo>
                  <a:pt x="292" y="492"/>
                  <a:pt x="291" y="494"/>
                  <a:pt x="291" y="496"/>
                </a:cubicBezTo>
                <a:cubicBezTo>
                  <a:pt x="290" y="496"/>
                  <a:pt x="290" y="497"/>
                  <a:pt x="290" y="497"/>
                </a:cubicBezTo>
                <a:cubicBezTo>
                  <a:pt x="289" y="497"/>
                  <a:pt x="288" y="498"/>
                  <a:pt x="287" y="498"/>
                </a:cubicBezTo>
                <a:cubicBezTo>
                  <a:pt x="285" y="497"/>
                  <a:pt x="282" y="497"/>
                  <a:pt x="280" y="495"/>
                </a:cubicBezTo>
                <a:cubicBezTo>
                  <a:pt x="281" y="495"/>
                  <a:pt x="281" y="495"/>
                  <a:pt x="281" y="495"/>
                </a:cubicBezTo>
                <a:cubicBezTo>
                  <a:pt x="281" y="495"/>
                  <a:pt x="281" y="495"/>
                  <a:pt x="280" y="495"/>
                </a:cubicBezTo>
                <a:cubicBezTo>
                  <a:pt x="281" y="495"/>
                  <a:pt x="282" y="495"/>
                  <a:pt x="283" y="495"/>
                </a:cubicBezTo>
                <a:cubicBezTo>
                  <a:pt x="285" y="495"/>
                  <a:pt x="286" y="494"/>
                  <a:pt x="286" y="493"/>
                </a:cubicBezTo>
                <a:cubicBezTo>
                  <a:pt x="286" y="489"/>
                  <a:pt x="285" y="486"/>
                  <a:pt x="284" y="483"/>
                </a:cubicBezTo>
                <a:cubicBezTo>
                  <a:pt x="283" y="482"/>
                  <a:pt x="281" y="482"/>
                  <a:pt x="281" y="480"/>
                </a:cubicBezTo>
                <a:cubicBezTo>
                  <a:pt x="281" y="479"/>
                  <a:pt x="280" y="477"/>
                  <a:pt x="280" y="476"/>
                </a:cubicBezTo>
                <a:cubicBezTo>
                  <a:pt x="279" y="473"/>
                  <a:pt x="277" y="471"/>
                  <a:pt x="274" y="470"/>
                </a:cubicBezTo>
                <a:cubicBezTo>
                  <a:pt x="272" y="469"/>
                  <a:pt x="270" y="468"/>
                  <a:pt x="268" y="466"/>
                </a:cubicBezTo>
                <a:cubicBezTo>
                  <a:pt x="267" y="466"/>
                  <a:pt x="266" y="465"/>
                  <a:pt x="265" y="464"/>
                </a:cubicBezTo>
                <a:cubicBezTo>
                  <a:pt x="264" y="463"/>
                  <a:pt x="263" y="463"/>
                  <a:pt x="262" y="463"/>
                </a:cubicBezTo>
                <a:cubicBezTo>
                  <a:pt x="261" y="463"/>
                  <a:pt x="260" y="464"/>
                  <a:pt x="260" y="465"/>
                </a:cubicBezTo>
                <a:cubicBezTo>
                  <a:pt x="261" y="466"/>
                  <a:pt x="261" y="468"/>
                  <a:pt x="261" y="470"/>
                </a:cubicBezTo>
                <a:cubicBezTo>
                  <a:pt x="261" y="471"/>
                  <a:pt x="261" y="472"/>
                  <a:pt x="262" y="472"/>
                </a:cubicBezTo>
                <a:cubicBezTo>
                  <a:pt x="263" y="474"/>
                  <a:pt x="265" y="475"/>
                  <a:pt x="266" y="477"/>
                </a:cubicBezTo>
                <a:cubicBezTo>
                  <a:pt x="269" y="482"/>
                  <a:pt x="274" y="486"/>
                  <a:pt x="277" y="491"/>
                </a:cubicBezTo>
                <a:cubicBezTo>
                  <a:pt x="277" y="492"/>
                  <a:pt x="278" y="493"/>
                  <a:pt x="279" y="493"/>
                </a:cubicBezTo>
                <a:cubicBezTo>
                  <a:pt x="279" y="493"/>
                  <a:pt x="279" y="493"/>
                  <a:pt x="279" y="493"/>
                </a:cubicBezTo>
                <a:cubicBezTo>
                  <a:pt x="279" y="493"/>
                  <a:pt x="279" y="493"/>
                  <a:pt x="279" y="493"/>
                </a:cubicBezTo>
                <a:cubicBezTo>
                  <a:pt x="277" y="494"/>
                  <a:pt x="275" y="496"/>
                  <a:pt x="275" y="498"/>
                </a:cubicBezTo>
                <a:cubicBezTo>
                  <a:pt x="275" y="502"/>
                  <a:pt x="275" y="506"/>
                  <a:pt x="275" y="510"/>
                </a:cubicBezTo>
                <a:cubicBezTo>
                  <a:pt x="275" y="515"/>
                  <a:pt x="274" y="519"/>
                  <a:pt x="273" y="523"/>
                </a:cubicBezTo>
                <a:cubicBezTo>
                  <a:pt x="271" y="528"/>
                  <a:pt x="269" y="532"/>
                  <a:pt x="268" y="537"/>
                </a:cubicBezTo>
                <a:cubicBezTo>
                  <a:pt x="267" y="542"/>
                  <a:pt x="265" y="546"/>
                  <a:pt x="262" y="550"/>
                </a:cubicBezTo>
                <a:cubicBezTo>
                  <a:pt x="260" y="554"/>
                  <a:pt x="259" y="558"/>
                  <a:pt x="259" y="562"/>
                </a:cubicBezTo>
                <a:cubicBezTo>
                  <a:pt x="259" y="563"/>
                  <a:pt x="259" y="564"/>
                  <a:pt x="259" y="564"/>
                </a:cubicBezTo>
                <a:cubicBezTo>
                  <a:pt x="260" y="569"/>
                  <a:pt x="259" y="574"/>
                  <a:pt x="256" y="578"/>
                </a:cubicBezTo>
                <a:cubicBezTo>
                  <a:pt x="255" y="579"/>
                  <a:pt x="255" y="581"/>
                  <a:pt x="256" y="582"/>
                </a:cubicBezTo>
                <a:cubicBezTo>
                  <a:pt x="257" y="585"/>
                  <a:pt x="258" y="588"/>
                  <a:pt x="257" y="591"/>
                </a:cubicBezTo>
                <a:cubicBezTo>
                  <a:pt x="256" y="593"/>
                  <a:pt x="257" y="594"/>
                  <a:pt x="257" y="596"/>
                </a:cubicBezTo>
                <a:cubicBezTo>
                  <a:pt x="257" y="596"/>
                  <a:pt x="257" y="597"/>
                  <a:pt x="257" y="598"/>
                </a:cubicBezTo>
                <a:cubicBezTo>
                  <a:pt x="258" y="601"/>
                  <a:pt x="259" y="603"/>
                  <a:pt x="260" y="605"/>
                </a:cubicBezTo>
                <a:cubicBezTo>
                  <a:pt x="261" y="606"/>
                  <a:pt x="261" y="606"/>
                  <a:pt x="262" y="607"/>
                </a:cubicBezTo>
                <a:cubicBezTo>
                  <a:pt x="264" y="608"/>
                  <a:pt x="264" y="608"/>
                  <a:pt x="263" y="609"/>
                </a:cubicBezTo>
                <a:cubicBezTo>
                  <a:pt x="263" y="610"/>
                  <a:pt x="262" y="611"/>
                  <a:pt x="262" y="612"/>
                </a:cubicBezTo>
                <a:cubicBezTo>
                  <a:pt x="262" y="613"/>
                  <a:pt x="262" y="613"/>
                  <a:pt x="262" y="614"/>
                </a:cubicBezTo>
                <a:cubicBezTo>
                  <a:pt x="263" y="617"/>
                  <a:pt x="264" y="619"/>
                  <a:pt x="263" y="622"/>
                </a:cubicBezTo>
                <a:cubicBezTo>
                  <a:pt x="263" y="622"/>
                  <a:pt x="264" y="623"/>
                  <a:pt x="264" y="624"/>
                </a:cubicBezTo>
                <a:cubicBezTo>
                  <a:pt x="265" y="627"/>
                  <a:pt x="267" y="631"/>
                  <a:pt x="268" y="634"/>
                </a:cubicBezTo>
                <a:cubicBezTo>
                  <a:pt x="269" y="635"/>
                  <a:pt x="269" y="637"/>
                  <a:pt x="269" y="639"/>
                </a:cubicBezTo>
                <a:cubicBezTo>
                  <a:pt x="269" y="641"/>
                  <a:pt x="270" y="642"/>
                  <a:pt x="271" y="642"/>
                </a:cubicBezTo>
                <a:cubicBezTo>
                  <a:pt x="276" y="643"/>
                  <a:pt x="280" y="646"/>
                  <a:pt x="284" y="649"/>
                </a:cubicBezTo>
                <a:cubicBezTo>
                  <a:pt x="288" y="651"/>
                  <a:pt x="290" y="654"/>
                  <a:pt x="290" y="658"/>
                </a:cubicBezTo>
                <a:cubicBezTo>
                  <a:pt x="290" y="661"/>
                  <a:pt x="291" y="664"/>
                  <a:pt x="292" y="667"/>
                </a:cubicBezTo>
                <a:cubicBezTo>
                  <a:pt x="293" y="673"/>
                  <a:pt x="296" y="678"/>
                  <a:pt x="297" y="683"/>
                </a:cubicBezTo>
                <a:cubicBezTo>
                  <a:pt x="297" y="685"/>
                  <a:pt x="298" y="686"/>
                  <a:pt x="299" y="688"/>
                </a:cubicBezTo>
                <a:cubicBezTo>
                  <a:pt x="302" y="690"/>
                  <a:pt x="304" y="693"/>
                  <a:pt x="306" y="696"/>
                </a:cubicBezTo>
                <a:cubicBezTo>
                  <a:pt x="307" y="698"/>
                  <a:pt x="306" y="699"/>
                  <a:pt x="305" y="701"/>
                </a:cubicBezTo>
                <a:cubicBezTo>
                  <a:pt x="305" y="702"/>
                  <a:pt x="304" y="702"/>
                  <a:pt x="302" y="702"/>
                </a:cubicBezTo>
                <a:cubicBezTo>
                  <a:pt x="302" y="702"/>
                  <a:pt x="302" y="702"/>
                  <a:pt x="302" y="702"/>
                </a:cubicBezTo>
                <a:cubicBezTo>
                  <a:pt x="301" y="703"/>
                  <a:pt x="300" y="704"/>
                  <a:pt x="301" y="705"/>
                </a:cubicBezTo>
                <a:cubicBezTo>
                  <a:pt x="302" y="707"/>
                  <a:pt x="304" y="709"/>
                  <a:pt x="307" y="711"/>
                </a:cubicBezTo>
                <a:cubicBezTo>
                  <a:pt x="310" y="712"/>
                  <a:pt x="313" y="715"/>
                  <a:pt x="315" y="718"/>
                </a:cubicBezTo>
                <a:cubicBezTo>
                  <a:pt x="317" y="719"/>
                  <a:pt x="317" y="720"/>
                  <a:pt x="317" y="722"/>
                </a:cubicBezTo>
                <a:cubicBezTo>
                  <a:pt x="317" y="723"/>
                  <a:pt x="317" y="724"/>
                  <a:pt x="317" y="726"/>
                </a:cubicBezTo>
                <a:cubicBezTo>
                  <a:pt x="316" y="728"/>
                  <a:pt x="317" y="729"/>
                  <a:pt x="318" y="731"/>
                </a:cubicBezTo>
                <a:cubicBezTo>
                  <a:pt x="322" y="735"/>
                  <a:pt x="328" y="738"/>
                  <a:pt x="330" y="744"/>
                </a:cubicBezTo>
                <a:cubicBezTo>
                  <a:pt x="331" y="745"/>
                  <a:pt x="332" y="745"/>
                  <a:pt x="333" y="744"/>
                </a:cubicBezTo>
                <a:cubicBezTo>
                  <a:pt x="335" y="743"/>
                  <a:pt x="335" y="742"/>
                  <a:pt x="335" y="740"/>
                </a:cubicBezTo>
                <a:cubicBezTo>
                  <a:pt x="334" y="738"/>
                  <a:pt x="333" y="737"/>
                  <a:pt x="332" y="735"/>
                </a:cubicBezTo>
                <a:cubicBezTo>
                  <a:pt x="331" y="734"/>
                  <a:pt x="327" y="728"/>
                  <a:pt x="327" y="726"/>
                </a:cubicBezTo>
                <a:cubicBezTo>
                  <a:pt x="326" y="725"/>
                  <a:pt x="326" y="723"/>
                  <a:pt x="325" y="722"/>
                </a:cubicBezTo>
                <a:cubicBezTo>
                  <a:pt x="325" y="720"/>
                  <a:pt x="325" y="717"/>
                  <a:pt x="324" y="715"/>
                </a:cubicBezTo>
                <a:cubicBezTo>
                  <a:pt x="324" y="712"/>
                  <a:pt x="321" y="711"/>
                  <a:pt x="320" y="708"/>
                </a:cubicBezTo>
                <a:cubicBezTo>
                  <a:pt x="319" y="705"/>
                  <a:pt x="317" y="701"/>
                  <a:pt x="315" y="697"/>
                </a:cubicBezTo>
                <a:cubicBezTo>
                  <a:pt x="313" y="694"/>
                  <a:pt x="311" y="690"/>
                  <a:pt x="308" y="686"/>
                </a:cubicBezTo>
                <a:cubicBezTo>
                  <a:pt x="308" y="686"/>
                  <a:pt x="307" y="685"/>
                  <a:pt x="307" y="684"/>
                </a:cubicBezTo>
                <a:cubicBezTo>
                  <a:pt x="307" y="680"/>
                  <a:pt x="306" y="675"/>
                  <a:pt x="307" y="671"/>
                </a:cubicBezTo>
                <a:cubicBezTo>
                  <a:pt x="307" y="670"/>
                  <a:pt x="308" y="670"/>
                  <a:pt x="308" y="670"/>
                </a:cubicBezTo>
                <a:cubicBezTo>
                  <a:pt x="310" y="671"/>
                  <a:pt x="312" y="672"/>
                  <a:pt x="313" y="672"/>
                </a:cubicBezTo>
                <a:cubicBezTo>
                  <a:pt x="315" y="673"/>
                  <a:pt x="316" y="674"/>
                  <a:pt x="316" y="676"/>
                </a:cubicBezTo>
                <a:cubicBezTo>
                  <a:pt x="317" y="680"/>
                  <a:pt x="317" y="684"/>
                  <a:pt x="319" y="687"/>
                </a:cubicBezTo>
                <a:cubicBezTo>
                  <a:pt x="321" y="693"/>
                  <a:pt x="324" y="698"/>
                  <a:pt x="327" y="702"/>
                </a:cubicBezTo>
                <a:cubicBezTo>
                  <a:pt x="328" y="703"/>
                  <a:pt x="329" y="704"/>
                  <a:pt x="329" y="705"/>
                </a:cubicBezTo>
                <a:cubicBezTo>
                  <a:pt x="330" y="708"/>
                  <a:pt x="332" y="710"/>
                  <a:pt x="334" y="711"/>
                </a:cubicBezTo>
                <a:cubicBezTo>
                  <a:pt x="335" y="712"/>
                  <a:pt x="337" y="713"/>
                  <a:pt x="338" y="715"/>
                </a:cubicBezTo>
                <a:cubicBezTo>
                  <a:pt x="339" y="715"/>
                  <a:pt x="339" y="716"/>
                  <a:pt x="338" y="717"/>
                </a:cubicBezTo>
                <a:cubicBezTo>
                  <a:pt x="338" y="718"/>
                  <a:pt x="338" y="718"/>
                  <a:pt x="337" y="719"/>
                </a:cubicBezTo>
                <a:cubicBezTo>
                  <a:pt x="336" y="720"/>
                  <a:pt x="337" y="722"/>
                  <a:pt x="338" y="723"/>
                </a:cubicBezTo>
                <a:cubicBezTo>
                  <a:pt x="339" y="724"/>
                  <a:pt x="341" y="725"/>
                  <a:pt x="343" y="726"/>
                </a:cubicBezTo>
                <a:cubicBezTo>
                  <a:pt x="345" y="727"/>
                  <a:pt x="346" y="728"/>
                  <a:pt x="346" y="731"/>
                </a:cubicBezTo>
                <a:cubicBezTo>
                  <a:pt x="346" y="732"/>
                  <a:pt x="347" y="733"/>
                  <a:pt x="348" y="733"/>
                </a:cubicBezTo>
                <a:cubicBezTo>
                  <a:pt x="357" y="743"/>
                  <a:pt x="360" y="747"/>
                  <a:pt x="362" y="758"/>
                </a:cubicBezTo>
                <a:cubicBezTo>
                  <a:pt x="362" y="759"/>
                  <a:pt x="362" y="760"/>
                  <a:pt x="362" y="761"/>
                </a:cubicBezTo>
                <a:cubicBezTo>
                  <a:pt x="362" y="762"/>
                  <a:pt x="361" y="763"/>
                  <a:pt x="361" y="764"/>
                </a:cubicBezTo>
                <a:cubicBezTo>
                  <a:pt x="359" y="767"/>
                  <a:pt x="360" y="769"/>
                  <a:pt x="361" y="772"/>
                </a:cubicBezTo>
                <a:cubicBezTo>
                  <a:pt x="362" y="774"/>
                  <a:pt x="364" y="776"/>
                  <a:pt x="367" y="777"/>
                </a:cubicBezTo>
                <a:cubicBezTo>
                  <a:pt x="369" y="778"/>
                  <a:pt x="371" y="779"/>
                  <a:pt x="373" y="782"/>
                </a:cubicBezTo>
                <a:cubicBezTo>
                  <a:pt x="374" y="784"/>
                  <a:pt x="377" y="785"/>
                  <a:pt x="379" y="786"/>
                </a:cubicBezTo>
                <a:cubicBezTo>
                  <a:pt x="380" y="786"/>
                  <a:pt x="382" y="786"/>
                  <a:pt x="383" y="786"/>
                </a:cubicBezTo>
                <a:cubicBezTo>
                  <a:pt x="384" y="787"/>
                  <a:pt x="385" y="787"/>
                  <a:pt x="386" y="788"/>
                </a:cubicBezTo>
                <a:cubicBezTo>
                  <a:pt x="390" y="791"/>
                  <a:pt x="394" y="794"/>
                  <a:pt x="399" y="795"/>
                </a:cubicBezTo>
                <a:cubicBezTo>
                  <a:pt x="401" y="796"/>
                  <a:pt x="404" y="797"/>
                  <a:pt x="406" y="798"/>
                </a:cubicBezTo>
                <a:cubicBezTo>
                  <a:pt x="408" y="800"/>
                  <a:pt x="411" y="801"/>
                  <a:pt x="414" y="801"/>
                </a:cubicBezTo>
                <a:cubicBezTo>
                  <a:pt x="424" y="804"/>
                  <a:pt x="424" y="804"/>
                  <a:pt x="433" y="801"/>
                </a:cubicBezTo>
                <a:cubicBezTo>
                  <a:pt x="436" y="800"/>
                  <a:pt x="439" y="800"/>
                  <a:pt x="441" y="802"/>
                </a:cubicBezTo>
                <a:cubicBezTo>
                  <a:pt x="445" y="806"/>
                  <a:pt x="450" y="809"/>
                  <a:pt x="454" y="814"/>
                </a:cubicBezTo>
                <a:cubicBezTo>
                  <a:pt x="456" y="816"/>
                  <a:pt x="458" y="818"/>
                  <a:pt x="461" y="818"/>
                </a:cubicBezTo>
                <a:cubicBezTo>
                  <a:pt x="465" y="818"/>
                  <a:pt x="468" y="819"/>
                  <a:pt x="472" y="821"/>
                </a:cubicBezTo>
                <a:cubicBezTo>
                  <a:pt x="476" y="822"/>
                  <a:pt x="480" y="824"/>
                  <a:pt x="485" y="823"/>
                </a:cubicBezTo>
                <a:cubicBezTo>
                  <a:pt x="486" y="823"/>
                  <a:pt x="486" y="824"/>
                  <a:pt x="487" y="825"/>
                </a:cubicBezTo>
                <a:cubicBezTo>
                  <a:pt x="488" y="827"/>
                  <a:pt x="490" y="829"/>
                  <a:pt x="491" y="831"/>
                </a:cubicBezTo>
                <a:cubicBezTo>
                  <a:pt x="493" y="833"/>
                  <a:pt x="495" y="835"/>
                  <a:pt x="497" y="838"/>
                </a:cubicBezTo>
                <a:cubicBezTo>
                  <a:pt x="498" y="839"/>
                  <a:pt x="499" y="841"/>
                  <a:pt x="498" y="843"/>
                </a:cubicBezTo>
                <a:cubicBezTo>
                  <a:pt x="497" y="845"/>
                  <a:pt x="499" y="847"/>
                  <a:pt x="501" y="848"/>
                </a:cubicBezTo>
                <a:cubicBezTo>
                  <a:pt x="503" y="848"/>
                  <a:pt x="504" y="848"/>
                  <a:pt x="505" y="848"/>
                </a:cubicBezTo>
                <a:cubicBezTo>
                  <a:pt x="506" y="848"/>
                  <a:pt x="507" y="848"/>
                  <a:pt x="507" y="849"/>
                </a:cubicBezTo>
                <a:cubicBezTo>
                  <a:pt x="509" y="851"/>
                  <a:pt x="512" y="852"/>
                  <a:pt x="512" y="855"/>
                </a:cubicBezTo>
                <a:cubicBezTo>
                  <a:pt x="513" y="858"/>
                  <a:pt x="515" y="859"/>
                  <a:pt x="518" y="859"/>
                </a:cubicBezTo>
                <a:cubicBezTo>
                  <a:pt x="519" y="859"/>
                  <a:pt x="520" y="859"/>
                  <a:pt x="521" y="859"/>
                </a:cubicBezTo>
                <a:cubicBezTo>
                  <a:pt x="523" y="858"/>
                  <a:pt x="526" y="859"/>
                  <a:pt x="528" y="861"/>
                </a:cubicBezTo>
                <a:cubicBezTo>
                  <a:pt x="529" y="863"/>
                  <a:pt x="532" y="864"/>
                  <a:pt x="533" y="865"/>
                </a:cubicBezTo>
                <a:cubicBezTo>
                  <a:pt x="535" y="867"/>
                  <a:pt x="536" y="867"/>
                  <a:pt x="539" y="865"/>
                </a:cubicBezTo>
                <a:cubicBezTo>
                  <a:pt x="540" y="864"/>
                  <a:pt x="540" y="863"/>
                  <a:pt x="539" y="862"/>
                </a:cubicBezTo>
                <a:cubicBezTo>
                  <a:pt x="539" y="861"/>
                  <a:pt x="539" y="860"/>
                  <a:pt x="539" y="859"/>
                </a:cubicBezTo>
                <a:cubicBezTo>
                  <a:pt x="542" y="858"/>
                  <a:pt x="543" y="856"/>
                  <a:pt x="545" y="854"/>
                </a:cubicBezTo>
                <a:cubicBezTo>
                  <a:pt x="545" y="853"/>
                  <a:pt x="546" y="853"/>
                  <a:pt x="547" y="854"/>
                </a:cubicBezTo>
                <a:cubicBezTo>
                  <a:pt x="550" y="855"/>
                  <a:pt x="551" y="857"/>
                  <a:pt x="552" y="859"/>
                </a:cubicBezTo>
                <a:cubicBezTo>
                  <a:pt x="552" y="862"/>
                  <a:pt x="552" y="863"/>
                  <a:pt x="554" y="865"/>
                </a:cubicBezTo>
                <a:cubicBezTo>
                  <a:pt x="555" y="867"/>
                  <a:pt x="556" y="870"/>
                  <a:pt x="558" y="872"/>
                </a:cubicBezTo>
                <a:cubicBezTo>
                  <a:pt x="558" y="872"/>
                  <a:pt x="558" y="873"/>
                  <a:pt x="558" y="874"/>
                </a:cubicBezTo>
                <a:cubicBezTo>
                  <a:pt x="558" y="878"/>
                  <a:pt x="558" y="882"/>
                  <a:pt x="558" y="886"/>
                </a:cubicBezTo>
                <a:cubicBezTo>
                  <a:pt x="558" y="888"/>
                  <a:pt x="558" y="890"/>
                  <a:pt x="559" y="891"/>
                </a:cubicBezTo>
                <a:cubicBezTo>
                  <a:pt x="560" y="892"/>
                  <a:pt x="560" y="893"/>
                  <a:pt x="559" y="894"/>
                </a:cubicBezTo>
                <a:cubicBezTo>
                  <a:pt x="557" y="896"/>
                  <a:pt x="556" y="899"/>
                  <a:pt x="553" y="901"/>
                </a:cubicBezTo>
                <a:cubicBezTo>
                  <a:pt x="549" y="902"/>
                  <a:pt x="548" y="904"/>
                  <a:pt x="547" y="908"/>
                </a:cubicBezTo>
                <a:cubicBezTo>
                  <a:pt x="546" y="909"/>
                  <a:pt x="545" y="911"/>
                  <a:pt x="544" y="912"/>
                </a:cubicBezTo>
                <a:cubicBezTo>
                  <a:pt x="542" y="912"/>
                  <a:pt x="540" y="913"/>
                  <a:pt x="539" y="914"/>
                </a:cubicBezTo>
                <a:cubicBezTo>
                  <a:pt x="539" y="914"/>
                  <a:pt x="538" y="915"/>
                  <a:pt x="538" y="916"/>
                </a:cubicBezTo>
                <a:cubicBezTo>
                  <a:pt x="536" y="923"/>
                  <a:pt x="536" y="923"/>
                  <a:pt x="534" y="928"/>
                </a:cubicBezTo>
                <a:cubicBezTo>
                  <a:pt x="533" y="928"/>
                  <a:pt x="533" y="929"/>
                  <a:pt x="533" y="929"/>
                </a:cubicBezTo>
                <a:cubicBezTo>
                  <a:pt x="533" y="932"/>
                  <a:pt x="532" y="935"/>
                  <a:pt x="533" y="938"/>
                </a:cubicBezTo>
                <a:cubicBezTo>
                  <a:pt x="533" y="940"/>
                  <a:pt x="535" y="941"/>
                  <a:pt x="537" y="942"/>
                </a:cubicBezTo>
                <a:cubicBezTo>
                  <a:pt x="537" y="942"/>
                  <a:pt x="538" y="942"/>
                  <a:pt x="538" y="942"/>
                </a:cubicBezTo>
                <a:cubicBezTo>
                  <a:pt x="538" y="941"/>
                  <a:pt x="539" y="941"/>
                  <a:pt x="539" y="940"/>
                </a:cubicBezTo>
                <a:cubicBezTo>
                  <a:pt x="539" y="941"/>
                  <a:pt x="539" y="941"/>
                  <a:pt x="539" y="942"/>
                </a:cubicBezTo>
                <a:cubicBezTo>
                  <a:pt x="539" y="943"/>
                  <a:pt x="539" y="945"/>
                  <a:pt x="538" y="946"/>
                </a:cubicBezTo>
                <a:cubicBezTo>
                  <a:pt x="536" y="947"/>
                  <a:pt x="534" y="948"/>
                  <a:pt x="533" y="949"/>
                </a:cubicBezTo>
                <a:cubicBezTo>
                  <a:pt x="530" y="951"/>
                  <a:pt x="529" y="954"/>
                  <a:pt x="530" y="957"/>
                </a:cubicBezTo>
                <a:cubicBezTo>
                  <a:pt x="530" y="958"/>
                  <a:pt x="531" y="960"/>
                  <a:pt x="531" y="961"/>
                </a:cubicBezTo>
                <a:cubicBezTo>
                  <a:pt x="531" y="962"/>
                  <a:pt x="531" y="963"/>
                  <a:pt x="531" y="964"/>
                </a:cubicBezTo>
                <a:cubicBezTo>
                  <a:pt x="530" y="965"/>
                  <a:pt x="531" y="967"/>
                  <a:pt x="532" y="967"/>
                </a:cubicBezTo>
                <a:cubicBezTo>
                  <a:pt x="534" y="968"/>
                  <a:pt x="536" y="969"/>
                  <a:pt x="537" y="970"/>
                </a:cubicBezTo>
                <a:cubicBezTo>
                  <a:pt x="539" y="971"/>
                  <a:pt x="541" y="973"/>
                  <a:pt x="542" y="975"/>
                </a:cubicBezTo>
                <a:cubicBezTo>
                  <a:pt x="543" y="977"/>
                  <a:pt x="544" y="979"/>
                  <a:pt x="546" y="980"/>
                </a:cubicBezTo>
                <a:cubicBezTo>
                  <a:pt x="547" y="981"/>
                  <a:pt x="547" y="982"/>
                  <a:pt x="548" y="983"/>
                </a:cubicBezTo>
                <a:cubicBezTo>
                  <a:pt x="549" y="987"/>
                  <a:pt x="551" y="990"/>
                  <a:pt x="552" y="993"/>
                </a:cubicBezTo>
                <a:cubicBezTo>
                  <a:pt x="554" y="998"/>
                  <a:pt x="557" y="1002"/>
                  <a:pt x="559" y="1006"/>
                </a:cubicBezTo>
                <a:cubicBezTo>
                  <a:pt x="562" y="1010"/>
                  <a:pt x="565" y="1015"/>
                  <a:pt x="568" y="1020"/>
                </a:cubicBezTo>
                <a:cubicBezTo>
                  <a:pt x="568" y="1020"/>
                  <a:pt x="568" y="1021"/>
                  <a:pt x="568" y="1022"/>
                </a:cubicBezTo>
                <a:cubicBezTo>
                  <a:pt x="568" y="1025"/>
                  <a:pt x="569" y="1026"/>
                  <a:pt x="571" y="1028"/>
                </a:cubicBezTo>
                <a:cubicBezTo>
                  <a:pt x="576" y="1034"/>
                  <a:pt x="582" y="1037"/>
                  <a:pt x="588" y="1041"/>
                </a:cubicBezTo>
                <a:cubicBezTo>
                  <a:pt x="589" y="1042"/>
                  <a:pt x="591" y="1042"/>
                  <a:pt x="592" y="1043"/>
                </a:cubicBezTo>
                <a:cubicBezTo>
                  <a:pt x="595" y="1044"/>
                  <a:pt x="599" y="1046"/>
                  <a:pt x="601" y="1048"/>
                </a:cubicBezTo>
                <a:cubicBezTo>
                  <a:pt x="604" y="1052"/>
                  <a:pt x="608" y="1055"/>
                  <a:pt x="611" y="1058"/>
                </a:cubicBezTo>
                <a:cubicBezTo>
                  <a:pt x="612" y="1058"/>
                  <a:pt x="613" y="1060"/>
                  <a:pt x="613" y="1061"/>
                </a:cubicBezTo>
                <a:cubicBezTo>
                  <a:pt x="613" y="1062"/>
                  <a:pt x="613" y="1064"/>
                  <a:pt x="613" y="1065"/>
                </a:cubicBezTo>
                <a:cubicBezTo>
                  <a:pt x="614" y="1068"/>
                  <a:pt x="615" y="1071"/>
                  <a:pt x="614" y="1074"/>
                </a:cubicBezTo>
                <a:cubicBezTo>
                  <a:pt x="613" y="1075"/>
                  <a:pt x="614" y="1076"/>
                  <a:pt x="614" y="1077"/>
                </a:cubicBezTo>
                <a:cubicBezTo>
                  <a:pt x="616" y="1083"/>
                  <a:pt x="615" y="1089"/>
                  <a:pt x="614" y="1094"/>
                </a:cubicBezTo>
                <a:cubicBezTo>
                  <a:pt x="614" y="1095"/>
                  <a:pt x="614" y="1096"/>
                  <a:pt x="614" y="1097"/>
                </a:cubicBezTo>
                <a:cubicBezTo>
                  <a:pt x="616" y="1105"/>
                  <a:pt x="615" y="1114"/>
                  <a:pt x="615" y="1123"/>
                </a:cubicBezTo>
                <a:cubicBezTo>
                  <a:pt x="615" y="1125"/>
                  <a:pt x="615" y="1128"/>
                  <a:pt x="614" y="1130"/>
                </a:cubicBezTo>
                <a:cubicBezTo>
                  <a:pt x="614" y="1133"/>
                  <a:pt x="613" y="1136"/>
                  <a:pt x="612" y="1138"/>
                </a:cubicBezTo>
                <a:cubicBezTo>
                  <a:pt x="612" y="1140"/>
                  <a:pt x="612" y="1142"/>
                  <a:pt x="613" y="1143"/>
                </a:cubicBezTo>
                <a:cubicBezTo>
                  <a:pt x="613" y="1146"/>
                  <a:pt x="613" y="1149"/>
                  <a:pt x="612" y="1151"/>
                </a:cubicBezTo>
                <a:cubicBezTo>
                  <a:pt x="611" y="1154"/>
                  <a:pt x="611" y="1156"/>
                  <a:pt x="612" y="1159"/>
                </a:cubicBezTo>
                <a:cubicBezTo>
                  <a:pt x="614" y="1162"/>
                  <a:pt x="613" y="1166"/>
                  <a:pt x="614" y="1169"/>
                </a:cubicBezTo>
                <a:cubicBezTo>
                  <a:pt x="615" y="1171"/>
                  <a:pt x="614" y="1173"/>
                  <a:pt x="614" y="1174"/>
                </a:cubicBezTo>
                <a:cubicBezTo>
                  <a:pt x="614" y="1176"/>
                  <a:pt x="614" y="1177"/>
                  <a:pt x="615" y="1179"/>
                </a:cubicBezTo>
                <a:cubicBezTo>
                  <a:pt x="615" y="1180"/>
                  <a:pt x="615" y="1181"/>
                  <a:pt x="615" y="1183"/>
                </a:cubicBezTo>
                <a:cubicBezTo>
                  <a:pt x="614" y="1185"/>
                  <a:pt x="613" y="1187"/>
                  <a:pt x="613" y="1189"/>
                </a:cubicBezTo>
                <a:cubicBezTo>
                  <a:pt x="611" y="1195"/>
                  <a:pt x="610" y="1202"/>
                  <a:pt x="608" y="1208"/>
                </a:cubicBezTo>
                <a:cubicBezTo>
                  <a:pt x="608" y="1210"/>
                  <a:pt x="608" y="1211"/>
                  <a:pt x="607" y="1211"/>
                </a:cubicBezTo>
                <a:cubicBezTo>
                  <a:pt x="605" y="1213"/>
                  <a:pt x="605" y="1215"/>
                  <a:pt x="606" y="1217"/>
                </a:cubicBezTo>
                <a:cubicBezTo>
                  <a:pt x="608" y="1220"/>
                  <a:pt x="608" y="1224"/>
                  <a:pt x="610" y="1227"/>
                </a:cubicBezTo>
                <a:cubicBezTo>
                  <a:pt x="612" y="1229"/>
                  <a:pt x="612" y="1232"/>
                  <a:pt x="610" y="1235"/>
                </a:cubicBezTo>
                <a:cubicBezTo>
                  <a:pt x="609" y="1237"/>
                  <a:pt x="609" y="1238"/>
                  <a:pt x="609" y="1240"/>
                </a:cubicBezTo>
                <a:cubicBezTo>
                  <a:pt x="609" y="1242"/>
                  <a:pt x="609" y="1243"/>
                  <a:pt x="609" y="1245"/>
                </a:cubicBezTo>
                <a:cubicBezTo>
                  <a:pt x="609" y="1247"/>
                  <a:pt x="610" y="1249"/>
                  <a:pt x="611" y="1251"/>
                </a:cubicBezTo>
                <a:cubicBezTo>
                  <a:pt x="612" y="1252"/>
                  <a:pt x="613" y="1253"/>
                  <a:pt x="613" y="1254"/>
                </a:cubicBezTo>
                <a:cubicBezTo>
                  <a:pt x="610" y="1253"/>
                  <a:pt x="610" y="1254"/>
                  <a:pt x="609" y="1256"/>
                </a:cubicBezTo>
                <a:cubicBezTo>
                  <a:pt x="609" y="1257"/>
                  <a:pt x="609" y="1258"/>
                  <a:pt x="609" y="1259"/>
                </a:cubicBezTo>
                <a:cubicBezTo>
                  <a:pt x="609" y="1262"/>
                  <a:pt x="610" y="1264"/>
                  <a:pt x="610" y="1267"/>
                </a:cubicBezTo>
                <a:cubicBezTo>
                  <a:pt x="610" y="1268"/>
                  <a:pt x="612" y="1269"/>
                  <a:pt x="613" y="1268"/>
                </a:cubicBezTo>
                <a:cubicBezTo>
                  <a:pt x="614" y="1267"/>
                  <a:pt x="615" y="1266"/>
                  <a:pt x="615" y="1264"/>
                </a:cubicBezTo>
                <a:cubicBezTo>
                  <a:pt x="615" y="1262"/>
                  <a:pt x="615" y="1260"/>
                  <a:pt x="615" y="1258"/>
                </a:cubicBezTo>
                <a:cubicBezTo>
                  <a:pt x="615" y="1257"/>
                  <a:pt x="615" y="1255"/>
                  <a:pt x="614" y="1254"/>
                </a:cubicBezTo>
                <a:cubicBezTo>
                  <a:pt x="615" y="1254"/>
                  <a:pt x="616" y="1254"/>
                  <a:pt x="618" y="1253"/>
                </a:cubicBezTo>
                <a:cubicBezTo>
                  <a:pt x="619" y="1252"/>
                  <a:pt x="619" y="1253"/>
                  <a:pt x="619" y="1254"/>
                </a:cubicBezTo>
                <a:cubicBezTo>
                  <a:pt x="619" y="1255"/>
                  <a:pt x="620" y="1256"/>
                  <a:pt x="620" y="1256"/>
                </a:cubicBezTo>
                <a:cubicBezTo>
                  <a:pt x="620" y="1260"/>
                  <a:pt x="619" y="1264"/>
                  <a:pt x="619" y="1268"/>
                </a:cubicBezTo>
                <a:cubicBezTo>
                  <a:pt x="619" y="1271"/>
                  <a:pt x="619" y="1275"/>
                  <a:pt x="618" y="1279"/>
                </a:cubicBezTo>
                <a:cubicBezTo>
                  <a:pt x="618" y="1280"/>
                  <a:pt x="618" y="1281"/>
                  <a:pt x="619" y="1282"/>
                </a:cubicBezTo>
                <a:cubicBezTo>
                  <a:pt x="621" y="1285"/>
                  <a:pt x="620" y="1289"/>
                  <a:pt x="618" y="1292"/>
                </a:cubicBezTo>
                <a:cubicBezTo>
                  <a:pt x="618" y="1293"/>
                  <a:pt x="618" y="1293"/>
                  <a:pt x="617" y="1292"/>
                </a:cubicBezTo>
                <a:cubicBezTo>
                  <a:pt x="617" y="1292"/>
                  <a:pt x="616" y="1292"/>
                  <a:pt x="616" y="1292"/>
                </a:cubicBezTo>
                <a:cubicBezTo>
                  <a:pt x="616" y="1291"/>
                  <a:pt x="616" y="1290"/>
                  <a:pt x="615" y="1289"/>
                </a:cubicBezTo>
                <a:cubicBezTo>
                  <a:pt x="613" y="1289"/>
                  <a:pt x="611" y="1290"/>
                  <a:pt x="610" y="1292"/>
                </a:cubicBezTo>
                <a:cubicBezTo>
                  <a:pt x="610" y="1295"/>
                  <a:pt x="608" y="1298"/>
                  <a:pt x="607" y="1300"/>
                </a:cubicBezTo>
                <a:cubicBezTo>
                  <a:pt x="607" y="1301"/>
                  <a:pt x="607" y="1301"/>
                  <a:pt x="607" y="1302"/>
                </a:cubicBezTo>
                <a:cubicBezTo>
                  <a:pt x="608" y="1302"/>
                  <a:pt x="608" y="1302"/>
                  <a:pt x="609" y="1302"/>
                </a:cubicBezTo>
                <a:cubicBezTo>
                  <a:pt x="610" y="1302"/>
                  <a:pt x="610" y="1301"/>
                  <a:pt x="611" y="1301"/>
                </a:cubicBezTo>
                <a:cubicBezTo>
                  <a:pt x="613" y="1301"/>
                  <a:pt x="614" y="1301"/>
                  <a:pt x="616" y="1302"/>
                </a:cubicBezTo>
                <a:cubicBezTo>
                  <a:pt x="617" y="1302"/>
                  <a:pt x="618" y="1304"/>
                  <a:pt x="617" y="1305"/>
                </a:cubicBezTo>
                <a:cubicBezTo>
                  <a:pt x="617" y="1307"/>
                  <a:pt x="616" y="1309"/>
                  <a:pt x="617" y="1311"/>
                </a:cubicBezTo>
                <a:cubicBezTo>
                  <a:pt x="617" y="1311"/>
                  <a:pt x="617" y="1311"/>
                  <a:pt x="617" y="1311"/>
                </a:cubicBezTo>
                <a:cubicBezTo>
                  <a:pt x="617" y="1311"/>
                  <a:pt x="617" y="1311"/>
                  <a:pt x="617" y="1312"/>
                </a:cubicBezTo>
                <a:cubicBezTo>
                  <a:pt x="617" y="1312"/>
                  <a:pt x="618" y="1312"/>
                  <a:pt x="617" y="1312"/>
                </a:cubicBezTo>
                <a:cubicBezTo>
                  <a:pt x="617" y="1312"/>
                  <a:pt x="617" y="1312"/>
                  <a:pt x="617" y="1312"/>
                </a:cubicBezTo>
                <a:cubicBezTo>
                  <a:pt x="617" y="1312"/>
                  <a:pt x="617" y="1312"/>
                  <a:pt x="617" y="1311"/>
                </a:cubicBezTo>
                <a:cubicBezTo>
                  <a:pt x="617" y="1311"/>
                  <a:pt x="617" y="1311"/>
                  <a:pt x="617" y="1311"/>
                </a:cubicBezTo>
                <a:cubicBezTo>
                  <a:pt x="615" y="1312"/>
                  <a:pt x="614" y="1312"/>
                  <a:pt x="612" y="1313"/>
                </a:cubicBezTo>
                <a:cubicBezTo>
                  <a:pt x="611" y="1314"/>
                  <a:pt x="611" y="1315"/>
                  <a:pt x="611" y="1316"/>
                </a:cubicBezTo>
                <a:cubicBezTo>
                  <a:pt x="611" y="1317"/>
                  <a:pt x="612" y="1318"/>
                  <a:pt x="612" y="1319"/>
                </a:cubicBezTo>
                <a:cubicBezTo>
                  <a:pt x="612" y="1320"/>
                  <a:pt x="613" y="1321"/>
                  <a:pt x="613" y="1321"/>
                </a:cubicBezTo>
                <a:cubicBezTo>
                  <a:pt x="613" y="1322"/>
                  <a:pt x="613" y="1324"/>
                  <a:pt x="614" y="1325"/>
                </a:cubicBezTo>
                <a:cubicBezTo>
                  <a:pt x="614" y="1325"/>
                  <a:pt x="615" y="1325"/>
                  <a:pt x="615" y="1325"/>
                </a:cubicBezTo>
                <a:cubicBezTo>
                  <a:pt x="615" y="1325"/>
                  <a:pt x="615" y="1325"/>
                  <a:pt x="615" y="1325"/>
                </a:cubicBezTo>
                <a:cubicBezTo>
                  <a:pt x="615" y="1325"/>
                  <a:pt x="615" y="1325"/>
                  <a:pt x="615" y="1325"/>
                </a:cubicBezTo>
                <a:cubicBezTo>
                  <a:pt x="615" y="1326"/>
                  <a:pt x="615" y="1326"/>
                  <a:pt x="615" y="1326"/>
                </a:cubicBezTo>
                <a:cubicBezTo>
                  <a:pt x="615" y="1326"/>
                  <a:pt x="615" y="1326"/>
                  <a:pt x="615" y="1325"/>
                </a:cubicBezTo>
                <a:cubicBezTo>
                  <a:pt x="615" y="1326"/>
                  <a:pt x="615" y="1327"/>
                  <a:pt x="615" y="1328"/>
                </a:cubicBezTo>
                <a:cubicBezTo>
                  <a:pt x="614" y="1330"/>
                  <a:pt x="614" y="1330"/>
                  <a:pt x="617" y="1332"/>
                </a:cubicBezTo>
                <a:cubicBezTo>
                  <a:pt x="618" y="1332"/>
                  <a:pt x="619" y="1333"/>
                  <a:pt x="620" y="1334"/>
                </a:cubicBezTo>
                <a:cubicBezTo>
                  <a:pt x="620" y="1334"/>
                  <a:pt x="620" y="1334"/>
                  <a:pt x="620" y="1334"/>
                </a:cubicBezTo>
                <a:cubicBezTo>
                  <a:pt x="620" y="1334"/>
                  <a:pt x="620" y="1334"/>
                  <a:pt x="621" y="1334"/>
                </a:cubicBezTo>
                <a:cubicBezTo>
                  <a:pt x="622" y="1336"/>
                  <a:pt x="622" y="1336"/>
                  <a:pt x="621" y="1338"/>
                </a:cubicBezTo>
                <a:cubicBezTo>
                  <a:pt x="621" y="1338"/>
                  <a:pt x="620" y="1338"/>
                  <a:pt x="620" y="1338"/>
                </a:cubicBezTo>
                <a:cubicBezTo>
                  <a:pt x="620" y="1338"/>
                  <a:pt x="620" y="1338"/>
                  <a:pt x="620" y="1338"/>
                </a:cubicBezTo>
                <a:cubicBezTo>
                  <a:pt x="621" y="1338"/>
                  <a:pt x="621" y="1338"/>
                  <a:pt x="621" y="1338"/>
                </a:cubicBezTo>
                <a:cubicBezTo>
                  <a:pt x="621" y="1340"/>
                  <a:pt x="622" y="1343"/>
                  <a:pt x="621" y="1346"/>
                </a:cubicBezTo>
                <a:cubicBezTo>
                  <a:pt x="620" y="1347"/>
                  <a:pt x="621" y="1348"/>
                  <a:pt x="623" y="1348"/>
                </a:cubicBezTo>
                <a:cubicBezTo>
                  <a:pt x="624" y="1348"/>
                  <a:pt x="625" y="1348"/>
                  <a:pt x="625" y="1346"/>
                </a:cubicBezTo>
                <a:cubicBezTo>
                  <a:pt x="625" y="1344"/>
                  <a:pt x="625" y="1342"/>
                  <a:pt x="626" y="1340"/>
                </a:cubicBezTo>
                <a:cubicBezTo>
                  <a:pt x="626" y="1340"/>
                  <a:pt x="626" y="1340"/>
                  <a:pt x="626" y="1340"/>
                </a:cubicBezTo>
                <a:cubicBezTo>
                  <a:pt x="625" y="1339"/>
                  <a:pt x="625" y="1339"/>
                  <a:pt x="625" y="1339"/>
                </a:cubicBezTo>
                <a:cubicBezTo>
                  <a:pt x="626" y="1339"/>
                  <a:pt x="626" y="1339"/>
                  <a:pt x="626" y="1339"/>
                </a:cubicBezTo>
                <a:cubicBezTo>
                  <a:pt x="626" y="1340"/>
                  <a:pt x="626" y="1340"/>
                  <a:pt x="626" y="1340"/>
                </a:cubicBezTo>
                <a:cubicBezTo>
                  <a:pt x="627" y="1341"/>
                  <a:pt x="627" y="1342"/>
                  <a:pt x="627" y="1343"/>
                </a:cubicBezTo>
                <a:cubicBezTo>
                  <a:pt x="627" y="1344"/>
                  <a:pt x="628" y="1345"/>
                  <a:pt x="628" y="1346"/>
                </a:cubicBezTo>
                <a:cubicBezTo>
                  <a:pt x="629" y="1347"/>
                  <a:pt x="630" y="1348"/>
                  <a:pt x="629" y="1349"/>
                </a:cubicBezTo>
                <a:cubicBezTo>
                  <a:pt x="628" y="1350"/>
                  <a:pt x="627" y="1351"/>
                  <a:pt x="626" y="1351"/>
                </a:cubicBezTo>
                <a:cubicBezTo>
                  <a:pt x="625" y="1351"/>
                  <a:pt x="625" y="1351"/>
                  <a:pt x="624" y="1351"/>
                </a:cubicBezTo>
                <a:cubicBezTo>
                  <a:pt x="624" y="1351"/>
                  <a:pt x="623" y="1351"/>
                  <a:pt x="623" y="1352"/>
                </a:cubicBezTo>
                <a:cubicBezTo>
                  <a:pt x="623" y="1352"/>
                  <a:pt x="623" y="1353"/>
                  <a:pt x="624" y="1353"/>
                </a:cubicBezTo>
                <a:cubicBezTo>
                  <a:pt x="624" y="1353"/>
                  <a:pt x="625" y="1354"/>
                  <a:pt x="626" y="1354"/>
                </a:cubicBezTo>
                <a:cubicBezTo>
                  <a:pt x="629" y="1354"/>
                  <a:pt x="630" y="1356"/>
                  <a:pt x="631" y="1358"/>
                </a:cubicBezTo>
                <a:cubicBezTo>
                  <a:pt x="630" y="1360"/>
                  <a:pt x="631" y="1361"/>
                  <a:pt x="632" y="1362"/>
                </a:cubicBezTo>
                <a:cubicBezTo>
                  <a:pt x="634" y="1363"/>
                  <a:pt x="636" y="1364"/>
                  <a:pt x="638" y="1366"/>
                </a:cubicBezTo>
                <a:cubicBezTo>
                  <a:pt x="638" y="1366"/>
                  <a:pt x="638" y="1366"/>
                  <a:pt x="638" y="1366"/>
                </a:cubicBezTo>
                <a:cubicBezTo>
                  <a:pt x="638" y="1366"/>
                  <a:pt x="638" y="1366"/>
                  <a:pt x="638" y="1366"/>
                </a:cubicBezTo>
                <a:cubicBezTo>
                  <a:pt x="639" y="1366"/>
                  <a:pt x="639" y="1367"/>
                  <a:pt x="639" y="1367"/>
                </a:cubicBezTo>
                <a:cubicBezTo>
                  <a:pt x="640" y="1367"/>
                  <a:pt x="640" y="1367"/>
                  <a:pt x="640" y="1367"/>
                </a:cubicBezTo>
                <a:cubicBezTo>
                  <a:pt x="640" y="1368"/>
                  <a:pt x="640" y="1368"/>
                  <a:pt x="640" y="1368"/>
                </a:cubicBezTo>
                <a:cubicBezTo>
                  <a:pt x="640" y="1367"/>
                  <a:pt x="640" y="1367"/>
                  <a:pt x="640" y="1367"/>
                </a:cubicBezTo>
                <a:cubicBezTo>
                  <a:pt x="640" y="1367"/>
                  <a:pt x="639" y="1367"/>
                  <a:pt x="639" y="1367"/>
                </a:cubicBezTo>
                <a:cubicBezTo>
                  <a:pt x="639" y="1367"/>
                  <a:pt x="638" y="1367"/>
                  <a:pt x="638" y="1366"/>
                </a:cubicBezTo>
                <a:cubicBezTo>
                  <a:pt x="638" y="1366"/>
                  <a:pt x="638" y="1366"/>
                  <a:pt x="638" y="1366"/>
                </a:cubicBezTo>
                <a:cubicBezTo>
                  <a:pt x="638" y="1366"/>
                  <a:pt x="638" y="1366"/>
                  <a:pt x="638" y="1366"/>
                </a:cubicBezTo>
                <a:cubicBezTo>
                  <a:pt x="635" y="1366"/>
                  <a:pt x="633" y="1365"/>
                  <a:pt x="631" y="1364"/>
                </a:cubicBezTo>
                <a:cubicBezTo>
                  <a:pt x="630" y="1364"/>
                  <a:pt x="630" y="1364"/>
                  <a:pt x="629" y="1364"/>
                </a:cubicBezTo>
                <a:cubicBezTo>
                  <a:pt x="629" y="1364"/>
                  <a:pt x="628" y="1364"/>
                  <a:pt x="628" y="1364"/>
                </a:cubicBezTo>
                <a:cubicBezTo>
                  <a:pt x="628" y="1365"/>
                  <a:pt x="629" y="1366"/>
                  <a:pt x="629" y="1366"/>
                </a:cubicBezTo>
                <a:cubicBezTo>
                  <a:pt x="632" y="1368"/>
                  <a:pt x="636" y="1371"/>
                  <a:pt x="639" y="1374"/>
                </a:cubicBezTo>
                <a:cubicBezTo>
                  <a:pt x="640" y="1375"/>
                  <a:pt x="642" y="1376"/>
                  <a:pt x="643" y="1376"/>
                </a:cubicBezTo>
                <a:cubicBezTo>
                  <a:pt x="644" y="1376"/>
                  <a:pt x="646" y="1376"/>
                  <a:pt x="647" y="1376"/>
                </a:cubicBezTo>
                <a:cubicBezTo>
                  <a:pt x="647" y="1376"/>
                  <a:pt x="647" y="1375"/>
                  <a:pt x="648" y="1374"/>
                </a:cubicBezTo>
                <a:cubicBezTo>
                  <a:pt x="648" y="1374"/>
                  <a:pt x="648" y="1374"/>
                  <a:pt x="648" y="1374"/>
                </a:cubicBezTo>
                <a:cubicBezTo>
                  <a:pt x="649" y="1374"/>
                  <a:pt x="649" y="1374"/>
                  <a:pt x="649" y="1375"/>
                </a:cubicBezTo>
                <a:cubicBezTo>
                  <a:pt x="649" y="1375"/>
                  <a:pt x="649" y="1376"/>
                  <a:pt x="649" y="1376"/>
                </a:cubicBezTo>
                <a:cubicBezTo>
                  <a:pt x="649" y="1376"/>
                  <a:pt x="650" y="1377"/>
                  <a:pt x="650" y="1377"/>
                </a:cubicBezTo>
                <a:cubicBezTo>
                  <a:pt x="652" y="1377"/>
                  <a:pt x="653" y="1378"/>
                  <a:pt x="653" y="1380"/>
                </a:cubicBezTo>
                <a:cubicBezTo>
                  <a:pt x="653" y="1381"/>
                  <a:pt x="653" y="1381"/>
                  <a:pt x="654" y="1381"/>
                </a:cubicBezTo>
                <a:cubicBezTo>
                  <a:pt x="656" y="1382"/>
                  <a:pt x="657" y="1383"/>
                  <a:pt x="658" y="1385"/>
                </a:cubicBezTo>
                <a:cubicBezTo>
                  <a:pt x="658" y="1386"/>
                  <a:pt x="660" y="1387"/>
                  <a:pt x="661" y="1387"/>
                </a:cubicBezTo>
                <a:cubicBezTo>
                  <a:pt x="662" y="1385"/>
                  <a:pt x="662" y="1384"/>
                  <a:pt x="664" y="1383"/>
                </a:cubicBezTo>
                <a:cubicBezTo>
                  <a:pt x="665" y="1383"/>
                  <a:pt x="665" y="1383"/>
                  <a:pt x="665" y="1384"/>
                </a:cubicBezTo>
                <a:cubicBezTo>
                  <a:pt x="666" y="1384"/>
                  <a:pt x="666" y="1385"/>
                  <a:pt x="666" y="1385"/>
                </a:cubicBezTo>
                <a:cubicBezTo>
                  <a:pt x="665" y="1386"/>
                  <a:pt x="665" y="1388"/>
                  <a:pt x="666" y="1388"/>
                </a:cubicBezTo>
                <a:cubicBezTo>
                  <a:pt x="667" y="1389"/>
                  <a:pt x="668" y="1389"/>
                  <a:pt x="669" y="1390"/>
                </a:cubicBezTo>
                <a:cubicBezTo>
                  <a:pt x="670" y="1390"/>
                  <a:pt x="671" y="1389"/>
                  <a:pt x="672" y="1389"/>
                </a:cubicBezTo>
                <a:cubicBezTo>
                  <a:pt x="673" y="1389"/>
                  <a:pt x="674" y="1389"/>
                  <a:pt x="675" y="1389"/>
                </a:cubicBezTo>
                <a:cubicBezTo>
                  <a:pt x="677" y="1390"/>
                  <a:pt x="677" y="1390"/>
                  <a:pt x="677" y="1387"/>
                </a:cubicBezTo>
                <a:cubicBezTo>
                  <a:pt x="677" y="1387"/>
                  <a:pt x="676" y="1387"/>
                  <a:pt x="676" y="1387"/>
                </a:cubicBezTo>
                <a:cubicBezTo>
                  <a:pt x="676" y="1387"/>
                  <a:pt x="676" y="1387"/>
                  <a:pt x="676" y="1387"/>
                </a:cubicBezTo>
                <a:cubicBezTo>
                  <a:pt x="676" y="1387"/>
                  <a:pt x="676" y="1386"/>
                  <a:pt x="676" y="1386"/>
                </a:cubicBezTo>
                <a:cubicBezTo>
                  <a:pt x="676" y="1386"/>
                  <a:pt x="676" y="1386"/>
                  <a:pt x="676" y="1387"/>
                </a:cubicBezTo>
                <a:cubicBezTo>
                  <a:pt x="676" y="1387"/>
                  <a:pt x="677" y="1387"/>
                  <a:pt x="677" y="1387"/>
                </a:cubicBezTo>
                <a:cubicBezTo>
                  <a:pt x="677" y="1387"/>
                  <a:pt x="677" y="1387"/>
                  <a:pt x="677" y="1387"/>
                </a:cubicBezTo>
                <a:cubicBezTo>
                  <a:pt x="678" y="1387"/>
                  <a:pt x="680" y="1386"/>
                  <a:pt x="681" y="1386"/>
                </a:cubicBezTo>
                <a:cubicBezTo>
                  <a:pt x="683" y="1385"/>
                  <a:pt x="683" y="1384"/>
                  <a:pt x="683" y="1383"/>
                </a:cubicBezTo>
                <a:cubicBezTo>
                  <a:pt x="684" y="1382"/>
                  <a:pt x="684" y="1382"/>
                  <a:pt x="685" y="1382"/>
                </a:cubicBezTo>
                <a:cubicBezTo>
                  <a:pt x="686" y="1383"/>
                  <a:pt x="687" y="1383"/>
                  <a:pt x="688" y="1383"/>
                </a:cubicBezTo>
                <a:cubicBezTo>
                  <a:pt x="690" y="1382"/>
                  <a:pt x="692" y="1380"/>
                  <a:pt x="694" y="1379"/>
                </a:cubicBezTo>
                <a:cubicBezTo>
                  <a:pt x="694" y="1379"/>
                  <a:pt x="694" y="1378"/>
                  <a:pt x="693" y="1378"/>
                </a:cubicBezTo>
                <a:cubicBezTo>
                  <a:pt x="693" y="1377"/>
                  <a:pt x="691" y="1378"/>
                  <a:pt x="690" y="1377"/>
                </a:cubicBezTo>
                <a:cubicBezTo>
                  <a:pt x="687" y="1376"/>
                  <a:pt x="683" y="1374"/>
                  <a:pt x="679" y="1372"/>
                </a:cubicBezTo>
                <a:cubicBezTo>
                  <a:pt x="679" y="1372"/>
                  <a:pt x="678" y="1372"/>
                  <a:pt x="678" y="1371"/>
                </a:cubicBezTo>
                <a:cubicBezTo>
                  <a:pt x="676" y="1369"/>
                  <a:pt x="674" y="1368"/>
                  <a:pt x="672" y="1366"/>
                </a:cubicBezTo>
                <a:cubicBezTo>
                  <a:pt x="671" y="1365"/>
                  <a:pt x="671" y="1364"/>
                  <a:pt x="671" y="1362"/>
                </a:cubicBezTo>
                <a:cubicBezTo>
                  <a:pt x="670" y="1358"/>
                  <a:pt x="668" y="1357"/>
                  <a:pt x="664" y="1357"/>
                </a:cubicBezTo>
                <a:cubicBezTo>
                  <a:pt x="663" y="1357"/>
                  <a:pt x="662" y="1357"/>
                  <a:pt x="661" y="1357"/>
                </a:cubicBezTo>
                <a:cubicBezTo>
                  <a:pt x="661" y="1357"/>
                  <a:pt x="661" y="1357"/>
                  <a:pt x="661" y="1357"/>
                </a:cubicBezTo>
                <a:cubicBezTo>
                  <a:pt x="661" y="1357"/>
                  <a:pt x="661" y="1357"/>
                  <a:pt x="661" y="1357"/>
                </a:cubicBezTo>
                <a:cubicBezTo>
                  <a:pt x="660" y="1358"/>
                  <a:pt x="660" y="1359"/>
                  <a:pt x="660" y="1359"/>
                </a:cubicBezTo>
                <a:cubicBezTo>
                  <a:pt x="657" y="1361"/>
                  <a:pt x="657" y="1363"/>
                  <a:pt x="657" y="1366"/>
                </a:cubicBezTo>
                <a:cubicBezTo>
                  <a:pt x="657" y="1366"/>
                  <a:pt x="657" y="1366"/>
                  <a:pt x="657" y="1367"/>
                </a:cubicBezTo>
                <a:cubicBezTo>
                  <a:pt x="657" y="1367"/>
                  <a:pt x="656" y="1367"/>
                  <a:pt x="656" y="1367"/>
                </a:cubicBezTo>
                <a:cubicBezTo>
                  <a:pt x="656" y="1367"/>
                  <a:pt x="656" y="1367"/>
                  <a:pt x="656" y="1366"/>
                </a:cubicBezTo>
                <a:cubicBezTo>
                  <a:pt x="656" y="1365"/>
                  <a:pt x="655" y="1364"/>
                  <a:pt x="656" y="1363"/>
                </a:cubicBezTo>
                <a:cubicBezTo>
                  <a:pt x="656" y="1360"/>
                  <a:pt x="658" y="1358"/>
                  <a:pt x="661" y="1357"/>
                </a:cubicBezTo>
                <a:cubicBezTo>
                  <a:pt x="661" y="1357"/>
                  <a:pt x="661" y="1357"/>
                  <a:pt x="661" y="1357"/>
                </a:cubicBezTo>
                <a:cubicBezTo>
                  <a:pt x="661" y="1357"/>
                  <a:pt x="661" y="1357"/>
                  <a:pt x="661" y="1357"/>
                </a:cubicBezTo>
                <a:cubicBezTo>
                  <a:pt x="662" y="1355"/>
                  <a:pt x="663" y="1354"/>
                  <a:pt x="665" y="1354"/>
                </a:cubicBezTo>
                <a:cubicBezTo>
                  <a:pt x="665" y="1355"/>
                  <a:pt x="665" y="1355"/>
                  <a:pt x="666" y="1355"/>
                </a:cubicBezTo>
                <a:cubicBezTo>
                  <a:pt x="666" y="1354"/>
                  <a:pt x="667" y="1354"/>
                  <a:pt x="667" y="1354"/>
                </a:cubicBezTo>
                <a:cubicBezTo>
                  <a:pt x="667" y="1353"/>
                  <a:pt x="667" y="1353"/>
                  <a:pt x="667" y="1352"/>
                </a:cubicBezTo>
                <a:cubicBezTo>
                  <a:pt x="666" y="1350"/>
                  <a:pt x="664" y="1349"/>
                  <a:pt x="663" y="1347"/>
                </a:cubicBezTo>
                <a:cubicBezTo>
                  <a:pt x="662" y="1345"/>
                  <a:pt x="662" y="1342"/>
                  <a:pt x="661" y="1340"/>
                </a:cubicBezTo>
                <a:cubicBezTo>
                  <a:pt x="660" y="1338"/>
                  <a:pt x="661" y="1335"/>
                  <a:pt x="662" y="1334"/>
                </a:cubicBezTo>
                <a:cubicBezTo>
                  <a:pt x="663" y="1333"/>
                  <a:pt x="664" y="1332"/>
                  <a:pt x="665" y="1331"/>
                </a:cubicBezTo>
                <a:cubicBezTo>
                  <a:pt x="667" y="1329"/>
                  <a:pt x="668" y="1327"/>
                  <a:pt x="668" y="1324"/>
                </a:cubicBezTo>
                <a:cubicBezTo>
                  <a:pt x="668" y="1322"/>
                  <a:pt x="668" y="1320"/>
                  <a:pt x="670" y="1318"/>
                </a:cubicBezTo>
                <a:cubicBezTo>
                  <a:pt x="672" y="1316"/>
                  <a:pt x="674" y="1314"/>
                  <a:pt x="675" y="1312"/>
                </a:cubicBezTo>
                <a:cubicBezTo>
                  <a:pt x="676" y="1311"/>
                  <a:pt x="677" y="1309"/>
                  <a:pt x="676" y="1308"/>
                </a:cubicBezTo>
                <a:cubicBezTo>
                  <a:pt x="676" y="1307"/>
                  <a:pt x="676" y="1306"/>
                  <a:pt x="676" y="1305"/>
                </a:cubicBezTo>
                <a:cubicBezTo>
                  <a:pt x="675" y="1303"/>
                  <a:pt x="675" y="1301"/>
                  <a:pt x="672" y="1301"/>
                </a:cubicBezTo>
                <a:cubicBezTo>
                  <a:pt x="670" y="1301"/>
                  <a:pt x="669" y="1300"/>
                  <a:pt x="668" y="1299"/>
                </a:cubicBezTo>
                <a:cubicBezTo>
                  <a:pt x="666" y="1298"/>
                  <a:pt x="665" y="1297"/>
                  <a:pt x="664" y="1296"/>
                </a:cubicBezTo>
                <a:cubicBezTo>
                  <a:pt x="661" y="1293"/>
                  <a:pt x="661" y="1290"/>
                  <a:pt x="663" y="1287"/>
                </a:cubicBezTo>
                <a:cubicBezTo>
                  <a:pt x="664" y="1286"/>
                  <a:pt x="665" y="1285"/>
                  <a:pt x="666" y="1284"/>
                </a:cubicBezTo>
                <a:cubicBezTo>
                  <a:pt x="668" y="1283"/>
                  <a:pt x="670" y="1283"/>
                  <a:pt x="671" y="1282"/>
                </a:cubicBezTo>
                <a:cubicBezTo>
                  <a:pt x="672" y="1282"/>
                  <a:pt x="673" y="1281"/>
                  <a:pt x="673" y="1281"/>
                </a:cubicBezTo>
                <a:cubicBezTo>
                  <a:pt x="673" y="1278"/>
                  <a:pt x="675" y="1276"/>
                  <a:pt x="674" y="1273"/>
                </a:cubicBezTo>
                <a:cubicBezTo>
                  <a:pt x="673" y="1273"/>
                  <a:pt x="673" y="1272"/>
                  <a:pt x="673" y="1271"/>
                </a:cubicBezTo>
                <a:cubicBezTo>
                  <a:pt x="673" y="1268"/>
                  <a:pt x="674" y="1266"/>
                  <a:pt x="675" y="1264"/>
                </a:cubicBezTo>
                <a:cubicBezTo>
                  <a:pt x="677" y="1263"/>
                  <a:pt x="677" y="1262"/>
                  <a:pt x="678" y="1261"/>
                </a:cubicBezTo>
                <a:cubicBezTo>
                  <a:pt x="678" y="1261"/>
                  <a:pt x="678" y="1261"/>
                  <a:pt x="678" y="1261"/>
                </a:cubicBezTo>
                <a:cubicBezTo>
                  <a:pt x="678" y="1261"/>
                  <a:pt x="678" y="1260"/>
                  <a:pt x="678" y="1260"/>
                </a:cubicBezTo>
                <a:cubicBezTo>
                  <a:pt x="677" y="1260"/>
                  <a:pt x="677" y="1260"/>
                  <a:pt x="676" y="1260"/>
                </a:cubicBezTo>
                <a:cubicBezTo>
                  <a:pt x="676" y="1260"/>
                  <a:pt x="676" y="1259"/>
                  <a:pt x="676" y="1259"/>
                </a:cubicBezTo>
                <a:cubicBezTo>
                  <a:pt x="676" y="1259"/>
                  <a:pt x="677" y="1259"/>
                  <a:pt x="677" y="1259"/>
                </a:cubicBezTo>
                <a:cubicBezTo>
                  <a:pt x="677" y="1259"/>
                  <a:pt x="678" y="1260"/>
                  <a:pt x="678" y="1260"/>
                </a:cubicBezTo>
                <a:cubicBezTo>
                  <a:pt x="678" y="1260"/>
                  <a:pt x="678" y="1260"/>
                  <a:pt x="679" y="1260"/>
                </a:cubicBezTo>
                <a:cubicBezTo>
                  <a:pt x="679" y="1260"/>
                  <a:pt x="678" y="1261"/>
                  <a:pt x="678" y="1261"/>
                </a:cubicBezTo>
                <a:cubicBezTo>
                  <a:pt x="679" y="1261"/>
                  <a:pt x="680" y="1261"/>
                  <a:pt x="680" y="1261"/>
                </a:cubicBezTo>
                <a:cubicBezTo>
                  <a:pt x="682" y="1261"/>
                  <a:pt x="684" y="1259"/>
                  <a:pt x="683" y="1258"/>
                </a:cubicBezTo>
                <a:cubicBezTo>
                  <a:pt x="683" y="1256"/>
                  <a:pt x="682" y="1255"/>
                  <a:pt x="682" y="1253"/>
                </a:cubicBezTo>
                <a:cubicBezTo>
                  <a:pt x="682" y="1253"/>
                  <a:pt x="681" y="1252"/>
                  <a:pt x="680" y="1253"/>
                </a:cubicBezTo>
                <a:cubicBezTo>
                  <a:pt x="679" y="1253"/>
                  <a:pt x="679" y="1253"/>
                  <a:pt x="678" y="1253"/>
                </a:cubicBezTo>
                <a:cubicBezTo>
                  <a:pt x="676" y="1255"/>
                  <a:pt x="673" y="1253"/>
                  <a:pt x="672" y="1251"/>
                </a:cubicBezTo>
                <a:cubicBezTo>
                  <a:pt x="672" y="1249"/>
                  <a:pt x="671" y="1247"/>
                  <a:pt x="671" y="1245"/>
                </a:cubicBezTo>
                <a:cubicBezTo>
                  <a:pt x="671" y="1245"/>
                  <a:pt x="671" y="1244"/>
                  <a:pt x="671" y="1244"/>
                </a:cubicBezTo>
                <a:cubicBezTo>
                  <a:pt x="670" y="1243"/>
                  <a:pt x="672" y="1242"/>
                  <a:pt x="673" y="1242"/>
                </a:cubicBezTo>
                <a:cubicBezTo>
                  <a:pt x="675" y="1243"/>
                  <a:pt x="676" y="1243"/>
                  <a:pt x="678" y="1244"/>
                </a:cubicBezTo>
                <a:cubicBezTo>
                  <a:pt x="680" y="1245"/>
                  <a:pt x="682" y="1245"/>
                  <a:pt x="685" y="1245"/>
                </a:cubicBezTo>
                <a:cubicBezTo>
                  <a:pt x="687" y="1245"/>
                  <a:pt x="690" y="1242"/>
                  <a:pt x="690" y="1240"/>
                </a:cubicBezTo>
                <a:cubicBezTo>
                  <a:pt x="690" y="1238"/>
                  <a:pt x="689" y="1236"/>
                  <a:pt x="689" y="1235"/>
                </a:cubicBezTo>
                <a:cubicBezTo>
                  <a:pt x="689" y="1233"/>
                  <a:pt x="690" y="1231"/>
                  <a:pt x="690" y="1229"/>
                </a:cubicBezTo>
                <a:cubicBezTo>
                  <a:pt x="690" y="1228"/>
                  <a:pt x="690" y="1228"/>
                  <a:pt x="690" y="1228"/>
                </a:cubicBezTo>
                <a:cubicBezTo>
                  <a:pt x="689" y="1227"/>
                  <a:pt x="689" y="1227"/>
                  <a:pt x="689" y="1226"/>
                </a:cubicBezTo>
                <a:cubicBezTo>
                  <a:pt x="689" y="1224"/>
                  <a:pt x="690" y="1223"/>
                  <a:pt x="691" y="1224"/>
                </a:cubicBezTo>
                <a:cubicBezTo>
                  <a:pt x="698" y="1225"/>
                  <a:pt x="704" y="1224"/>
                  <a:pt x="710" y="1222"/>
                </a:cubicBezTo>
                <a:cubicBezTo>
                  <a:pt x="712" y="1221"/>
                  <a:pt x="714" y="1221"/>
                  <a:pt x="715" y="1220"/>
                </a:cubicBezTo>
                <a:cubicBezTo>
                  <a:pt x="718" y="1219"/>
                  <a:pt x="720" y="1217"/>
                  <a:pt x="721" y="1214"/>
                </a:cubicBezTo>
                <a:cubicBezTo>
                  <a:pt x="721" y="1212"/>
                  <a:pt x="722" y="1210"/>
                  <a:pt x="723" y="1208"/>
                </a:cubicBezTo>
                <a:cubicBezTo>
                  <a:pt x="724" y="1207"/>
                  <a:pt x="724" y="1206"/>
                  <a:pt x="724" y="1205"/>
                </a:cubicBezTo>
                <a:cubicBezTo>
                  <a:pt x="724" y="1204"/>
                  <a:pt x="724" y="1202"/>
                  <a:pt x="723" y="1201"/>
                </a:cubicBezTo>
                <a:cubicBezTo>
                  <a:pt x="722" y="1201"/>
                  <a:pt x="721" y="1201"/>
                  <a:pt x="720" y="1200"/>
                </a:cubicBezTo>
                <a:cubicBezTo>
                  <a:pt x="719" y="1200"/>
                  <a:pt x="719" y="1199"/>
                  <a:pt x="719" y="1198"/>
                </a:cubicBezTo>
                <a:cubicBezTo>
                  <a:pt x="719" y="1197"/>
                  <a:pt x="719" y="1196"/>
                  <a:pt x="720" y="1195"/>
                </a:cubicBezTo>
                <a:cubicBezTo>
                  <a:pt x="721" y="1193"/>
                  <a:pt x="719" y="1191"/>
                  <a:pt x="718" y="1190"/>
                </a:cubicBezTo>
                <a:cubicBezTo>
                  <a:pt x="716" y="1188"/>
                  <a:pt x="714" y="1187"/>
                  <a:pt x="712" y="1186"/>
                </a:cubicBezTo>
                <a:cubicBezTo>
                  <a:pt x="712" y="1186"/>
                  <a:pt x="712" y="1185"/>
                  <a:pt x="711" y="1185"/>
                </a:cubicBezTo>
                <a:cubicBezTo>
                  <a:pt x="711" y="1185"/>
                  <a:pt x="711" y="1185"/>
                  <a:pt x="711" y="1185"/>
                </a:cubicBezTo>
                <a:cubicBezTo>
                  <a:pt x="711" y="1185"/>
                  <a:pt x="711" y="1185"/>
                  <a:pt x="711" y="1185"/>
                </a:cubicBezTo>
                <a:cubicBezTo>
                  <a:pt x="711" y="1185"/>
                  <a:pt x="711" y="1185"/>
                  <a:pt x="711" y="1185"/>
                </a:cubicBezTo>
                <a:cubicBezTo>
                  <a:pt x="711" y="1185"/>
                  <a:pt x="711" y="1185"/>
                  <a:pt x="711" y="1185"/>
                </a:cubicBezTo>
                <a:cubicBezTo>
                  <a:pt x="712" y="1185"/>
                  <a:pt x="712" y="1185"/>
                  <a:pt x="712" y="1185"/>
                </a:cubicBezTo>
                <a:cubicBezTo>
                  <a:pt x="712" y="1185"/>
                  <a:pt x="712" y="1185"/>
                  <a:pt x="712" y="1186"/>
                </a:cubicBezTo>
                <a:cubicBezTo>
                  <a:pt x="716" y="1186"/>
                  <a:pt x="720" y="1186"/>
                  <a:pt x="724" y="1188"/>
                </a:cubicBezTo>
                <a:cubicBezTo>
                  <a:pt x="725" y="1189"/>
                  <a:pt x="726" y="1189"/>
                  <a:pt x="727" y="1189"/>
                </a:cubicBezTo>
                <a:cubicBezTo>
                  <a:pt x="728" y="1189"/>
                  <a:pt x="730" y="1189"/>
                  <a:pt x="732" y="1189"/>
                </a:cubicBezTo>
                <a:cubicBezTo>
                  <a:pt x="736" y="1189"/>
                  <a:pt x="740" y="1187"/>
                  <a:pt x="742" y="1183"/>
                </a:cubicBezTo>
                <a:cubicBezTo>
                  <a:pt x="743" y="1181"/>
                  <a:pt x="744" y="1179"/>
                  <a:pt x="746" y="1178"/>
                </a:cubicBezTo>
                <a:cubicBezTo>
                  <a:pt x="748" y="1176"/>
                  <a:pt x="749" y="1173"/>
                  <a:pt x="750" y="1171"/>
                </a:cubicBezTo>
                <a:cubicBezTo>
                  <a:pt x="750" y="1168"/>
                  <a:pt x="751" y="1165"/>
                  <a:pt x="752" y="1162"/>
                </a:cubicBezTo>
                <a:cubicBezTo>
                  <a:pt x="752" y="1163"/>
                  <a:pt x="752" y="1163"/>
                  <a:pt x="752" y="1163"/>
                </a:cubicBezTo>
                <a:cubicBezTo>
                  <a:pt x="752" y="1163"/>
                  <a:pt x="752" y="1162"/>
                  <a:pt x="752" y="1162"/>
                </a:cubicBezTo>
                <a:cubicBezTo>
                  <a:pt x="752" y="1162"/>
                  <a:pt x="752" y="1162"/>
                  <a:pt x="752" y="1162"/>
                </a:cubicBezTo>
                <a:cubicBezTo>
                  <a:pt x="751" y="1160"/>
                  <a:pt x="751" y="1159"/>
                  <a:pt x="753" y="1158"/>
                </a:cubicBezTo>
                <a:cubicBezTo>
                  <a:pt x="754" y="1157"/>
                  <a:pt x="755" y="1157"/>
                  <a:pt x="755" y="1157"/>
                </a:cubicBezTo>
                <a:cubicBezTo>
                  <a:pt x="756" y="1155"/>
                  <a:pt x="757" y="1153"/>
                  <a:pt x="758" y="1151"/>
                </a:cubicBezTo>
                <a:cubicBezTo>
                  <a:pt x="758" y="1151"/>
                  <a:pt x="759" y="1150"/>
                  <a:pt x="759" y="1150"/>
                </a:cubicBezTo>
                <a:cubicBezTo>
                  <a:pt x="760" y="1150"/>
                  <a:pt x="760" y="1151"/>
                  <a:pt x="760" y="1151"/>
                </a:cubicBezTo>
                <a:cubicBezTo>
                  <a:pt x="760" y="1152"/>
                  <a:pt x="761" y="1153"/>
                  <a:pt x="761" y="1154"/>
                </a:cubicBezTo>
                <a:cubicBezTo>
                  <a:pt x="762" y="1153"/>
                  <a:pt x="763" y="1152"/>
                  <a:pt x="764" y="1151"/>
                </a:cubicBezTo>
                <a:cubicBezTo>
                  <a:pt x="766" y="1145"/>
                  <a:pt x="769" y="1140"/>
                  <a:pt x="772" y="1135"/>
                </a:cubicBezTo>
                <a:cubicBezTo>
                  <a:pt x="775" y="1131"/>
                  <a:pt x="776" y="1127"/>
                  <a:pt x="774" y="1123"/>
                </a:cubicBezTo>
                <a:cubicBezTo>
                  <a:pt x="773" y="1123"/>
                  <a:pt x="773" y="1122"/>
                  <a:pt x="773" y="1121"/>
                </a:cubicBezTo>
                <a:cubicBezTo>
                  <a:pt x="772" y="1116"/>
                  <a:pt x="773" y="1112"/>
                  <a:pt x="778" y="1108"/>
                </a:cubicBezTo>
                <a:cubicBezTo>
                  <a:pt x="779" y="1107"/>
                  <a:pt x="781" y="1105"/>
                  <a:pt x="783" y="1103"/>
                </a:cubicBezTo>
                <a:cubicBezTo>
                  <a:pt x="785" y="1101"/>
                  <a:pt x="789" y="1099"/>
                  <a:pt x="792" y="1097"/>
                </a:cubicBezTo>
                <a:cubicBezTo>
                  <a:pt x="794" y="1097"/>
                  <a:pt x="796" y="1096"/>
                  <a:pt x="797" y="1094"/>
                </a:cubicBezTo>
                <a:cubicBezTo>
                  <a:pt x="799" y="1093"/>
                  <a:pt x="800" y="1092"/>
                  <a:pt x="801" y="1091"/>
                </a:cubicBezTo>
                <a:cubicBezTo>
                  <a:pt x="801" y="1090"/>
                  <a:pt x="802" y="1090"/>
                  <a:pt x="802" y="1090"/>
                </a:cubicBezTo>
                <a:cubicBezTo>
                  <a:pt x="804" y="1090"/>
                  <a:pt x="806" y="1090"/>
                  <a:pt x="807" y="1090"/>
                </a:cubicBezTo>
                <a:cubicBezTo>
                  <a:pt x="809" y="1089"/>
                  <a:pt x="811" y="1090"/>
                  <a:pt x="812" y="1090"/>
                </a:cubicBezTo>
                <a:cubicBezTo>
                  <a:pt x="816" y="1090"/>
                  <a:pt x="819" y="1089"/>
                  <a:pt x="821" y="1086"/>
                </a:cubicBezTo>
                <a:cubicBezTo>
                  <a:pt x="822" y="1085"/>
                  <a:pt x="824" y="1084"/>
                  <a:pt x="825" y="1083"/>
                </a:cubicBezTo>
                <a:cubicBezTo>
                  <a:pt x="826" y="1083"/>
                  <a:pt x="827" y="1082"/>
                  <a:pt x="826" y="1080"/>
                </a:cubicBezTo>
                <a:cubicBezTo>
                  <a:pt x="826" y="1079"/>
                  <a:pt x="826" y="1077"/>
                  <a:pt x="827" y="1076"/>
                </a:cubicBezTo>
                <a:cubicBezTo>
                  <a:pt x="829" y="1073"/>
                  <a:pt x="830" y="1070"/>
                  <a:pt x="832" y="1067"/>
                </a:cubicBezTo>
                <a:cubicBezTo>
                  <a:pt x="834" y="1065"/>
                  <a:pt x="834" y="1062"/>
                  <a:pt x="834" y="1060"/>
                </a:cubicBezTo>
                <a:cubicBezTo>
                  <a:pt x="834" y="1057"/>
                  <a:pt x="834" y="1055"/>
                  <a:pt x="835" y="1054"/>
                </a:cubicBezTo>
                <a:cubicBezTo>
                  <a:pt x="837" y="1050"/>
                  <a:pt x="838" y="1047"/>
                  <a:pt x="838" y="1043"/>
                </a:cubicBezTo>
                <a:cubicBezTo>
                  <a:pt x="838" y="1038"/>
                  <a:pt x="838" y="1033"/>
                  <a:pt x="838" y="1029"/>
                </a:cubicBezTo>
                <a:cubicBezTo>
                  <a:pt x="838" y="1026"/>
                  <a:pt x="838" y="1022"/>
                  <a:pt x="838" y="1019"/>
                </a:cubicBezTo>
                <a:cubicBezTo>
                  <a:pt x="838" y="1018"/>
                  <a:pt x="838" y="1016"/>
                  <a:pt x="840" y="1015"/>
                </a:cubicBezTo>
                <a:cubicBezTo>
                  <a:pt x="844" y="1014"/>
                  <a:pt x="846" y="1010"/>
                  <a:pt x="847" y="1006"/>
                </a:cubicBezTo>
                <a:cubicBezTo>
                  <a:pt x="848" y="1006"/>
                  <a:pt x="848" y="1005"/>
                  <a:pt x="849" y="1004"/>
                </a:cubicBezTo>
                <a:cubicBezTo>
                  <a:pt x="850" y="1002"/>
                  <a:pt x="851" y="1000"/>
                  <a:pt x="853" y="998"/>
                </a:cubicBezTo>
                <a:cubicBezTo>
                  <a:pt x="856" y="996"/>
                  <a:pt x="858" y="993"/>
                  <a:pt x="860" y="991"/>
                </a:cubicBezTo>
                <a:cubicBezTo>
                  <a:pt x="862" y="989"/>
                  <a:pt x="864" y="986"/>
                  <a:pt x="865" y="983"/>
                </a:cubicBezTo>
                <a:cubicBezTo>
                  <a:pt x="866" y="980"/>
                  <a:pt x="867" y="973"/>
                  <a:pt x="866" y="971"/>
                </a:cubicBezTo>
                <a:cubicBezTo>
                  <a:pt x="865" y="967"/>
                  <a:pt x="864" y="963"/>
                  <a:pt x="862" y="959"/>
                </a:cubicBezTo>
                <a:close/>
                <a:moveTo>
                  <a:pt x="729" y="473"/>
                </a:moveTo>
                <a:cubicBezTo>
                  <a:pt x="729" y="473"/>
                  <a:pt x="729" y="473"/>
                  <a:pt x="729" y="473"/>
                </a:cubicBezTo>
                <a:cubicBezTo>
                  <a:pt x="728" y="476"/>
                  <a:pt x="726" y="476"/>
                  <a:pt x="725" y="477"/>
                </a:cubicBezTo>
                <a:cubicBezTo>
                  <a:pt x="724" y="476"/>
                  <a:pt x="724" y="476"/>
                  <a:pt x="724" y="476"/>
                </a:cubicBezTo>
                <a:cubicBezTo>
                  <a:pt x="725" y="474"/>
                  <a:pt x="727" y="473"/>
                  <a:pt x="729" y="473"/>
                </a:cubicBezTo>
                <a:close/>
                <a:moveTo>
                  <a:pt x="691" y="484"/>
                </a:moveTo>
                <a:cubicBezTo>
                  <a:pt x="691" y="484"/>
                  <a:pt x="691" y="484"/>
                  <a:pt x="691" y="484"/>
                </a:cubicBezTo>
                <a:cubicBezTo>
                  <a:pt x="692" y="484"/>
                  <a:pt x="692" y="484"/>
                  <a:pt x="692" y="484"/>
                </a:cubicBezTo>
                <a:lnTo>
                  <a:pt x="691" y="484"/>
                </a:lnTo>
                <a:close/>
                <a:moveTo>
                  <a:pt x="689" y="468"/>
                </a:moveTo>
                <a:cubicBezTo>
                  <a:pt x="691" y="467"/>
                  <a:pt x="692" y="468"/>
                  <a:pt x="693" y="467"/>
                </a:cubicBezTo>
                <a:cubicBezTo>
                  <a:pt x="696" y="466"/>
                  <a:pt x="699" y="467"/>
                  <a:pt x="702" y="468"/>
                </a:cubicBezTo>
                <a:cubicBezTo>
                  <a:pt x="702" y="468"/>
                  <a:pt x="702" y="469"/>
                  <a:pt x="702" y="469"/>
                </a:cubicBezTo>
                <a:cubicBezTo>
                  <a:pt x="702" y="469"/>
                  <a:pt x="702" y="470"/>
                  <a:pt x="702" y="470"/>
                </a:cubicBezTo>
                <a:cubicBezTo>
                  <a:pt x="701" y="470"/>
                  <a:pt x="699" y="471"/>
                  <a:pt x="699" y="471"/>
                </a:cubicBezTo>
                <a:cubicBezTo>
                  <a:pt x="696" y="470"/>
                  <a:pt x="694" y="470"/>
                  <a:pt x="692" y="470"/>
                </a:cubicBezTo>
                <a:cubicBezTo>
                  <a:pt x="691" y="470"/>
                  <a:pt x="690" y="470"/>
                  <a:pt x="689" y="469"/>
                </a:cubicBezTo>
                <a:cubicBezTo>
                  <a:pt x="689" y="469"/>
                  <a:pt x="689" y="469"/>
                  <a:pt x="689" y="468"/>
                </a:cubicBezTo>
                <a:cubicBezTo>
                  <a:pt x="689" y="468"/>
                  <a:pt x="689" y="468"/>
                  <a:pt x="689" y="468"/>
                </a:cubicBezTo>
                <a:close/>
                <a:moveTo>
                  <a:pt x="687" y="483"/>
                </a:moveTo>
                <a:cubicBezTo>
                  <a:pt x="687" y="483"/>
                  <a:pt x="687" y="483"/>
                  <a:pt x="687" y="483"/>
                </a:cubicBezTo>
                <a:cubicBezTo>
                  <a:pt x="687" y="483"/>
                  <a:pt x="687" y="483"/>
                  <a:pt x="687" y="483"/>
                </a:cubicBezTo>
                <a:close/>
                <a:moveTo>
                  <a:pt x="666" y="459"/>
                </a:moveTo>
                <a:cubicBezTo>
                  <a:pt x="666" y="459"/>
                  <a:pt x="666" y="460"/>
                  <a:pt x="666" y="460"/>
                </a:cubicBezTo>
                <a:cubicBezTo>
                  <a:pt x="667" y="460"/>
                  <a:pt x="667" y="461"/>
                  <a:pt x="667" y="461"/>
                </a:cubicBezTo>
                <a:cubicBezTo>
                  <a:pt x="667" y="461"/>
                  <a:pt x="666" y="460"/>
                  <a:pt x="666" y="460"/>
                </a:cubicBezTo>
                <a:cubicBezTo>
                  <a:pt x="666" y="460"/>
                  <a:pt x="666" y="460"/>
                  <a:pt x="666" y="459"/>
                </a:cubicBezTo>
                <a:close/>
                <a:moveTo>
                  <a:pt x="660" y="462"/>
                </a:moveTo>
                <a:cubicBezTo>
                  <a:pt x="661" y="461"/>
                  <a:pt x="661" y="461"/>
                  <a:pt x="662" y="460"/>
                </a:cubicBezTo>
                <a:cubicBezTo>
                  <a:pt x="662" y="461"/>
                  <a:pt x="662" y="461"/>
                  <a:pt x="662" y="462"/>
                </a:cubicBezTo>
                <a:cubicBezTo>
                  <a:pt x="662" y="462"/>
                  <a:pt x="662" y="463"/>
                  <a:pt x="663" y="464"/>
                </a:cubicBezTo>
                <a:cubicBezTo>
                  <a:pt x="663" y="464"/>
                  <a:pt x="663" y="465"/>
                  <a:pt x="662" y="466"/>
                </a:cubicBezTo>
                <a:cubicBezTo>
                  <a:pt x="662" y="466"/>
                  <a:pt x="662" y="466"/>
                  <a:pt x="662" y="466"/>
                </a:cubicBezTo>
                <a:cubicBezTo>
                  <a:pt x="660" y="466"/>
                  <a:pt x="659" y="464"/>
                  <a:pt x="660" y="462"/>
                </a:cubicBezTo>
                <a:close/>
                <a:moveTo>
                  <a:pt x="644" y="454"/>
                </a:moveTo>
                <a:cubicBezTo>
                  <a:pt x="645" y="454"/>
                  <a:pt x="645" y="454"/>
                  <a:pt x="644" y="454"/>
                </a:cubicBezTo>
                <a:cubicBezTo>
                  <a:pt x="644" y="454"/>
                  <a:pt x="644" y="454"/>
                  <a:pt x="643" y="454"/>
                </a:cubicBezTo>
                <a:cubicBezTo>
                  <a:pt x="644" y="454"/>
                  <a:pt x="644" y="453"/>
                  <a:pt x="644" y="454"/>
                </a:cubicBezTo>
                <a:close/>
                <a:moveTo>
                  <a:pt x="630" y="495"/>
                </a:moveTo>
                <a:cubicBezTo>
                  <a:pt x="630" y="495"/>
                  <a:pt x="631" y="495"/>
                  <a:pt x="631" y="496"/>
                </a:cubicBezTo>
                <a:cubicBezTo>
                  <a:pt x="631" y="496"/>
                  <a:pt x="631" y="496"/>
                  <a:pt x="631" y="496"/>
                </a:cubicBezTo>
                <a:cubicBezTo>
                  <a:pt x="630" y="497"/>
                  <a:pt x="629" y="498"/>
                  <a:pt x="627" y="498"/>
                </a:cubicBezTo>
                <a:cubicBezTo>
                  <a:pt x="627" y="498"/>
                  <a:pt x="627" y="498"/>
                  <a:pt x="627" y="498"/>
                </a:cubicBezTo>
                <a:cubicBezTo>
                  <a:pt x="628" y="496"/>
                  <a:pt x="629" y="495"/>
                  <a:pt x="630" y="495"/>
                </a:cubicBezTo>
                <a:close/>
                <a:moveTo>
                  <a:pt x="615" y="520"/>
                </a:moveTo>
                <a:cubicBezTo>
                  <a:pt x="615" y="520"/>
                  <a:pt x="615" y="520"/>
                  <a:pt x="616" y="520"/>
                </a:cubicBezTo>
                <a:cubicBezTo>
                  <a:pt x="616" y="520"/>
                  <a:pt x="616" y="520"/>
                  <a:pt x="616" y="521"/>
                </a:cubicBezTo>
                <a:cubicBezTo>
                  <a:pt x="615" y="521"/>
                  <a:pt x="615" y="521"/>
                  <a:pt x="615" y="521"/>
                </a:cubicBezTo>
                <a:cubicBezTo>
                  <a:pt x="615" y="521"/>
                  <a:pt x="615" y="520"/>
                  <a:pt x="614" y="520"/>
                </a:cubicBezTo>
                <a:cubicBezTo>
                  <a:pt x="615" y="520"/>
                  <a:pt x="615" y="520"/>
                  <a:pt x="615" y="520"/>
                </a:cubicBezTo>
                <a:close/>
                <a:moveTo>
                  <a:pt x="580" y="309"/>
                </a:moveTo>
                <a:cubicBezTo>
                  <a:pt x="580" y="309"/>
                  <a:pt x="581" y="309"/>
                  <a:pt x="581" y="309"/>
                </a:cubicBezTo>
                <a:cubicBezTo>
                  <a:pt x="583" y="311"/>
                  <a:pt x="584" y="314"/>
                  <a:pt x="586" y="316"/>
                </a:cubicBezTo>
                <a:cubicBezTo>
                  <a:pt x="586" y="316"/>
                  <a:pt x="586" y="316"/>
                  <a:pt x="586" y="317"/>
                </a:cubicBezTo>
                <a:cubicBezTo>
                  <a:pt x="585" y="317"/>
                  <a:pt x="585" y="317"/>
                  <a:pt x="585" y="317"/>
                </a:cubicBezTo>
                <a:cubicBezTo>
                  <a:pt x="584" y="317"/>
                  <a:pt x="583" y="317"/>
                  <a:pt x="583" y="316"/>
                </a:cubicBezTo>
                <a:cubicBezTo>
                  <a:pt x="581" y="314"/>
                  <a:pt x="580" y="312"/>
                  <a:pt x="579" y="310"/>
                </a:cubicBezTo>
                <a:cubicBezTo>
                  <a:pt x="579" y="310"/>
                  <a:pt x="579" y="309"/>
                  <a:pt x="580" y="309"/>
                </a:cubicBezTo>
                <a:close/>
                <a:moveTo>
                  <a:pt x="534" y="323"/>
                </a:moveTo>
                <a:cubicBezTo>
                  <a:pt x="534" y="323"/>
                  <a:pt x="535" y="323"/>
                  <a:pt x="535" y="323"/>
                </a:cubicBezTo>
                <a:cubicBezTo>
                  <a:pt x="536" y="323"/>
                  <a:pt x="537" y="324"/>
                  <a:pt x="538" y="325"/>
                </a:cubicBezTo>
                <a:cubicBezTo>
                  <a:pt x="538" y="325"/>
                  <a:pt x="538" y="325"/>
                  <a:pt x="538" y="325"/>
                </a:cubicBezTo>
                <a:cubicBezTo>
                  <a:pt x="538" y="325"/>
                  <a:pt x="538" y="325"/>
                  <a:pt x="538" y="325"/>
                </a:cubicBezTo>
                <a:cubicBezTo>
                  <a:pt x="539" y="325"/>
                  <a:pt x="540" y="326"/>
                  <a:pt x="541" y="326"/>
                </a:cubicBezTo>
                <a:cubicBezTo>
                  <a:pt x="541" y="326"/>
                  <a:pt x="542" y="326"/>
                  <a:pt x="542" y="326"/>
                </a:cubicBezTo>
                <a:cubicBezTo>
                  <a:pt x="542" y="327"/>
                  <a:pt x="542" y="327"/>
                  <a:pt x="542" y="327"/>
                </a:cubicBezTo>
                <a:cubicBezTo>
                  <a:pt x="542" y="327"/>
                  <a:pt x="542" y="327"/>
                  <a:pt x="542" y="327"/>
                </a:cubicBezTo>
                <a:cubicBezTo>
                  <a:pt x="541" y="326"/>
                  <a:pt x="541" y="326"/>
                  <a:pt x="541" y="326"/>
                </a:cubicBezTo>
                <a:cubicBezTo>
                  <a:pt x="540" y="326"/>
                  <a:pt x="539" y="326"/>
                  <a:pt x="538" y="325"/>
                </a:cubicBezTo>
                <a:cubicBezTo>
                  <a:pt x="538" y="325"/>
                  <a:pt x="538" y="325"/>
                  <a:pt x="538" y="325"/>
                </a:cubicBezTo>
                <a:cubicBezTo>
                  <a:pt x="538" y="325"/>
                  <a:pt x="538" y="325"/>
                  <a:pt x="538" y="325"/>
                </a:cubicBezTo>
                <a:cubicBezTo>
                  <a:pt x="535" y="326"/>
                  <a:pt x="535" y="326"/>
                  <a:pt x="534" y="324"/>
                </a:cubicBezTo>
                <a:cubicBezTo>
                  <a:pt x="534" y="324"/>
                  <a:pt x="534" y="323"/>
                  <a:pt x="534" y="323"/>
                </a:cubicBezTo>
                <a:close/>
                <a:moveTo>
                  <a:pt x="517" y="317"/>
                </a:moveTo>
                <a:cubicBezTo>
                  <a:pt x="517" y="317"/>
                  <a:pt x="518" y="317"/>
                  <a:pt x="518" y="317"/>
                </a:cubicBezTo>
                <a:cubicBezTo>
                  <a:pt x="518" y="317"/>
                  <a:pt x="517" y="317"/>
                  <a:pt x="517" y="317"/>
                </a:cubicBezTo>
                <a:cubicBezTo>
                  <a:pt x="516" y="317"/>
                  <a:pt x="517" y="317"/>
                  <a:pt x="517" y="317"/>
                </a:cubicBezTo>
                <a:close/>
                <a:moveTo>
                  <a:pt x="581" y="516"/>
                </a:moveTo>
                <a:cubicBezTo>
                  <a:pt x="581" y="516"/>
                  <a:pt x="581" y="516"/>
                  <a:pt x="582" y="516"/>
                </a:cubicBezTo>
                <a:cubicBezTo>
                  <a:pt x="582" y="516"/>
                  <a:pt x="582" y="516"/>
                  <a:pt x="582" y="516"/>
                </a:cubicBezTo>
                <a:cubicBezTo>
                  <a:pt x="582" y="517"/>
                  <a:pt x="582" y="517"/>
                  <a:pt x="581" y="517"/>
                </a:cubicBezTo>
                <a:cubicBezTo>
                  <a:pt x="581" y="517"/>
                  <a:pt x="581" y="517"/>
                  <a:pt x="581" y="517"/>
                </a:cubicBezTo>
                <a:cubicBezTo>
                  <a:pt x="581" y="516"/>
                  <a:pt x="581" y="516"/>
                  <a:pt x="581" y="516"/>
                </a:cubicBezTo>
                <a:close/>
                <a:moveTo>
                  <a:pt x="575" y="568"/>
                </a:moveTo>
                <a:cubicBezTo>
                  <a:pt x="575" y="567"/>
                  <a:pt x="575" y="567"/>
                  <a:pt x="576" y="567"/>
                </a:cubicBezTo>
                <a:cubicBezTo>
                  <a:pt x="577" y="567"/>
                  <a:pt x="578" y="566"/>
                  <a:pt x="580" y="566"/>
                </a:cubicBezTo>
                <a:cubicBezTo>
                  <a:pt x="583" y="565"/>
                  <a:pt x="586" y="565"/>
                  <a:pt x="588" y="565"/>
                </a:cubicBezTo>
                <a:cubicBezTo>
                  <a:pt x="590" y="565"/>
                  <a:pt x="592" y="564"/>
                  <a:pt x="593" y="563"/>
                </a:cubicBezTo>
                <a:cubicBezTo>
                  <a:pt x="593" y="563"/>
                  <a:pt x="594" y="563"/>
                  <a:pt x="595" y="563"/>
                </a:cubicBezTo>
                <a:cubicBezTo>
                  <a:pt x="595" y="563"/>
                  <a:pt x="595" y="563"/>
                  <a:pt x="595" y="563"/>
                </a:cubicBezTo>
                <a:cubicBezTo>
                  <a:pt x="596" y="565"/>
                  <a:pt x="596" y="567"/>
                  <a:pt x="595" y="568"/>
                </a:cubicBezTo>
                <a:cubicBezTo>
                  <a:pt x="593" y="570"/>
                  <a:pt x="591" y="572"/>
                  <a:pt x="588" y="571"/>
                </a:cubicBezTo>
                <a:cubicBezTo>
                  <a:pt x="584" y="569"/>
                  <a:pt x="579" y="570"/>
                  <a:pt x="575" y="570"/>
                </a:cubicBezTo>
                <a:cubicBezTo>
                  <a:pt x="575" y="570"/>
                  <a:pt x="575" y="569"/>
                  <a:pt x="574" y="569"/>
                </a:cubicBezTo>
                <a:cubicBezTo>
                  <a:pt x="574" y="569"/>
                  <a:pt x="575" y="568"/>
                  <a:pt x="575" y="568"/>
                </a:cubicBezTo>
                <a:close/>
                <a:moveTo>
                  <a:pt x="574" y="576"/>
                </a:moveTo>
                <a:cubicBezTo>
                  <a:pt x="574" y="576"/>
                  <a:pt x="573" y="577"/>
                  <a:pt x="573" y="577"/>
                </a:cubicBezTo>
                <a:cubicBezTo>
                  <a:pt x="570" y="579"/>
                  <a:pt x="567" y="580"/>
                  <a:pt x="564" y="582"/>
                </a:cubicBezTo>
                <a:cubicBezTo>
                  <a:pt x="561" y="583"/>
                  <a:pt x="559" y="583"/>
                  <a:pt x="557" y="585"/>
                </a:cubicBezTo>
                <a:cubicBezTo>
                  <a:pt x="554" y="586"/>
                  <a:pt x="552" y="587"/>
                  <a:pt x="549" y="587"/>
                </a:cubicBezTo>
                <a:cubicBezTo>
                  <a:pt x="548" y="586"/>
                  <a:pt x="547" y="586"/>
                  <a:pt x="546" y="585"/>
                </a:cubicBezTo>
                <a:cubicBezTo>
                  <a:pt x="545" y="585"/>
                  <a:pt x="546" y="583"/>
                  <a:pt x="547" y="582"/>
                </a:cubicBezTo>
                <a:cubicBezTo>
                  <a:pt x="547" y="582"/>
                  <a:pt x="547" y="582"/>
                  <a:pt x="547" y="582"/>
                </a:cubicBezTo>
                <a:cubicBezTo>
                  <a:pt x="551" y="581"/>
                  <a:pt x="555" y="579"/>
                  <a:pt x="558" y="577"/>
                </a:cubicBezTo>
                <a:cubicBezTo>
                  <a:pt x="560" y="576"/>
                  <a:pt x="561" y="576"/>
                  <a:pt x="563" y="577"/>
                </a:cubicBezTo>
                <a:cubicBezTo>
                  <a:pt x="564" y="577"/>
                  <a:pt x="566" y="577"/>
                  <a:pt x="568" y="576"/>
                </a:cubicBezTo>
                <a:cubicBezTo>
                  <a:pt x="569" y="575"/>
                  <a:pt x="570" y="575"/>
                  <a:pt x="572" y="575"/>
                </a:cubicBezTo>
                <a:cubicBezTo>
                  <a:pt x="572" y="574"/>
                  <a:pt x="574" y="575"/>
                  <a:pt x="574" y="576"/>
                </a:cubicBezTo>
                <a:close/>
                <a:moveTo>
                  <a:pt x="549" y="540"/>
                </a:moveTo>
                <a:cubicBezTo>
                  <a:pt x="555" y="541"/>
                  <a:pt x="561" y="542"/>
                  <a:pt x="566" y="544"/>
                </a:cubicBezTo>
                <a:cubicBezTo>
                  <a:pt x="567" y="545"/>
                  <a:pt x="568" y="545"/>
                  <a:pt x="568" y="546"/>
                </a:cubicBezTo>
                <a:cubicBezTo>
                  <a:pt x="570" y="548"/>
                  <a:pt x="571" y="550"/>
                  <a:pt x="572" y="553"/>
                </a:cubicBezTo>
                <a:cubicBezTo>
                  <a:pt x="573" y="554"/>
                  <a:pt x="572" y="555"/>
                  <a:pt x="571" y="556"/>
                </a:cubicBezTo>
                <a:cubicBezTo>
                  <a:pt x="571" y="557"/>
                  <a:pt x="570" y="557"/>
                  <a:pt x="569" y="557"/>
                </a:cubicBezTo>
                <a:cubicBezTo>
                  <a:pt x="567" y="556"/>
                  <a:pt x="566" y="554"/>
                  <a:pt x="565" y="553"/>
                </a:cubicBezTo>
                <a:cubicBezTo>
                  <a:pt x="564" y="552"/>
                  <a:pt x="564" y="552"/>
                  <a:pt x="563" y="552"/>
                </a:cubicBezTo>
                <a:cubicBezTo>
                  <a:pt x="563" y="552"/>
                  <a:pt x="563" y="553"/>
                  <a:pt x="563" y="553"/>
                </a:cubicBezTo>
                <a:cubicBezTo>
                  <a:pt x="563" y="554"/>
                  <a:pt x="563" y="555"/>
                  <a:pt x="562" y="556"/>
                </a:cubicBezTo>
                <a:cubicBezTo>
                  <a:pt x="560" y="559"/>
                  <a:pt x="559" y="564"/>
                  <a:pt x="557" y="568"/>
                </a:cubicBezTo>
                <a:cubicBezTo>
                  <a:pt x="557" y="568"/>
                  <a:pt x="557" y="569"/>
                  <a:pt x="556" y="569"/>
                </a:cubicBezTo>
                <a:cubicBezTo>
                  <a:pt x="556" y="570"/>
                  <a:pt x="554" y="569"/>
                  <a:pt x="554" y="568"/>
                </a:cubicBezTo>
                <a:cubicBezTo>
                  <a:pt x="554" y="567"/>
                  <a:pt x="554" y="565"/>
                  <a:pt x="553" y="563"/>
                </a:cubicBezTo>
                <a:cubicBezTo>
                  <a:pt x="553" y="562"/>
                  <a:pt x="551" y="561"/>
                  <a:pt x="550" y="562"/>
                </a:cubicBezTo>
                <a:cubicBezTo>
                  <a:pt x="549" y="562"/>
                  <a:pt x="548" y="563"/>
                  <a:pt x="548" y="563"/>
                </a:cubicBezTo>
                <a:cubicBezTo>
                  <a:pt x="547" y="563"/>
                  <a:pt x="546" y="564"/>
                  <a:pt x="546" y="563"/>
                </a:cubicBezTo>
                <a:cubicBezTo>
                  <a:pt x="546" y="563"/>
                  <a:pt x="546" y="563"/>
                  <a:pt x="546" y="562"/>
                </a:cubicBezTo>
                <a:cubicBezTo>
                  <a:pt x="547" y="561"/>
                  <a:pt x="548" y="560"/>
                  <a:pt x="549" y="559"/>
                </a:cubicBezTo>
                <a:cubicBezTo>
                  <a:pt x="550" y="557"/>
                  <a:pt x="551" y="554"/>
                  <a:pt x="550" y="551"/>
                </a:cubicBezTo>
                <a:cubicBezTo>
                  <a:pt x="549" y="550"/>
                  <a:pt x="549" y="549"/>
                  <a:pt x="548" y="549"/>
                </a:cubicBezTo>
                <a:cubicBezTo>
                  <a:pt x="546" y="547"/>
                  <a:pt x="545" y="547"/>
                  <a:pt x="543" y="546"/>
                </a:cubicBezTo>
                <a:cubicBezTo>
                  <a:pt x="543" y="545"/>
                  <a:pt x="542" y="544"/>
                  <a:pt x="542" y="544"/>
                </a:cubicBezTo>
                <a:cubicBezTo>
                  <a:pt x="542" y="544"/>
                  <a:pt x="542" y="544"/>
                  <a:pt x="542" y="544"/>
                </a:cubicBezTo>
                <a:cubicBezTo>
                  <a:pt x="542" y="544"/>
                  <a:pt x="542" y="544"/>
                  <a:pt x="542" y="544"/>
                </a:cubicBezTo>
                <a:cubicBezTo>
                  <a:pt x="540" y="545"/>
                  <a:pt x="539" y="546"/>
                  <a:pt x="538" y="548"/>
                </a:cubicBezTo>
                <a:cubicBezTo>
                  <a:pt x="537" y="549"/>
                  <a:pt x="536" y="550"/>
                  <a:pt x="534" y="550"/>
                </a:cubicBezTo>
                <a:cubicBezTo>
                  <a:pt x="532" y="550"/>
                  <a:pt x="531" y="552"/>
                  <a:pt x="530" y="553"/>
                </a:cubicBezTo>
                <a:cubicBezTo>
                  <a:pt x="528" y="558"/>
                  <a:pt x="526" y="563"/>
                  <a:pt x="526" y="569"/>
                </a:cubicBezTo>
                <a:cubicBezTo>
                  <a:pt x="526" y="574"/>
                  <a:pt x="523" y="578"/>
                  <a:pt x="519" y="581"/>
                </a:cubicBezTo>
                <a:cubicBezTo>
                  <a:pt x="518" y="582"/>
                  <a:pt x="516" y="581"/>
                  <a:pt x="516" y="580"/>
                </a:cubicBezTo>
                <a:cubicBezTo>
                  <a:pt x="515" y="575"/>
                  <a:pt x="515" y="570"/>
                  <a:pt x="517" y="565"/>
                </a:cubicBezTo>
                <a:cubicBezTo>
                  <a:pt x="519" y="563"/>
                  <a:pt x="520" y="559"/>
                  <a:pt x="521" y="557"/>
                </a:cubicBezTo>
                <a:cubicBezTo>
                  <a:pt x="521" y="555"/>
                  <a:pt x="521" y="554"/>
                  <a:pt x="521" y="552"/>
                </a:cubicBezTo>
                <a:cubicBezTo>
                  <a:pt x="520" y="552"/>
                  <a:pt x="521" y="551"/>
                  <a:pt x="521" y="551"/>
                </a:cubicBezTo>
                <a:cubicBezTo>
                  <a:pt x="521" y="550"/>
                  <a:pt x="521" y="550"/>
                  <a:pt x="521" y="550"/>
                </a:cubicBezTo>
                <a:cubicBezTo>
                  <a:pt x="528" y="542"/>
                  <a:pt x="526" y="543"/>
                  <a:pt x="536" y="542"/>
                </a:cubicBezTo>
                <a:cubicBezTo>
                  <a:pt x="539" y="541"/>
                  <a:pt x="540" y="542"/>
                  <a:pt x="542" y="544"/>
                </a:cubicBezTo>
                <a:cubicBezTo>
                  <a:pt x="542" y="544"/>
                  <a:pt x="542" y="544"/>
                  <a:pt x="542" y="544"/>
                </a:cubicBezTo>
                <a:cubicBezTo>
                  <a:pt x="542" y="544"/>
                  <a:pt x="542" y="544"/>
                  <a:pt x="542" y="544"/>
                </a:cubicBezTo>
                <a:cubicBezTo>
                  <a:pt x="544" y="543"/>
                  <a:pt x="545" y="543"/>
                  <a:pt x="547" y="542"/>
                </a:cubicBezTo>
                <a:cubicBezTo>
                  <a:pt x="547" y="542"/>
                  <a:pt x="547" y="541"/>
                  <a:pt x="548" y="541"/>
                </a:cubicBezTo>
                <a:cubicBezTo>
                  <a:pt x="548" y="540"/>
                  <a:pt x="548" y="540"/>
                  <a:pt x="549" y="540"/>
                </a:cubicBezTo>
                <a:close/>
                <a:moveTo>
                  <a:pt x="547" y="463"/>
                </a:moveTo>
                <a:cubicBezTo>
                  <a:pt x="547" y="463"/>
                  <a:pt x="547" y="463"/>
                  <a:pt x="547" y="463"/>
                </a:cubicBezTo>
                <a:cubicBezTo>
                  <a:pt x="547" y="462"/>
                  <a:pt x="547" y="462"/>
                  <a:pt x="547" y="461"/>
                </a:cubicBezTo>
                <a:cubicBezTo>
                  <a:pt x="547" y="460"/>
                  <a:pt x="548" y="460"/>
                  <a:pt x="548" y="460"/>
                </a:cubicBezTo>
                <a:cubicBezTo>
                  <a:pt x="548" y="461"/>
                  <a:pt x="548" y="461"/>
                  <a:pt x="548" y="461"/>
                </a:cubicBezTo>
                <a:cubicBezTo>
                  <a:pt x="548" y="462"/>
                  <a:pt x="548" y="462"/>
                  <a:pt x="547" y="463"/>
                </a:cubicBezTo>
                <a:cubicBezTo>
                  <a:pt x="547" y="463"/>
                  <a:pt x="547" y="463"/>
                  <a:pt x="547" y="463"/>
                </a:cubicBezTo>
                <a:cubicBezTo>
                  <a:pt x="546" y="464"/>
                  <a:pt x="546" y="464"/>
                  <a:pt x="546" y="464"/>
                </a:cubicBezTo>
                <a:lnTo>
                  <a:pt x="547" y="463"/>
                </a:lnTo>
                <a:close/>
                <a:moveTo>
                  <a:pt x="525" y="499"/>
                </a:moveTo>
                <a:cubicBezTo>
                  <a:pt x="525" y="499"/>
                  <a:pt x="526" y="499"/>
                  <a:pt x="526" y="499"/>
                </a:cubicBezTo>
                <a:cubicBezTo>
                  <a:pt x="526" y="500"/>
                  <a:pt x="527" y="500"/>
                  <a:pt x="527" y="500"/>
                </a:cubicBezTo>
                <a:cubicBezTo>
                  <a:pt x="528" y="502"/>
                  <a:pt x="528" y="503"/>
                  <a:pt x="527" y="504"/>
                </a:cubicBezTo>
                <a:cubicBezTo>
                  <a:pt x="527" y="504"/>
                  <a:pt x="526" y="504"/>
                  <a:pt x="526" y="505"/>
                </a:cubicBezTo>
                <a:cubicBezTo>
                  <a:pt x="525" y="505"/>
                  <a:pt x="525" y="505"/>
                  <a:pt x="525" y="504"/>
                </a:cubicBezTo>
                <a:cubicBezTo>
                  <a:pt x="524" y="502"/>
                  <a:pt x="524" y="501"/>
                  <a:pt x="525" y="499"/>
                </a:cubicBezTo>
                <a:close/>
                <a:moveTo>
                  <a:pt x="517" y="487"/>
                </a:moveTo>
                <a:cubicBezTo>
                  <a:pt x="517" y="487"/>
                  <a:pt x="517" y="487"/>
                  <a:pt x="517" y="487"/>
                </a:cubicBezTo>
                <a:cubicBezTo>
                  <a:pt x="516" y="487"/>
                  <a:pt x="516" y="487"/>
                  <a:pt x="516" y="487"/>
                </a:cubicBezTo>
                <a:lnTo>
                  <a:pt x="517" y="487"/>
                </a:lnTo>
                <a:close/>
                <a:moveTo>
                  <a:pt x="512" y="342"/>
                </a:moveTo>
                <a:cubicBezTo>
                  <a:pt x="512" y="342"/>
                  <a:pt x="513" y="342"/>
                  <a:pt x="513" y="342"/>
                </a:cubicBezTo>
                <a:cubicBezTo>
                  <a:pt x="514" y="342"/>
                  <a:pt x="514" y="342"/>
                  <a:pt x="514" y="343"/>
                </a:cubicBezTo>
                <a:cubicBezTo>
                  <a:pt x="515" y="344"/>
                  <a:pt x="515" y="344"/>
                  <a:pt x="515" y="345"/>
                </a:cubicBezTo>
                <a:cubicBezTo>
                  <a:pt x="514" y="346"/>
                  <a:pt x="514" y="346"/>
                  <a:pt x="513" y="346"/>
                </a:cubicBezTo>
                <a:cubicBezTo>
                  <a:pt x="513" y="345"/>
                  <a:pt x="512" y="345"/>
                  <a:pt x="512" y="344"/>
                </a:cubicBezTo>
                <a:cubicBezTo>
                  <a:pt x="511" y="344"/>
                  <a:pt x="511" y="343"/>
                  <a:pt x="512" y="342"/>
                </a:cubicBezTo>
                <a:close/>
                <a:moveTo>
                  <a:pt x="506" y="337"/>
                </a:moveTo>
                <a:cubicBezTo>
                  <a:pt x="506" y="337"/>
                  <a:pt x="506" y="337"/>
                  <a:pt x="506" y="338"/>
                </a:cubicBezTo>
                <a:cubicBezTo>
                  <a:pt x="506" y="338"/>
                  <a:pt x="506" y="338"/>
                  <a:pt x="506" y="338"/>
                </a:cubicBezTo>
                <a:cubicBezTo>
                  <a:pt x="506" y="338"/>
                  <a:pt x="505" y="338"/>
                  <a:pt x="505" y="337"/>
                </a:cubicBezTo>
                <a:cubicBezTo>
                  <a:pt x="505" y="337"/>
                  <a:pt x="506" y="337"/>
                  <a:pt x="506" y="337"/>
                </a:cubicBezTo>
                <a:close/>
                <a:moveTo>
                  <a:pt x="503" y="445"/>
                </a:moveTo>
                <a:cubicBezTo>
                  <a:pt x="503" y="445"/>
                  <a:pt x="503" y="445"/>
                  <a:pt x="504" y="445"/>
                </a:cubicBezTo>
                <a:cubicBezTo>
                  <a:pt x="503" y="445"/>
                  <a:pt x="503" y="445"/>
                  <a:pt x="503" y="445"/>
                </a:cubicBezTo>
                <a:cubicBezTo>
                  <a:pt x="503" y="445"/>
                  <a:pt x="503" y="445"/>
                  <a:pt x="503" y="445"/>
                </a:cubicBezTo>
                <a:cubicBezTo>
                  <a:pt x="503" y="445"/>
                  <a:pt x="503" y="445"/>
                  <a:pt x="503" y="445"/>
                </a:cubicBezTo>
                <a:close/>
                <a:moveTo>
                  <a:pt x="500" y="493"/>
                </a:moveTo>
                <a:cubicBezTo>
                  <a:pt x="500" y="493"/>
                  <a:pt x="500" y="493"/>
                  <a:pt x="500" y="493"/>
                </a:cubicBezTo>
                <a:cubicBezTo>
                  <a:pt x="500" y="493"/>
                  <a:pt x="500" y="493"/>
                  <a:pt x="500" y="493"/>
                </a:cubicBezTo>
                <a:cubicBezTo>
                  <a:pt x="502" y="493"/>
                  <a:pt x="503" y="493"/>
                  <a:pt x="505" y="494"/>
                </a:cubicBezTo>
                <a:cubicBezTo>
                  <a:pt x="505" y="494"/>
                  <a:pt x="505" y="495"/>
                  <a:pt x="505" y="495"/>
                </a:cubicBezTo>
                <a:cubicBezTo>
                  <a:pt x="505" y="495"/>
                  <a:pt x="504" y="496"/>
                  <a:pt x="504" y="495"/>
                </a:cubicBezTo>
                <a:cubicBezTo>
                  <a:pt x="503" y="495"/>
                  <a:pt x="501" y="494"/>
                  <a:pt x="500" y="493"/>
                </a:cubicBezTo>
                <a:cubicBezTo>
                  <a:pt x="500" y="493"/>
                  <a:pt x="500" y="493"/>
                  <a:pt x="500" y="493"/>
                </a:cubicBezTo>
                <a:cubicBezTo>
                  <a:pt x="499" y="493"/>
                  <a:pt x="499" y="493"/>
                  <a:pt x="500" y="493"/>
                </a:cubicBezTo>
                <a:close/>
                <a:moveTo>
                  <a:pt x="507" y="523"/>
                </a:moveTo>
                <a:cubicBezTo>
                  <a:pt x="510" y="522"/>
                  <a:pt x="514" y="521"/>
                  <a:pt x="517" y="518"/>
                </a:cubicBezTo>
                <a:cubicBezTo>
                  <a:pt x="520" y="516"/>
                  <a:pt x="524" y="516"/>
                  <a:pt x="526" y="513"/>
                </a:cubicBezTo>
                <a:cubicBezTo>
                  <a:pt x="527" y="513"/>
                  <a:pt x="528" y="513"/>
                  <a:pt x="529" y="513"/>
                </a:cubicBezTo>
                <a:cubicBezTo>
                  <a:pt x="530" y="513"/>
                  <a:pt x="531" y="514"/>
                  <a:pt x="532" y="514"/>
                </a:cubicBezTo>
                <a:cubicBezTo>
                  <a:pt x="535" y="514"/>
                  <a:pt x="537" y="516"/>
                  <a:pt x="538" y="519"/>
                </a:cubicBezTo>
                <a:cubicBezTo>
                  <a:pt x="538" y="521"/>
                  <a:pt x="540" y="522"/>
                  <a:pt x="541" y="523"/>
                </a:cubicBezTo>
                <a:cubicBezTo>
                  <a:pt x="544" y="523"/>
                  <a:pt x="544" y="524"/>
                  <a:pt x="544" y="526"/>
                </a:cubicBezTo>
                <a:cubicBezTo>
                  <a:pt x="544" y="529"/>
                  <a:pt x="545" y="532"/>
                  <a:pt x="545" y="534"/>
                </a:cubicBezTo>
                <a:cubicBezTo>
                  <a:pt x="545" y="535"/>
                  <a:pt x="544" y="536"/>
                  <a:pt x="542" y="536"/>
                </a:cubicBezTo>
                <a:cubicBezTo>
                  <a:pt x="541" y="535"/>
                  <a:pt x="540" y="534"/>
                  <a:pt x="539" y="535"/>
                </a:cubicBezTo>
                <a:cubicBezTo>
                  <a:pt x="537" y="535"/>
                  <a:pt x="534" y="535"/>
                  <a:pt x="532" y="535"/>
                </a:cubicBezTo>
                <a:cubicBezTo>
                  <a:pt x="529" y="536"/>
                  <a:pt x="527" y="535"/>
                  <a:pt x="525" y="533"/>
                </a:cubicBezTo>
                <a:cubicBezTo>
                  <a:pt x="525" y="532"/>
                  <a:pt x="525" y="532"/>
                  <a:pt x="524" y="532"/>
                </a:cubicBezTo>
                <a:cubicBezTo>
                  <a:pt x="523" y="531"/>
                  <a:pt x="522" y="531"/>
                  <a:pt x="522" y="530"/>
                </a:cubicBezTo>
                <a:cubicBezTo>
                  <a:pt x="523" y="529"/>
                  <a:pt x="523" y="529"/>
                  <a:pt x="524" y="528"/>
                </a:cubicBezTo>
                <a:cubicBezTo>
                  <a:pt x="524" y="528"/>
                  <a:pt x="524" y="527"/>
                  <a:pt x="524" y="527"/>
                </a:cubicBezTo>
                <a:cubicBezTo>
                  <a:pt x="524" y="526"/>
                  <a:pt x="523" y="526"/>
                  <a:pt x="523" y="526"/>
                </a:cubicBezTo>
                <a:cubicBezTo>
                  <a:pt x="522" y="526"/>
                  <a:pt x="522" y="526"/>
                  <a:pt x="521" y="526"/>
                </a:cubicBezTo>
                <a:cubicBezTo>
                  <a:pt x="521" y="527"/>
                  <a:pt x="520" y="527"/>
                  <a:pt x="520" y="527"/>
                </a:cubicBezTo>
                <a:cubicBezTo>
                  <a:pt x="516" y="530"/>
                  <a:pt x="513" y="531"/>
                  <a:pt x="509" y="532"/>
                </a:cubicBezTo>
                <a:cubicBezTo>
                  <a:pt x="506" y="533"/>
                  <a:pt x="504" y="534"/>
                  <a:pt x="503" y="531"/>
                </a:cubicBezTo>
                <a:cubicBezTo>
                  <a:pt x="502" y="529"/>
                  <a:pt x="500" y="530"/>
                  <a:pt x="498" y="530"/>
                </a:cubicBezTo>
                <a:cubicBezTo>
                  <a:pt x="498" y="530"/>
                  <a:pt x="498" y="530"/>
                  <a:pt x="498" y="530"/>
                </a:cubicBezTo>
                <a:cubicBezTo>
                  <a:pt x="498" y="530"/>
                  <a:pt x="498" y="530"/>
                  <a:pt x="498" y="530"/>
                </a:cubicBezTo>
                <a:cubicBezTo>
                  <a:pt x="497" y="530"/>
                  <a:pt x="497" y="530"/>
                  <a:pt x="497" y="531"/>
                </a:cubicBezTo>
                <a:cubicBezTo>
                  <a:pt x="497" y="530"/>
                  <a:pt x="497" y="530"/>
                  <a:pt x="497" y="530"/>
                </a:cubicBezTo>
                <a:cubicBezTo>
                  <a:pt x="497" y="530"/>
                  <a:pt x="497" y="530"/>
                  <a:pt x="498" y="530"/>
                </a:cubicBezTo>
                <a:cubicBezTo>
                  <a:pt x="498" y="530"/>
                  <a:pt x="498" y="530"/>
                  <a:pt x="498" y="530"/>
                </a:cubicBezTo>
                <a:cubicBezTo>
                  <a:pt x="498" y="530"/>
                  <a:pt x="498" y="530"/>
                  <a:pt x="498" y="530"/>
                </a:cubicBezTo>
                <a:cubicBezTo>
                  <a:pt x="500" y="527"/>
                  <a:pt x="503" y="525"/>
                  <a:pt x="507" y="523"/>
                </a:cubicBezTo>
                <a:close/>
                <a:moveTo>
                  <a:pt x="497" y="456"/>
                </a:moveTo>
                <a:cubicBezTo>
                  <a:pt x="497" y="455"/>
                  <a:pt x="496" y="455"/>
                  <a:pt x="497" y="454"/>
                </a:cubicBezTo>
                <a:cubicBezTo>
                  <a:pt x="497" y="454"/>
                  <a:pt x="497" y="454"/>
                  <a:pt x="497" y="454"/>
                </a:cubicBezTo>
                <a:cubicBezTo>
                  <a:pt x="498" y="455"/>
                  <a:pt x="498" y="455"/>
                  <a:pt x="498" y="455"/>
                </a:cubicBezTo>
                <a:cubicBezTo>
                  <a:pt x="498" y="455"/>
                  <a:pt x="497" y="456"/>
                  <a:pt x="497" y="456"/>
                </a:cubicBezTo>
                <a:close/>
                <a:moveTo>
                  <a:pt x="493" y="331"/>
                </a:moveTo>
                <a:cubicBezTo>
                  <a:pt x="494" y="331"/>
                  <a:pt x="495" y="330"/>
                  <a:pt x="496" y="330"/>
                </a:cubicBezTo>
                <a:cubicBezTo>
                  <a:pt x="497" y="330"/>
                  <a:pt x="497" y="331"/>
                  <a:pt x="498" y="331"/>
                </a:cubicBezTo>
                <a:cubicBezTo>
                  <a:pt x="496" y="333"/>
                  <a:pt x="496" y="335"/>
                  <a:pt x="496" y="338"/>
                </a:cubicBezTo>
                <a:cubicBezTo>
                  <a:pt x="495" y="339"/>
                  <a:pt x="493" y="340"/>
                  <a:pt x="492" y="338"/>
                </a:cubicBezTo>
                <a:cubicBezTo>
                  <a:pt x="489" y="335"/>
                  <a:pt x="489" y="333"/>
                  <a:pt x="493" y="331"/>
                </a:cubicBezTo>
                <a:close/>
                <a:moveTo>
                  <a:pt x="491" y="374"/>
                </a:moveTo>
                <a:cubicBezTo>
                  <a:pt x="491" y="374"/>
                  <a:pt x="491" y="373"/>
                  <a:pt x="491" y="373"/>
                </a:cubicBezTo>
                <a:cubicBezTo>
                  <a:pt x="491" y="373"/>
                  <a:pt x="491" y="373"/>
                  <a:pt x="491" y="372"/>
                </a:cubicBezTo>
                <a:cubicBezTo>
                  <a:pt x="492" y="372"/>
                  <a:pt x="492" y="372"/>
                  <a:pt x="492" y="373"/>
                </a:cubicBezTo>
                <a:cubicBezTo>
                  <a:pt x="492" y="373"/>
                  <a:pt x="491" y="373"/>
                  <a:pt x="491" y="373"/>
                </a:cubicBezTo>
                <a:cubicBezTo>
                  <a:pt x="491" y="373"/>
                  <a:pt x="491" y="374"/>
                  <a:pt x="491" y="374"/>
                </a:cubicBezTo>
                <a:cubicBezTo>
                  <a:pt x="490" y="375"/>
                  <a:pt x="490" y="375"/>
                  <a:pt x="489" y="376"/>
                </a:cubicBezTo>
                <a:cubicBezTo>
                  <a:pt x="489" y="376"/>
                  <a:pt x="489" y="376"/>
                  <a:pt x="489" y="376"/>
                </a:cubicBezTo>
                <a:cubicBezTo>
                  <a:pt x="489" y="376"/>
                  <a:pt x="489" y="376"/>
                  <a:pt x="489" y="376"/>
                </a:cubicBezTo>
                <a:cubicBezTo>
                  <a:pt x="489" y="375"/>
                  <a:pt x="490" y="374"/>
                  <a:pt x="491" y="374"/>
                </a:cubicBezTo>
                <a:close/>
                <a:moveTo>
                  <a:pt x="489" y="345"/>
                </a:moveTo>
                <a:cubicBezTo>
                  <a:pt x="489" y="345"/>
                  <a:pt x="489" y="345"/>
                  <a:pt x="489" y="345"/>
                </a:cubicBezTo>
                <a:cubicBezTo>
                  <a:pt x="488" y="345"/>
                  <a:pt x="488" y="345"/>
                  <a:pt x="488" y="345"/>
                </a:cubicBezTo>
                <a:lnTo>
                  <a:pt x="489" y="345"/>
                </a:lnTo>
                <a:close/>
                <a:moveTo>
                  <a:pt x="485" y="412"/>
                </a:moveTo>
                <a:cubicBezTo>
                  <a:pt x="485" y="413"/>
                  <a:pt x="485" y="413"/>
                  <a:pt x="485" y="413"/>
                </a:cubicBezTo>
                <a:cubicBezTo>
                  <a:pt x="485" y="413"/>
                  <a:pt x="485" y="413"/>
                  <a:pt x="485" y="413"/>
                </a:cubicBezTo>
                <a:lnTo>
                  <a:pt x="485" y="412"/>
                </a:lnTo>
                <a:close/>
                <a:moveTo>
                  <a:pt x="482" y="506"/>
                </a:moveTo>
                <a:cubicBezTo>
                  <a:pt x="482" y="504"/>
                  <a:pt x="482" y="503"/>
                  <a:pt x="484" y="502"/>
                </a:cubicBezTo>
                <a:cubicBezTo>
                  <a:pt x="484" y="502"/>
                  <a:pt x="484" y="502"/>
                  <a:pt x="484" y="502"/>
                </a:cubicBezTo>
                <a:cubicBezTo>
                  <a:pt x="484" y="502"/>
                  <a:pt x="484" y="502"/>
                  <a:pt x="484" y="501"/>
                </a:cubicBezTo>
                <a:cubicBezTo>
                  <a:pt x="484" y="502"/>
                  <a:pt x="484" y="502"/>
                  <a:pt x="484" y="502"/>
                </a:cubicBezTo>
                <a:cubicBezTo>
                  <a:pt x="484" y="502"/>
                  <a:pt x="484" y="502"/>
                  <a:pt x="484" y="502"/>
                </a:cubicBezTo>
                <a:cubicBezTo>
                  <a:pt x="484" y="503"/>
                  <a:pt x="484" y="504"/>
                  <a:pt x="484" y="505"/>
                </a:cubicBezTo>
                <a:cubicBezTo>
                  <a:pt x="485" y="505"/>
                  <a:pt x="485" y="506"/>
                  <a:pt x="484" y="506"/>
                </a:cubicBezTo>
                <a:cubicBezTo>
                  <a:pt x="484" y="506"/>
                  <a:pt x="484" y="507"/>
                  <a:pt x="483" y="507"/>
                </a:cubicBezTo>
                <a:cubicBezTo>
                  <a:pt x="483" y="507"/>
                  <a:pt x="483" y="507"/>
                  <a:pt x="482" y="507"/>
                </a:cubicBezTo>
                <a:cubicBezTo>
                  <a:pt x="482" y="507"/>
                  <a:pt x="481" y="506"/>
                  <a:pt x="482" y="506"/>
                </a:cubicBezTo>
                <a:close/>
                <a:moveTo>
                  <a:pt x="480" y="443"/>
                </a:moveTo>
                <a:cubicBezTo>
                  <a:pt x="481" y="443"/>
                  <a:pt x="481" y="443"/>
                  <a:pt x="481" y="443"/>
                </a:cubicBezTo>
                <a:cubicBezTo>
                  <a:pt x="480" y="443"/>
                  <a:pt x="480" y="443"/>
                  <a:pt x="480" y="443"/>
                </a:cubicBezTo>
                <a:close/>
                <a:moveTo>
                  <a:pt x="478" y="415"/>
                </a:moveTo>
                <a:cubicBezTo>
                  <a:pt x="478" y="415"/>
                  <a:pt x="479" y="416"/>
                  <a:pt x="479" y="416"/>
                </a:cubicBezTo>
                <a:cubicBezTo>
                  <a:pt x="479" y="417"/>
                  <a:pt x="479" y="417"/>
                  <a:pt x="478" y="417"/>
                </a:cubicBezTo>
                <a:cubicBezTo>
                  <a:pt x="477" y="417"/>
                  <a:pt x="477" y="417"/>
                  <a:pt x="477" y="417"/>
                </a:cubicBezTo>
                <a:cubicBezTo>
                  <a:pt x="477" y="416"/>
                  <a:pt x="477" y="416"/>
                  <a:pt x="478" y="415"/>
                </a:cubicBezTo>
                <a:close/>
                <a:moveTo>
                  <a:pt x="476" y="482"/>
                </a:moveTo>
                <a:cubicBezTo>
                  <a:pt x="477" y="485"/>
                  <a:pt x="476" y="488"/>
                  <a:pt x="474" y="489"/>
                </a:cubicBezTo>
                <a:cubicBezTo>
                  <a:pt x="474" y="490"/>
                  <a:pt x="474" y="490"/>
                  <a:pt x="474" y="490"/>
                </a:cubicBezTo>
                <a:cubicBezTo>
                  <a:pt x="473" y="490"/>
                  <a:pt x="473" y="490"/>
                  <a:pt x="473" y="490"/>
                </a:cubicBezTo>
                <a:cubicBezTo>
                  <a:pt x="473" y="490"/>
                  <a:pt x="473" y="490"/>
                  <a:pt x="473" y="490"/>
                </a:cubicBezTo>
                <a:cubicBezTo>
                  <a:pt x="473" y="490"/>
                  <a:pt x="474" y="489"/>
                  <a:pt x="474" y="489"/>
                </a:cubicBezTo>
                <a:cubicBezTo>
                  <a:pt x="473" y="487"/>
                  <a:pt x="474" y="484"/>
                  <a:pt x="475" y="481"/>
                </a:cubicBezTo>
                <a:cubicBezTo>
                  <a:pt x="476" y="481"/>
                  <a:pt x="476" y="481"/>
                  <a:pt x="476" y="481"/>
                </a:cubicBezTo>
                <a:cubicBezTo>
                  <a:pt x="476" y="481"/>
                  <a:pt x="476" y="482"/>
                  <a:pt x="476" y="482"/>
                </a:cubicBezTo>
                <a:close/>
                <a:moveTo>
                  <a:pt x="475" y="447"/>
                </a:moveTo>
                <a:cubicBezTo>
                  <a:pt x="476" y="447"/>
                  <a:pt x="476" y="447"/>
                  <a:pt x="476" y="447"/>
                </a:cubicBezTo>
                <a:cubicBezTo>
                  <a:pt x="476" y="447"/>
                  <a:pt x="476" y="448"/>
                  <a:pt x="476" y="448"/>
                </a:cubicBezTo>
                <a:cubicBezTo>
                  <a:pt x="476" y="448"/>
                  <a:pt x="475" y="448"/>
                  <a:pt x="475" y="448"/>
                </a:cubicBezTo>
                <a:cubicBezTo>
                  <a:pt x="475" y="447"/>
                  <a:pt x="475" y="447"/>
                  <a:pt x="475" y="447"/>
                </a:cubicBezTo>
                <a:close/>
                <a:moveTo>
                  <a:pt x="470" y="454"/>
                </a:moveTo>
                <a:cubicBezTo>
                  <a:pt x="470" y="454"/>
                  <a:pt x="471" y="454"/>
                  <a:pt x="471" y="454"/>
                </a:cubicBezTo>
                <a:cubicBezTo>
                  <a:pt x="473" y="454"/>
                  <a:pt x="474" y="455"/>
                  <a:pt x="475" y="457"/>
                </a:cubicBezTo>
                <a:cubicBezTo>
                  <a:pt x="475" y="459"/>
                  <a:pt x="476" y="461"/>
                  <a:pt x="476" y="463"/>
                </a:cubicBezTo>
                <a:cubicBezTo>
                  <a:pt x="475" y="466"/>
                  <a:pt x="475" y="468"/>
                  <a:pt x="475" y="471"/>
                </a:cubicBezTo>
                <a:cubicBezTo>
                  <a:pt x="476" y="472"/>
                  <a:pt x="476" y="473"/>
                  <a:pt x="476" y="474"/>
                </a:cubicBezTo>
                <a:cubicBezTo>
                  <a:pt x="476" y="475"/>
                  <a:pt x="476" y="476"/>
                  <a:pt x="475" y="476"/>
                </a:cubicBezTo>
                <a:cubicBezTo>
                  <a:pt x="475" y="477"/>
                  <a:pt x="474" y="476"/>
                  <a:pt x="474" y="475"/>
                </a:cubicBezTo>
                <a:cubicBezTo>
                  <a:pt x="473" y="474"/>
                  <a:pt x="473" y="473"/>
                  <a:pt x="472" y="473"/>
                </a:cubicBezTo>
                <a:cubicBezTo>
                  <a:pt x="470" y="473"/>
                  <a:pt x="470" y="472"/>
                  <a:pt x="469" y="470"/>
                </a:cubicBezTo>
                <a:cubicBezTo>
                  <a:pt x="469" y="470"/>
                  <a:pt x="469" y="469"/>
                  <a:pt x="468" y="468"/>
                </a:cubicBezTo>
                <a:cubicBezTo>
                  <a:pt x="468" y="466"/>
                  <a:pt x="467" y="463"/>
                  <a:pt x="468" y="461"/>
                </a:cubicBezTo>
                <a:cubicBezTo>
                  <a:pt x="468" y="460"/>
                  <a:pt x="467" y="459"/>
                  <a:pt x="467" y="458"/>
                </a:cubicBezTo>
                <a:cubicBezTo>
                  <a:pt x="468" y="457"/>
                  <a:pt x="469" y="455"/>
                  <a:pt x="470" y="454"/>
                </a:cubicBezTo>
                <a:close/>
                <a:moveTo>
                  <a:pt x="460" y="466"/>
                </a:moveTo>
                <a:cubicBezTo>
                  <a:pt x="459" y="467"/>
                  <a:pt x="458" y="469"/>
                  <a:pt x="457" y="470"/>
                </a:cubicBezTo>
                <a:cubicBezTo>
                  <a:pt x="457" y="470"/>
                  <a:pt x="457" y="471"/>
                  <a:pt x="456" y="470"/>
                </a:cubicBezTo>
                <a:cubicBezTo>
                  <a:pt x="456" y="470"/>
                  <a:pt x="456" y="469"/>
                  <a:pt x="456" y="469"/>
                </a:cubicBezTo>
                <a:cubicBezTo>
                  <a:pt x="456" y="469"/>
                  <a:pt x="456" y="469"/>
                  <a:pt x="456" y="468"/>
                </a:cubicBezTo>
                <a:cubicBezTo>
                  <a:pt x="457" y="467"/>
                  <a:pt x="458" y="465"/>
                  <a:pt x="457" y="464"/>
                </a:cubicBezTo>
                <a:cubicBezTo>
                  <a:pt x="457" y="461"/>
                  <a:pt x="455" y="462"/>
                  <a:pt x="454" y="461"/>
                </a:cubicBezTo>
                <a:cubicBezTo>
                  <a:pt x="453" y="461"/>
                  <a:pt x="453" y="460"/>
                  <a:pt x="453" y="460"/>
                </a:cubicBezTo>
                <a:cubicBezTo>
                  <a:pt x="454" y="460"/>
                  <a:pt x="454" y="459"/>
                  <a:pt x="454" y="459"/>
                </a:cubicBezTo>
                <a:cubicBezTo>
                  <a:pt x="455" y="459"/>
                  <a:pt x="455" y="459"/>
                  <a:pt x="456" y="459"/>
                </a:cubicBezTo>
                <a:cubicBezTo>
                  <a:pt x="457" y="460"/>
                  <a:pt x="458" y="460"/>
                  <a:pt x="459" y="460"/>
                </a:cubicBezTo>
                <a:cubicBezTo>
                  <a:pt x="459" y="460"/>
                  <a:pt x="459" y="460"/>
                  <a:pt x="459" y="460"/>
                </a:cubicBezTo>
                <a:cubicBezTo>
                  <a:pt x="459" y="460"/>
                  <a:pt x="459" y="460"/>
                  <a:pt x="459" y="460"/>
                </a:cubicBezTo>
                <a:cubicBezTo>
                  <a:pt x="458" y="458"/>
                  <a:pt x="457" y="457"/>
                  <a:pt x="457" y="456"/>
                </a:cubicBezTo>
                <a:cubicBezTo>
                  <a:pt x="455" y="453"/>
                  <a:pt x="456" y="451"/>
                  <a:pt x="456" y="449"/>
                </a:cubicBezTo>
                <a:cubicBezTo>
                  <a:pt x="457" y="448"/>
                  <a:pt x="458" y="447"/>
                  <a:pt x="458" y="447"/>
                </a:cubicBezTo>
                <a:cubicBezTo>
                  <a:pt x="459" y="447"/>
                  <a:pt x="460" y="447"/>
                  <a:pt x="460" y="448"/>
                </a:cubicBezTo>
                <a:cubicBezTo>
                  <a:pt x="461" y="449"/>
                  <a:pt x="462" y="450"/>
                  <a:pt x="463" y="451"/>
                </a:cubicBezTo>
                <a:cubicBezTo>
                  <a:pt x="463" y="451"/>
                  <a:pt x="463" y="451"/>
                  <a:pt x="463" y="451"/>
                </a:cubicBezTo>
                <a:cubicBezTo>
                  <a:pt x="463" y="451"/>
                  <a:pt x="463" y="451"/>
                  <a:pt x="463" y="451"/>
                </a:cubicBezTo>
                <a:cubicBezTo>
                  <a:pt x="463" y="452"/>
                  <a:pt x="463" y="452"/>
                  <a:pt x="463" y="452"/>
                </a:cubicBezTo>
                <a:cubicBezTo>
                  <a:pt x="463" y="452"/>
                  <a:pt x="463" y="451"/>
                  <a:pt x="463" y="451"/>
                </a:cubicBezTo>
                <a:cubicBezTo>
                  <a:pt x="461" y="454"/>
                  <a:pt x="461" y="456"/>
                  <a:pt x="463" y="458"/>
                </a:cubicBezTo>
                <a:cubicBezTo>
                  <a:pt x="463" y="458"/>
                  <a:pt x="463" y="459"/>
                  <a:pt x="462" y="459"/>
                </a:cubicBezTo>
                <a:cubicBezTo>
                  <a:pt x="461" y="459"/>
                  <a:pt x="460" y="459"/>
                  <a:pt x="459" y="460"/>
                </a:cubicBezTo>
                <a:cubicBezTo>
                  <a:pt x="459" y="460"/>
                  <a:pt x="459" y="460"/>
                  <a:pt x="459" y="460"/>
                </a:cubicBezTo>
                <a:cubicBezTo>
                  <a:pt x="459" y="460"/>
                  <a:pt x="459" y="460"/>
                  <a:pt x="459" y="460"/>
                </a:cubicBezTo>
                <a:cubicBezTo>
                  <a:pt x="460" y="461"/>
                  <a:pt x="460" y="462"/>
                  <a:pt x="460" y="463"/>
                </a:cubicBezTo>
                <a:cubicBezTo>
                  <a:pt x="460" y="464"/>
                  <a:pt x="460" y="465"/>
                  <a:pt x="460" y="466"/>
                </a:cubicBezTo>
                <a:close/>
                <a:moveTo>
                  <a:pt x="464" y="490"/>
                </a:moveTo>
                <a:cubicBezTo>
                  <a:pt x="464" y="490"/>
                  <a:pt x="463" y="490"/>
                  <a:pt x="463" y="490"/>
                </a:cubicBezTo>
                <a:cubicBezTo>
                  <a:pt x="463" y="490"/>
                  <a:pt x="462" y="490"/>
                  <a:pt x="462" y="490"/>
                </a:cubicBezTo>
                <a:cubicBezTo>
                  <a:pt x="461" y="488"/>
                  <a:pt x="461" y="486"/>
                  <a:pt x="461" y="485"/>
                </a:cubicBezTo>
                <a:cubicBezTo>
                  <a:pt x="460" y="484"/>
                  <a:pt x="461" y="484"/>
                  <a:pt x="461" y="483"/>
                </a:cubicBezTo>
                <a:cubicBezTo>
                  <a:pt x="461" y="483"/>
                  <a:pt x="461" y="483"/>
                  <a:pt x="461" y="483"/>
                </a:cubicBezTo>
                <a:cubicBezTo>
                  <a:pt x="461" y="482"/>
                  <a:pt x="461" y="482"/>
                  <a:pt x="462" y="482"/>
                </a:cubicBezTo>
                <a:cubicBezTo>
                  <a:pt x="462" y="482"/>
                  <a:pt x="462" y="482"/>
                  <a:pt x="462" y="482"/>
                </a:cubicBezTo>
                <a:cubicBezTo>
                  <a:pt x="462" y="481"/>
                  <a:pt x="462" y="481"/>
                  <a:pt x="462" y="481"/>
                </a:cubicBezTo>
                <a:cubicBezTo>
                  <a:pt x="462" y="481"/>
                  <a:pt x="462" y="481"/>
                  <a:pt x="462" y="482"/>
                </a:cubicBezTo>
                <a:cubicBezTo>
                  <a:pt x="461" y="482"/>
                  <a:pt x="461" y="483"/>
                  <a:pt x="461" y="483"/>
                </a:cubicBezTo>
                <a:cubicBezTo>
                  <a:pt x="461" y="483"/>
                  <a:pt x="461" y="483"/>
                  <a:pt x="461" y="483"/>
                </a:cubicBezTo>
                <a:cubicBezTo>
                  <a:pt x="462" y="485"/>
                  <a:pt x="463" y="486"/>
                  <a:pt x="464" y="488"/>
                </a:cubicBezTo>
                <a:cubicBezTo>
                  <a:pt x="464" y="489"/>
                  <a:pt x="464" y="489"/>
                  <a:pt x="464" y="490"/>
                </a:cubicBezTo>
                <a:close/>
                <a:moveTo>
                  <a:pt x="461" y="314"/>
                </a:moveTo>
                <a:cubicBezTo>
                  <a:pt x="461" y="314"/>
                  <a:pt x="461" y="313"/>
                  <a:pt x="462" y="313"/>
                </a:cubicBezTo>
                <a:cubicBezTo>
                  <a:pt x="462" y="314"/>
                  <a:pt x="462" y="314"/>
                  <a:pt x="462" y="315"/>
                </a:cubicBezTo>
                <a:cubicBezTo>
                  <a:pt x="462" y="315"/>
                  <a:pt x="462" y="315"/>
                  <a:pt x="461" y="315"/>
                </a:cubicBezTo>
                <a:cubicBezTo>
                  <a:pt x="461" y="315"/>
                  <a:pt x="461" y="314"/>
                  <a:pt x="461" y="314"/>
                </a:cubicBezTo>
                <a:close/>
                <a:moveTo>
                  <a:pt x="456" y="395"/>
                </a:moveTo>
                <a:cubicBezTo>
                  <a:pt x="456" y="394"/>
                  <a:pt x="457" y="393"/>
                  <a:pt x="459" y="393"/>
                </a:cubicBezTo>
                <a:cubicBezTo>
                  <a:pt x="459" y="393"/>
                  <a:pt x="460" y="393"/>
                  <a:pt x="460" y="394"/>
                </a:cubicBezTo>
                <a:cubicBezTo>
                  <a:pt x="460" y="394"/>
                  <a:pt x="460" y="394"/>
                  <a:pt x="460" y="394"/>
                </a:cubicBezTo>
                <a:cubicBezTo>
                  <a:pt x="459" y="396"/>
                  <a:pt x="458" y="397"/>
                  <a:pt x="456" y="398"/>
                </a:cubicBezTo>
                <a:cubicBezTo>
                  <a:pt x="456" y="398"/>
                  <a:pt x="456" y="398"/>
                  <a:pt x="456" y="399"/>
                </a:cubicBezTo>
                <a:cubicBezTo>
                  <a:pt x="456" y="399"/>
                  <a:pt x="456" y="399"/>
                  <a:pt x="455" y="399"/>
                </a:cubicBezTo>
                <a:cubicBezTo>
                  <a:pt x="455" y="399"/>
                  <a:pt x="455" y="399"/>
                  <a:pt x="455" y="399"/>
                </a:cubicBezTo>
                <a:cubicBezTo>
                  <a:pt x="455" y="399"/>
                  <a:pt x="455" y="399"/>
                  <a:pt x="455" y="399"/>
                </a:cubicBezTo>
                <a:cubicBezTo>
                  <a:pt x="455" y="399"/>
                  <a:pt x="455" y="399"/>
                  <a:pt x="455" y="399"/>
                </a:cubicBezTo>
                <a:cubicBezTo>
                  <a:pt x="456" y="399"/>
                  <a:pt x="456" y="398"/>
                  <a:pt x="456" y="398"/>
                </a:cubicBezTo>
                <a:cubicBezTo>
                  <a:pt x="456" y="398"/>
                  <a:pt x="456" y="398"/>
                  <a:pt x="456" y="398"/>
                </a:cubicBezTo>
                <a:cubicBezTo>
                  <a:pt x="456" y="397"/>
                  <a:pt x="456" y="396"/>
                  <a:pt x="456" y="395"/>
                </a:cubicBezTo>
                <a:close/>
                <a:moveTo>
                  <a:pt x="455" y="311"/>
                </a:moveTo>
                <a:cubicBezTo>
                  <a:pt x="456" y="311"/>
                  <a:pt x="456" y="311"/>
                  <a:pt x="455" y="312"/>
                </a:cubicBezTo>
                <a:cubicBezTo>
                  <a:pt x="455" y="312"/>
                  <a:pt x="455" y="312"/>
                  <a:pt x="455" y="312"/>
                </a:cubicBezTo>
                <a:cubicBezTo>
                  <a:pt x="455" y="312"/>
                  <a:pt x="454" y="312"/>
                  <a:pt x="454" y="311"/>
                </a:cubicBezTo>
                <a:cubicBezTo>
                  <a:pt x="454" y="311"/>
                  <a:pt x="455" y="311"/>
                  <a:pt x="455" y="311"/>
                </a:cubicBezTo>
                <a:close/>
                <a:moveTo>
                  <a:pt x="452" y="417"/>
                </a:moveTo>
                <a:cubicBezTo>
                  <a:pt x="453" y="417"/>
                  <a:pt x="454" y="417"/>
                  <a:pt x="455" y="416"/>
                </a:cubicBezTo>
                <a:cubicBezTo>
                  <a:pt x="455" y="416"/>
                  <a:pt x="455" y="416"/>
                  <a:pt x="456" y="416"/>
                </a:cubicBezTo>
                <a:cubicBezTo>
                  <a:pt x="456" y="415"/>
                  <a:pt x="457" y="415"/>
                  <a:pt x="458" y="414"/>
                </a:cubicBezTo>
                <a:cubicBezTo>
                  <a:pt x="458" y="414"/>
                  <a:pt x="458" y="414"/>
                  <a:pt x="458" y="414"/>
                </a:cubicBezTo>
                <a:cubicBezTo>
                  <a:pt x="458" y="414"/>
                  <a:pt x="458" y="414"/>
                  <a:pt x="458" y="414"/>
                </a:cubicBezTo>
                <a:cubicBezTo>
                  <a:pt x="456" y="406"/>
                  <a:pt x="455" y="406"/>
                  <a:pt x="463" y="401"/>
                </a:cubicBezTo>
                <a:cubicBezTo>
                  <a:pt x="464" y="401"/>
                  <a:pt x="464" y="401"/>
                  <a:pt x="465" y="402"/>
                </a:cubicBezTo>
                <a:cubicBezTo>
                  <a:pt x="465" y="402"/>
                  <a:pt x="465" y="403"/>
                  <a:pt x="465" y="403"/>
                </a:cubicBezTo>
                <a:cubicBezTo>
                  <a:pt x="465" y="403"/>
                  <a:pt x="465" y="404"/>
                  <a:pt x="465" y="404"/>
                </a:cubicBezTo>
                <a:cubicBezTo>
                  <a:pt x="464" y="405"/>
                  <a:pt x="462" y="407"/>
                  <a:pt x="461" y="408"/>
                </a:cubicBezTo>
                <a:cubicBezTo>
                  <a:pt x="460" y="410"/>
                  <a:pt x="460" y="411"/>
                  <a:pt x="459" y="413"/>
                </a:cubicBezTo>
                <a:cubicBezTo>
                  <a:pt x="459" y="413"/>
                  <a:pt x="458" y="414"/>
                  <a:pt x="458" y="414"/>
                </a:cubicBezTo>
                <a:cubicBezTo>
                  <a:pt x="458" y="414"/>
                  <a:pt x="458" y="414"/>
                  <a:pt x="458" y="414"/>
                </a:cubicBezTo>
                <a:cubicBezTo>
                  <a:pt x="457" y="415"/>
                  <a:pt x="456" y="416"/>
                  <a:pt x="456" y="416"/>
                </a:cubicBezTo>
                <a:cubicBezTo>
                  <a:pt x="456" y="416"/>
                  <a:pt x="455" y="416"/>
                  <a:pt x="455" y="416"/>
                </a:cubicBezTo>
                <a:cubicBezTo>
                  <a:pt x="454" y="417"/>
                  <a:pt x="453" y="418"/>
                  <a:pt x="452" y="418"/>
                </a:cubicBezTo>
                <a:cubicBezTo>
                  <a:pt x="452" y="418"/>
                  <a:pt x="452" y="418"/>
                  <a:pt x="452" y="418"/>
                </a:cubicBezTo>
                <a:cubicBezTo>
                  <a:pt x="452" y="417"/>
                  <a:pt x="452" y="417"/>
                  <a:pt x="452" y="417"/>
                </a:cubicBezTo>
                <a:close/>
                <a:moveTo>
                  <a:pt x="452" y="284"/>
                </a:moveTo>
                <a:cubicBezTo>
                  <a:pt x="451" y="285"/>
                  <a:pt x="451" y="285"/>
                  <a:pt x="451" y="285"/>
                </a:cubicBezTo>
                <a:cubicBezTo>
                  <a:pt x="451" y="284"/>
                  <a:pt x="451" y="284"/>
                  <a:pt x="451" y="284"/>
                </a:cubicBezTo>
                <a:lnTo>
                  <a:pt x="452" y="284"/>
                </a:lnTo>
                <a:close/>
                <a:moveTo>
                  <a:pt x="446" y="302"/>
                </a:moveTo>
                <a:cubicBezTo>
                  <a:pt x="446" y="301"/>
                  <a:pt x="447" y="302"/>
                  <a:pt x="447" y="302"/>
                </a:cubicBezTo>
                <a:cubicBezTo>
                  <a:pt x="447" y="302"/>
                  <a:pt x="447" y="302"/>
                  <a:pt x="447" y="303"/>
                </a:cubicBezTo>
                <a:cubicBezTo>
                  <a:pt x="447" y="303"/>
                  <a:pt x="446" y="303"/>
                  <a:pt x="446" y="303"/>
                </a:cubicBezTo>
                <a:cubicBezTo>
                  <a:pt x="446" y="303"/>
                  <a:pt x="446" y="302"/>
                  <a:pt x="446" y="302"/>
                </a:cubicBezTo>
                <a:close/>
                <a:moveTo>
                  <a:pt x="251" y="374"/>
                </a:moveTo>
                <a:cubicBezTo>
                  <a:pt x="251" y="374"/>
                  <a:pt x="251" y="374"/>
                  <a:pt x="251" y="374"/>
                </a:cubicBezTo>
                <a:cubicBezTo>
                  <a:pt x="251" y="374"/>
                  <a:pt x="251" y="374"/>
                  <a:pt x="251" y="374"/>
                </a:cubicBezTo>
                <a:cubicBezTo>
                  <a:pt x="251" y="374"/>
                  <a:pt x="251" y="374"/>
                  <a:pt x="251" y="374"/>
                </a:cubicBezTo>
                <a:cubicBezTo>
                  <a:pt x="251" y="374"/>
                  <a:pt x="251" y="374"/>
                  <a:pt x="251" y="374"/>
                </a:cubicBezTo>
                <a:close/>
                <a:moveTo>
                  <a:pt x="256" y="362"/>
                </a:moveTo>
                <a:cubicBezTo>
                  <a:pt x="256" y="362"/>
                  <a:pt x="256" y="361"/>
                  <a:pt x="256" y="361"/>
                </a:cubicBezTo>
                <a:cubicBezTo>
                  <a:pt x="256" y="361"/>
                  <a:pt x="255" y="361"/>
                  <a:pt x="255" y="361"/>
                </a:cubicBezTo>
                <a:cubicBezTo>
                  <a:pt x="255" y="360"/>
                  <a:pt x="255" y="360"/>
                  <a:pt x="255" y="360"/>
                </a:cubicBezTo>
                <a:cubicBezTo>
                  <a:pt x="256" y="360"/>
                  <a:pt x="256" y="361"/>
                  <a:pt x="256" y="361"/>
                </a:cubicBezTo>
                <a:cubicBezTo>
                  <a:pt x="256" y="361"/>
                  <a:pt x="256" y="361"/>
                  <a:pt x="256" y="361"/>
                </a:cubicBezTo>
                <a:cubicBezTo>
                  <a:pt x="256" y="362"/>
                  <a:pt x="256" y="362"/>
                  <a:pt x="256" y="362"/>
                </a:cubicBezTo>
                <a:cubicBezTo>
                  <a:pt x="256" y="362"/>
                  <a:pt x="256" y="362"/>
                  <a:pt x="256" y="362"/>
                </a:cubicBezTo>
                <a:close/>
                <a:moveTo>
                  <a:pt x="257" y="351"/>
                </a:moveTo>
                <a:cubicBezTo>
                  <a:pt x="257" y="351"/>
                  <a:pt x="257" y="351"/>
                  <a:pt x="257" y="351"/>
                </a:cubicBezTo>
                <a:cubicBezTo>
                  <a:pt x="257" y="350"/>
                  <a:pt x="257" y="350"/>
                  <a:pt x="257" y="349"/>
                </a:cubicBezTo>
                <a:cubicBezTo>
                  <a:pt x="257" y="350"/>
                  <a:pt x="257" y="350"/>
                  <a:pt x="257" y="350"/>
                </a:cubicBezTo>
                <a:cubicBezTo>
                  <a:pt x="257" y="350"/>
                  <a:pt x="257" y="350"/>
                  <a:pt x="257" y="351"/>
                </a:cubicBezTo>
                <a:close/>
                <a:moveTo>
                  <a:pt x="258" y="397"/>
                </a:moveTo>
                <a:cubicBezTo>
                  <a:pt x="258" y="397"/>
                  <a:pt x="257" y="397"/>
                  <a:pt x="257" y="397"/>
                </a:cubicBezTo>
                <a:cubicBezTo>
                  <a:pt x="256" y="396"/>
                  <a:pt x="255" y="395"/>
                  <a:pt x="255" y="394"/>
                </a:cubicBezTo>
                <a:cubicBezTo>
                  <a:pt x="255" y="392"/>
                  <a:pt x="255" y="391"/>
                  <a:pt x="256" y="390"/>
                </a:cubicBezTo>
                <a:cubicBezTo>
                  <a:pt x="256" y="390"/>
                  <a:pt x="256" y="390"/>
                  <a:pt x="256" y="390"/>
                </a:cubicBezTo>
                <a:cubicBezTo>
                  <a:pt x="256" y="390"/>
                  <a:pt x="256" y="390"/>
                  <a:pt x="256" y="390"/>
                </a:cubicBezTo>
                <a:cubicBezTo>
                  <a:pt x="256" y="389"/>
                  <a:pt x="256" y="389"/>
                  <a:pt x="257" y="388"/>
                </a:cubicBezTo>
                <a:cubicBezTo>
                  <a:pt x="257" y="388"/>
                  <a:pt x="257" y="389"/>
                  <a:pt x="257" y="389"/>
                </a:cubicBezTo>
                <a:cubicBezTo>
                  <a:pt x="257" y="389"/>
                  <a:pt x="257" y="389"/>
                  <a:pt x="256" y="390"/>
                </a:cubicBezTo>
                <a:cubicBezTo>
                  <a:pt x="256" y="390"/>
                  <a:pt x="256" y="390"/>
                  <a:pt x="256" y="390"/>
                </a:cubicBezTo>
                <a:cubicBezTo>
                  <a:pt x="256" y="390"/>
                  <a:pt x="256" y="390"/>
                  <a:pt x="256" y="390"/>
                </a:cubicBezTo>
                <a:cubicBezTo>
                  <a:pt x="257" y="392"/>
                  <a:pt x="258" y="394"/>
                  <a:pt x="259" y="396"/>
                </a:cubicBezTo>
                <a:cubicBezTo>
                  <a:pt x="259" y="396"/>
                  <a:pt x="258" y="397"/>
                  <a:pt x="258" y="397"/>
                </a:cubicBezTo>
                <a:close/>
                <a:moveTo>
                  <a:pt x="261" y="391"/>
                </a:moveTo>
                <a:cubicBezTo>
                  <a:pt x="260" y="391"/>
                  <a:pt x="260" y="391"/>
                  <a:pt x="260" y="390"/>
                </a:cubicBezTo>
                <a:cubicBezTo>
                  <a:pt x="260" y="390"/>
                  <a:pt x="260" y="390"/>
                  <a:pt x="260" y="389"/>
                </a:cubicBezTo>
                <a:cubicBezTo>
                  <a:pt x="261" y="389"/>
                  <a:pt x="261" y="390"/>
                  <a:pt x="262" y="390"/>
                </a:cubicBezTo>
                <a:cubicBezTo>
                  <a:pt x="262" y="391"/>
                  <a:pt x="261" y="391"/>
                  <a:pt x="261" y="391"/>
                </a:cubicBezTo>
                <a:close/>
                <a:moveTo>
                  <a:pt x="339" y="206"/>
                </a:moveTo>
                <a:cubicBezTo>
                  <a:pt x="339" y="206"/>
                  <a:pt x="338" y="206"/>
                  <a:pt x="338" y="206"/>
                </a:cubicBezTo>
                <a:cubicBezTo>
                  <a:pt x="338" y="205"/>
                  <a:pt x="338" y="204"/>
                  <a:pt x="338" y="204"/>
                </a:cubicBezTo>
                <a:cubicBezTo>
                  <a:pt x="338" y="203"/>
                  <a:pt x="338" y="202"/>
                  <a:pt x="339" y="201"/>
                </a:cubicBezTo>
                <a:cubicBezTo>
                  <a:pt x="339" y="201"/>
                  <a:pt x="339" y="201"/>
                  <a:pt x="339" y="201"/>
                </a:cubicBezTo>
                <a:cubicBezTo>
                  <a:pt x="339" y="201"/>
                  <a:pt x="339" y="201"/>
                  <a:pt x="339" y="201"/>
                </a:cubicBezTo>
                <a:cubicBezTo>
                  <a:pt x="339" y="202"/>
                  <a:pt x="339" y="204"/>
                  <a:pt x="340" y="205"/>
                </a:cubicBezTo>
                <a:cubicBezTo>
                  <a:pt x="340" y="206"/>
                  <a:pt x="339" y="206"/>
                  <a:pt x="339" y="206"/>
                </a:cubicBezTo>
                <a:close/>
                <a:moveTo>
                  <a:pt x="351" y="202"/>
                </a:moveTo>
                <a:cubicBezTo>
                  <a:pt x="351" y="202"/>
                  <a:pt x="350" y="203"/>
                  <a:pt x="350" y="203"/>
                </a:cubicBezTo>
                <a:cubicBezTo>
                  <a:pt x="350" y="203"/>
                  <a:pt x="350" y="202"/>
                  <a:pt x="351" y="202"/>
                </a:cubicBezTo>
                <a:cubicBezTo>
                  <a:pt x="351" y="202"/>
                  <a:pt x="351" y="202"/>
                  <a:pt x="351" y="202"/>
                </a:cubicBezTo>
                <a:close/>
                <a:moveTo>
                  <a:pt x="354" y="348"/>
                </a:moveTo>
                <a:cubicBezTo>
                  <a:pt x="354" y="348"/>
                  <a:pt x="354" y="348"/>
                  <a:pt x="354" y="348"/>
                </a:cubicBezTo>
                <a:cubicBezTo>
                  <a:pt x="354" y="348"/>
                  <a:pt x="354" y="348"/>
                  <a:pt x="354" y="348"/>
                </a:cubicBezTo>
                <a:cubicBezTo>
                  <a:pt x="354" y="347"/>
                  <a:pt x="354" y="347"/>
                  <a:pt x="354" y="347"/>
                </a:cubicBezTo>
                <a:lnTo>
                  <a:pt x="354" y="348"/>
                </a:lnTo>
                <a:close/>
                <a:moveTo>
                  <a:pt x="367" y="419"/>
                </a:moveTo>
                <a:cubicBezTo>
                  <a:pt x="367" y="419"/>
                  <a:pt x="367" y="419"/>
                  <a:pt x="367" y="419"/>
                </a:cubicBezTo>
                <a:cubicBezTo>
                  <a:pt x="367" y="419"/>
                  <a:pt x="367" y="418"/>
                  <a:pt x="368" y="418"/>
                </a:cubicBezTo>
                <a:cubicBezTo>
                  <a:pt x="368" y="418"/>
                  <a:pt x="368" y="419"/>
                  <a:pt x="368" y="419"/>
                </a:cubicBezTo>
                <a:cubicBezTo>
                  <a:pt x="368" y="419"/>
                  <a:pt x="368" y="419"/>
                  <a:pt x="367" y="419"/>
                </a:cubicBezTo>
                <a:close/>
                <a:moveTo>
                  <a:pt x="369" y="196"/>
                </a:moveTo>
                <a:cubicBezTo>
                  <a:pt x="369" y="197"/>
                  <a:pt x="369" y="197"/>
                  <a:pt x="369" y="197"/>
                </a:cubicBezTo>
                <a:cubicBezTo>
                  <a:pt x="366" y="197"/>
                  <a:pt x="363" y="197"/>
                  <a:pt x="360" y="197"/>
                </a:cubicBezTo>
                <a:cubicBezTo>
                  <a:pt x="360" y="197"/>
                  <a:pt x="360" y="197"/>
                  <a:pt x="359" y="197"/>
                </a:cubicBezTo>
                <a:cubicBezTo>
                  <a:pt x="359" y="198"/>
                  <a:pt x="358" y="198"/>
                  <a:pt x="358" y="199"/>
                </a:cubicBezTo>
                <a:cubicBezTo>
                  <a:pt x="357" y="199"/>
                  <a:pt x="357" y="199"/>
                  <a:pt x="357" y="199"/>
                </a:cubicBezTo>
                <a:cubicBezTo>
                  <a:pt x="357" y="199"/>
                  <a:pt x="357" y="200"/>
                  <a:pt x="356" y="200"/>
                </a:cubicBezTo>
                <a:cubicBezTo>
                  <a:pt x="356" y="200"/>
                  <a:pt x="356" y="200"/>
                  <a:pt x="356" y="200"/>
                </a:cubicBezTo>
                <a:cubicBezTo>
                  <a:pt x="356" y="199"/>
                  <a:pt x="357" y="199"/>
                  <a:pt x="357" y="199"/>
                </a:cubicBezTo>
                <a:cubicBezTo>
                  <a:pt x="357" y="199"/>
                  <a:pt x="357" y="199"/>
                  <a:pt x="357" y="199"/>
                </a:cubicBezTo>
                <a:cubicBezTo>
                  <a:pt x="358" y="198"/>
                  <a:pt x="359" y="197"/>
                  <a:pt x="359" y="197"/>
                </a:cubicBezTo>
                <a:cubicBezTo>
                  <a:pt x="360" y="197"/>
                  <a:pt x="360" y="197"/>
                  <a:pt x="360" y="197"/>
                </a:cubicBezTo>
                <a:cubicBezTo>
                  <a:pt x="363" y="195"/>
                  <a:pt x="366" y="195"/>
                  <a:pt x="369" y="196"/>
                </a:cubicBezTo>
                <a:cubicBezTo>
                  <a:pt x="369" y="196"/>
                  <a:pt x="369" y="196"/>
                  <a:pt x="369" y="196"/>
                </a:cubicBezTo>
                <a:close/>
                <a:moveTo>
                  <a:pt x="433" y="433"/>
                </a:moveTo>
                <a:cubicBezTo>
                  <a:pt x="433" y="433"/>
                  <a:pt x="433" y="433"/>
                  <a:pt x="432" y="433"/>
                </a:cubicBezTo>
                <a:cubicBezTo>
                  <a:pt x="432" y="432"/>
                  <a:pt x="433" y="432"/>
                  <a:pt x="433" y="431"/>
                </a:cubicBezTo>
                <a:cubicBezTo>
                  <a:pt x="433" y="431"/>
                  <a:pt x="434" y="430"/>
                  <a:pt x="435" y="431"/>
                </a:cubicBezTo>
                <a:cubicBezTo>
                  <a:pt x="435" y="431"/>
                  <a:pt x="435" y="431"/>
                  <a:pt x="435" y="431"/>
                </a:cubicBezTo>
                <a:cubicBezTo>
                  <a:pt x="435" y="432"/>
                  <a:pt x="434" y="433"/>
                  <a:pt x="433" y="433"/>
                </a:cubicBezTo>
                <a:close/>
                <a:moveTo>
                  <a:pt x="432" y="405"/>
                </a:moveTo>
                <a:cubicBezTo>
                  <a:pt x="432" y="405"/>
                  <a:pt x="432" y="404"/>
                  <a:pt x="431" y="404"/>
                </a:cubicBezTo>
                <a:cubicBezTo>
                  <a:pt x="431" y="404"/>
                  <a:pt x="431" y="404"/>
                  <a:pt x="432" y="404"/>
                </a:cubicBezTo>
                <a:cubicBezTo>
                  <a:pt x="432" y="402"/>
                  <a:pt x="434" y="402"/>
                  <a:pt x="435" y="402"/>
                </a:cubicBezTo>
                <a:cubicBezTo>
                  <a:pt x="435" y="402"/>
                  <a:pt x="435" y="402"/>
                  <a:pt x="435" y="403"/>
                </a:cubicBezTo>
                <a:cubicBezTo>
                  <a:pt x="435" y="404"/>
                  <a:pt x="434" y="405"/>
                  <a:pt x="432" y="405"/>
                </a:cubicBezTo>
                <a:close/>
                <a:moveTo>
                  <a:pt x="435" y="344"/>
                </a:moveTo>
                <a:cubicBezTo>
                  <a:pt x="436" y="344"/>
                  <a:pt x="436" y="344"/>
                  <a:pt x="436" y="344"/>
                </a:cubicBezTo>
                <a:cubicBezTo>
                  <a:pt x="436" y="344"/>
                  <a:pt x="436" y="344"/>
                  <a:pt x="436" y="344"/>
                </a:cubicBezTo>
                <a:lnTo>
                  <a:pt x="435" y="344"/>
                </a:lnTo>
                <a:close/>
                <a:moveTo>
                  <a:pt x="440" y="275"/>
                </a:moveTo>
                <a:cubicBezTo>
                  <a:pt x="441" y="275"/>
                  <a:pt x="441" y="275"/>
                  <a:pt x="442" y="275"/>
                </a:cubicBezTo>
                <a:cubicBezTo>
                  <a:pt x="442" y="275"/>
                  <a:pt x="442" y="276"/>
                  <a:pt x="442" y="276"/>
                </a:cubicBezTo>
                <a:cubicBezTo>
                  <a:pt x="442" y="276"/>
                  <a:pt x="442" y="276"/>
                  <a:pt x="442" y="276"/>
                </a:cubicBezTo>
                <a:cubicBezTo>
                  <a:pt x="442" y="276"/>
                  <a:pt x="441" y="277"/>
                  <a:pt x="441" y="276"/>
                </a:cubicBezTo>
                <a:cubicBezTo>
                  <a:pt x="440" y="276"/>
                  <a:pt x="439" y="275"/>
                  <a:pt x="440" y="275"/>
                </a:cubicBezTo>
                <a:close/>
                <a:moveTo>
                  <a:pt x="373" y="242"/>
                </a:moveTo>
                <a:cubicBezTo>
                  <a:pt x="374" y="242"/>
                  <a:pt x="374" y="242"/>
                  <a:pt x="374" y="242"/>
                </a:cubicBezTo>
                <a:cubicBezTo>
                  <a:pt x="374" y="242"/>
                  <a:pt x="374" y="242"/>
                  <a:pt x="374" y="242"/>
                </a:cubicBezTo>
                <a:cubicBezTo>
                  <a:pt x="374" y="242"/>
                  <a:pt x="374" y="242"/>
                  <a:pt x="374" y="242"/>
                </a:cubicBezTo>
                <a:cubicBezTo>
                  <a:pt x="374" y="242"/>
                  <a:pt x="374" y="243"/>
                  <a:pt x="374" y="243"/>
                </a:cubicBezTo>
                <a:cubicBezTo>
                  <a:pt x="373" y="243"/>
                  <a:pt x="373" y="243"/>
                  <a:pt x="373" y="243"/>
                </a:cubicBezTo>
                <a:lnTo>
                  <a:pt x="373" y="242"/>
                </a:lnTo>
                <a:close/>
                <a:moveTo>
                  <a:pt x="380" y="339"/>
                </a:moveTo>
                <a:cubicBezTo>
                  <a:pt x="380" y="339"/>
                  <a:pt x="380" y="339"/>
                  <a:pt x="380" y="339"/>
                </a:cubicBezTo>
                <a:cubicBezTo>
                  <a:pt x="380" y="339"/>
                  <a:pt x="380" y="339"/>
                  <a:pt x="381" y="339"/>
                </a:cubicBezTo>
                <a:cubicBezTo>
                  <a:pt x="381" y="339"/>
                  <a:pt x="381" y="339"/>
                  <a:pt x="381" y="339"/>
                </a:cubicBezTo>
                <a:lnTo>
                  <a:pt x="380" y="339"/>
                </a:lnTo>
                <a:close/>
                <a:moveTo>
                  <a:pt x="382" y="280"/>
                </a:moveTo>
                <a:cubicBezTo>
                  <a:pt x="380" y="281"/>
                  <a:pt x="378" y="281"/>
                  <a:pt x="375" y="280"/>
                </a:cubicBezTo>
                <a:cubicBezTo>
                  <a:pt x="374" y="279"/>
                  <a:pt x="373" y="278"/>
                  <a:pt x="374" y="278"/>
                </a:cubicBezTo>
                <a:cubicBezTo>
                  <a:pt x="375" y="277"/>
                  <a:pt x="377" y="277"/>
                  <a:pt x="378" y="275"/>
                </a:cubicBezTo>
                <a:cubicBezTo>
                  <a:pt x="379" y="274"/>
                  <a:pt x="380" y="272"/>
                  <a:pt x="382" y="272"/>
                </a:cubicBezTo>
                <a:cubicBezTo>
                  <a:pt x="384" y="271"/>
                  <a:pt x="385" y="270"/>
                  <a:pt x="385" y="269"/>
                </a:cubicBezTo>
                <a:cubicBezTo>
                  <a:pt x="385" y="268"/>
                  <a:pt x="386" y="268"/>
                  <a:pt x="386" y="268"/>
                </a:cubicBezTo>
                <a:cubicBezTo>
                  <a:pt x="388" y="268"/>
                  <a:pt x="389" y="269"/>
                  <a:pt x="391" y="268"/>
                </a:cubicBezTo>
                <a:cubicBezTo>
                  <a:pt x="392" y="268"/>
                  <a:pt x="393" y="267"/>
                  <a:pt x="392" y="266"/>
                </a:cubicBezTo>
                <a:cubicBezTo>
                  <a:pt x="391" y="265"/>
                  <a:pt x="390" y="264"/>
                  <a:pt x="389" y="263"/>
                </a:cubicBezTo>
                <a:cubicBezTo>
                  <a:pt x="388" y="262"/>
                  <a:pt x="386" y="262"/>
                  <a:pt x="384" y="262"/>
                </a:cubicBezTo>
                <a:cubicBezTo>
                  <a:pt x="380" y="262"/>
                  <a:pt x="376" y="262"/>
                  <a:pt x="372" y="261"/>
                </a:cubicBezTo>
                <a:cubicBezTo>
                  <a:pt x="372" y="261"/>
                  <a:pt x="372" y="261"/>
                  <a:pt x="372" y="261"/>
                </a:cubicBezTo>
                <a:cubicBezTo>
                  <a:pt x="372" y="260"/>
                  <a:pt x="372" y="260"/>
                  <a:pt x="373" y="259"/>
                </a:cubicBezTo>
                <a:cubicBezTo>
                  <a:pt x="373" y="259"/>
                  <a:pt x="374" y="259"/>
                  <a:pt x="374" y="259"/>
                </a:cubicBezTo>
                <a:cubicBezTo>
                  <a:pt x="379" y="259"/>
                  <a:pt x="383" y="259"/>
                  <a:pt x="387" y="258"/>
                </a:cubicBezTo>
                <a:cubicBezTo>
                  <a:pt x="391" y="258"/>
                  <a:pt x="394" y="258"/>
                  <a:pt x="397" y="257"/>
                </a:cubicBezTo>
                <a:cubicBezTo>
                  <a:pt x="400" y="256"/>
                  <a:pt x="402" y="256"/>
                  <a:pt x="405" y="255"/>
                </a:cubicBezTo>
                <a:cubicBezTo>
                  <a:pt x="406" y="255"/>
                  <a:pt x="407" y="255"/>
                  <a:pt x="408" y="255"/>
                </a:cubicBezTo>
                <a:cubicBezTo>
                  <a:pt x="408" y="255"/>
                  <a:pt x="409" y="256"/>
                  <a:pt x="409" y="256"/>
                </a:cubicBezTo>
                <a:cubicBezTo>
                  <a:pt x="409" y="256"/>
                  <a:pt x="409" y="257"/>
                  <a:pt x="409" y="257"/>
                </a:cubicBezTo>
                <a:cubicBezTo>
                  <a:pt x="406" y="258"/>
                  <a:pt x="404" y="259"/>
                  <a:pt x="401" y="260"/>
                </a:cubicBezTo>
                <a:cubicBezTo>
                  <a:pt x="401" y="261"/>
                  <a:pt x="400" y="262"/>
                  <a:pt x="401" y="263"/>
                </a:cubicBezTo>
                <a:cubicBezTo>
                  <a:pt x="401" y="263"/>
                  <a:pt x="401" y="263"/>
                  <a:pt x="401" y="263"/>
                </a:cubicBezTo>
                <a:cubicBezTo>
                  <a:pt x="402" y="264"/>
                  <a:pt x="402" y="264"/>
                  <a:pt x="403" y="264"/>
                </a:cubicBezTo>
                <a:cubicBezTo>
                  <a:pt x="406" y="267"/>
                  <a:pt x="410" y="268"/>
                  <a:pt x="414" y="265"/>
                </a:cubicBezTo>
                <a:cubicBezTo>
                  <a:pt x="415" y="265"/>
                  <a:pt x="415" y="264"/>
                  <a:pt x="415" y="265"/>
                </a:cubicBezTo>
                <a:cubicBezTo>
                  <a:pt x="416" y="265"/>
                  <a:pt x="416" y="265"/>
                  <a:pt x="416" y="266"/>
                </a:cubicBezTo>
                <a:cubicBezTo>
                  <a:pt x="415" y="267"/>
                  <a:pt x="415" y="268"/>
                  <a:pt x="414" y="269"/>
                </a:cubicBezTo>
                <a:cubicBezTo>
                  <a:pt x="413" y="270"/>
                  <a:pt x="412" y="271"/>
                  <a:pt x="411" y="272"/>
                </a:cubicBezTo>
                <a:cubicBezTo>
                  <a:pt x="410" y="272"/>
                  <a:pt x="410" y="273"/>
                  <a:pt x="409" y="274"/>
                </a:cubicBezTo>
                <a:cubicBezTo>
                  <a:pt x="408" y="277"/>
                  <a:pt x="407" y="277"/>
                  <a:pt x="405" y="275"/>
                </a:cubicBezTo>
                <a:cubicBezTo>
                  <a:pt x="403" y="273"/>
                  <a:pt x="401" y="273"/>
                  <a:pt x="398" y="274"/>
                </a:cubicBezTo>
                <a:cubicBezTo>
                  <a:pt x="397" y="275"/>
                  <a:pt x="396" y="276"/>
                  <a:pt x="396" y="276"/>
                </a:cubicBezTo>
                <a:cubicBezTo>
                  <a:pt x="396" y="279"/>
                  <a:pt x="394" y="281"/>
                  <a:pt x="391" y="281"/>
                </a:cubicBezTo>
                <a:cubicBezTo>
                  <a:pt x="391" y="281"/>
                  <a:pt x="391" y="281"/>
                  <a:pt x="391" y="281"/>
                </a:cubicBezTo>
                <a:cubicBezTo>
                  <a:pt x="391" y="281"/>
                  <a:pt x="391" y="281"/>
                  <a:pt x="391" y="281"/>
                </a:cubicBezTo>
                <a:cubicBezTo>
                  <a:pt x="390" y="282"/>
                  <a:pt x="389" y="282"/>
                  <a:pt x="388" y="283"/>
                </a:cubicBezTo>
                <a:cubicBezTo>
                  <a:pt x="388" y="283"/>
                  <a:pt x="388" y="283"/>
                  <a:pt x="388" y="283"/>
                </a:cubicBezTo>
                <a:cubicBezTo>
                  <a:pt x="387" y="283"/>
                  <a:pt x="387" y="283"/>
                  <a:pt x="387" y="283"/>
                </a:cubicBezTo>
                <a:cubicBezTo>
                  <a:pt x="387" y="283"/>
                  <a:pt x="387" y="284"/>
                  <a:pt x="386" y="284"/>
                </a:cubicBezTo>
                <a:cubicBezTo>
                  <a:pt x="386" y="284"/>
                  <a:pt x="386" y="284"/>
                  <a:pt x="386" y="284"/>
                </a:cubicBezTo>
                <a:cubicBezTo>
                  <a:pt x="386" y="283"/>
                  <a:pt x="387" y="283"/>
                  <a:pt x="387" y="283"/>
                </a:cubicBezTo>
                <a:cubicBezTo>
                  <a:pt x="387" y="283"/>
                  <a:pt x="387" y="283"/>
                  <a:pt x="387" y="283"/>
                </a:cubicBezTo>
                <a:cubicBezTo>
                  <a:pt x="388" y="283"/>
                  <a:pt x="388" y="283"/>
                  <a:pt x="388" y="283"/>
                </a:cubicBezTo>
                <a:cubicBezTo>
                  <a:pt x="389" y="282"/>
                  <a:pt x="390" y="281"/>
                  <a:pt x="391" y="281"/>
                </a:cubicBezTo>
                <a:cubicBezTo>
                  <a:pt x="391" y="281"/>
                  <a:pt x="391" y="281"/>
                  <a:pt x="391" y="281"/>
                </a:cubicBezTo>
                <a:cubicBezTo>
                  <a:pt x="391" y="281"/>
                  <a:pt x="391" y="281"/>
                  <a:pt x="391" y="281"/>
                </a:cubicBezTo>
                <a:cubicBezTo>
                  <a:pt x="392" y="280"/>
                  <a:pt x="392" y="279"/>
                  <a:pt x="393" y="277"/>
                </a:cubicBezTo>
                <a:cubicBezTo>
                  <a:pt x="393" y="276"/>
                  <a:pt x="391" y="274"/>
                  <a:pt x="390" y="275"/>
                </a:cubicBezTo>
                <a:cubicBezTo>
                  <a:pt x="388" y="275"/>
                  <a:pt x="387" y="276"/>
                  <a:pt x="385" y="277"/>
                </a:cubicBezTo>
                <a:cubicBezTo>
                  <a:pt x="384" y="277"/>
                  <a:pt x="383" y="279"/>
                  <a:pt x="382" y="280"/>
                </a:cubicBezTo>
                <a:close/>
                <a:moveTo>
                  <a:pt x="403" y="285"/>
                </a:moveTo>
                <a:cubicBezTo>
                  <a:pt x="402" y="285"/>
                  <a:pt x="402" y="286"/>
                  <a:pt x="401" y="286"/>
                </a:cubicBezTo>
                <a:cubicBezTo>
                  <a:pt x="401" y="286"/>
                  <a:pt x="401" y="286"/>
                  <a:pt x="401" y="286"/>
                </a:cubicBezTo>
                <a:cubicBezTo>
                  <a:pt x="401" y="286"/>
                  <a:pt x="401" y="286"/>
                  <a:pt x="401" y="287"/>
                </a:cubicBezTo>
                <a:cubicBezTo>
                  <a:pt x="401" y="287"/>
                  <a:pt x="401" y="287"/>
                  <a:pt x="401" y="288"/>
                </a:cubicBezTo>
                <a:cubicBezTo>
                  <a:pt x="400" y="287"/>
                  <a:pt x="401" y="287"/>
                  <a:pt x="401" y="287"/>
                </a:cubicBezTo>
                <a:cubicBezTo>
                  <a:pt x="401" y="286"/>
                  <a:pt x="401" y="286"/>
                  <a:pt x="401" y="286"/>
                </a:cubicBezTo>
                <a:cubicBezTo>
                  <a:pt x="401" y="286"/>
                  <a:pt x="401" y="286"/>
                  <a:pt x="401" y="286"/>
                </a:cubicBezTo>
                <a:cubicBezTo>
                  <a:pt x="402" y="285"/>
                  <a:pt x="402" y="285"/>
                  <a:pt x="402" y="284"/>
                </a:cubicBezTo>
                <a:cubicBezTo>
                  <a:pt x="402" y="284"/>
                  <a:pt x="403" y="285"/>
                  <a:pt x="403" y="285"/>
                </a:cubicBezTo>
                <a:close/>
                <a:moveTo>
                  <a:pt x="395" y="312"/>
                </a:moveTo>
                <a:cubicBezTo>
                  <a:pt x="395" y="312"/>
                  <a:pt x="395" y="313"/>
                  <a:pt x="395" y="313"/>
                </a:cubicBezTo>
                <a:cubicBezTo>
                  <a:pt x="392" y="312"/>
                  <a:pt x="391" y="311"/>
                  <a:pt x="391" y="309"/>
                </a:cubicBezTo>
                <a:cubicBezTo>
                  <a:pt x="390" y="308"/>
                  <a:pt x="391" y="308"/>
                  <a:pt x="392" y="308"/>
                </a:cubicBezTo>
                <a:cubicBezTo>
                  <a:pt x="392" y="307"/>
                  <a:pt x="393" y="307"/>
                  <a:pt x="393" y="307"/>
                </a:cubicBezTo>
                <a:cubicBezTo>
                  <a:pt x="394" y="309"/>
                  <a:pt x="395" y="311"/>
                  <a:pt x="395" y="312"/>
                </a:cubicBezTo>
                <a:close/>
                <a:moveTo>
                  <a:pt x="389" y="358"/>
                </a:moveTo>
                <a:cubicBezTo>
                  <a:pt x="389" y="357"/>
                  <a:pt x="389" y="357"/>
                  <a:pt x="389" y="357"/>
                </a:cubicBezTo>
                <a:cubicBezTo>
                  <a:pt x="390" y="357"/>
                  <a:pt x="390" y="357"/>
                  <a:pt x="390" y="357"/>
                </a:cubicBezTo>
                <a:lnTo>
                  <a:pt x="389" y="358"/>
                </a:lnTo>
                <a:close/>
                <a:moveTo>
                  <a:pt x="403" y="384"/>
                </a:moveTo>
                <a:cubicBezTo>
                  <a:pt x="403" y="384"/>
                  <a:pt x="402" y="384"/>
                  <a:pt x="402" y="384"/>
                </a:cubicBezTo>
                <a:cubicBezTo>
                  <a:pt x="402" y="384"/>
                  <a:pt x="402" y="383"/>
                  <a:pt x="402" y="383"/>
                </a:cubicBezTo>
                <a:cubicBezTo>
                  <a:pt x="402" y="383"/>
                  <a:pt x="402" y="383"/>
                  <a:pt x="402" y="383"/>
                </a:cubicBezTo>
                <a:cubicBezTo>
                  <a:pt x="403" y="383"/>
                  <a:pt x="403" y="383"/>
                  <a:pt x="403" y="383"/>
                </a:cubicBezTo>
                <a:cubicBezTo>
                  <a:pt x="403" y="384"/>
                  <a:pt x="403" y="384"/>
                  <a:pt x="403" y="384"/>
                </a:cubicBezTo>
                <a:close/>
                <a:moveTo>
                  <a:pt x="406" y="345"/>
                </a:moveTo>
                <a:cubicBezTo>
                  <a:pt x="405" y="347"/>
                  <a:pt x="404" y="347"/>
                  <a:pt x="402" y="348"/>
                </a:cubicBezTo>
                <a:cubicBezTo>
                  <a:pt x="399" y="348"/>
                  <a:pt x="397" y="349"/>
                  <a:pt x="394" y="349"/>
                </a:cubicBezTo>
                <a:cubicBezTo>
                  <a:pt x="392" y="349"/>
                  <a:pt x="390" y="349"/>
                  <a:pt x="389" y="347"/>
                </a:cubicBezTo>
                <a:cubicBezTo>
                  <a:pt x="388" y="346"/>
                  <a:pt x="387" y="345"/>
                  <a:pt x="386" y="344"/>
                </a:cubicBezTo>
                <a:cubicBezTo>
                  <a:pt x="386" y="344"/>
                  <a:pt x="386" y="343"/>
                  <a:pt x="386" y="343"/>
                </a:cubicBezTo>
                <a:cubicBezTo>
                  <a:pt x="386" y="343"/>
                  <a:pt x="387" y="343"/>
                  <a:pt x="387" y="343"/>
                </a:cubicBezTo>
                <a:cubicBezTo>
                  <a:pt x="388" y="343"/>
                  <a:pt x="389" y="344"/>
                  <a:pt x="390" y="344"/>
                </a:cubicBezTo>
                <a:cubicBezTo>
                  <a:pt x="391" y="344"/>
                  <a:pt x="392" y="344"/>
                  <a:pt x="393" y="343"/>
                </a:cubicBezTo>
                <a:cubicBezTo>
                  <a:pt x="394" y="342"/>
                  <a:pt x="395" y="341"/>
                  <a:pt x="396" y="339"/>
                </a:cubicBezTo>
                <a:cubicBezTo>
                  <a:pt x="397" y="338"/>
                  <a:pt x="399" y="337"/>
                  <a:pt x="401" y="338"/>
                </a:cubicBezTo>
                <a:cubicBezTo>
                  <a:pt x="401" y="338"/>
                  <a:pt x="402" y="338"/>
                  <a:pt x="402" y="337"/>
                </a:cubicBezTo>
                <a:cubicBezTo>
                  <a:pt x="404" y="337"/>
                  <a:pt x="405" y="336"/>
                  <a:pt x="404" y="335"/>
                </a:cubicBezTo>
                <a:cubicBezTo>
                  <a:pt x="404" y="334"/>
                  <a:pt x="404" y="333"/>
                  <a:pt x="404" y="332"/>
                </a:cubicBezTo>
                <a:cubicBezTo>
                  <a:pt x="404" y="331"/>
                  <a:pt x="403" y="329"/>
                  <a:pt x="403" y="327"/>
                </a:cubicBezTo>
                <a:cubicBezTo>
                  <a:pt x="403" y="327"/>
                  <a:pt x="403" y="326"/>
                  <a:pt x="404" y="326"/>
                </a:cubicBezTo>
                <a:cubicBezTo>
                  <a:pt x="404" y="326"/>
                  <a:pt x="404" y="326"/>
                  <a:pt x="404" y="326"/>
                </a:cubicBezTo>
                <a:cubicBezTo>
                  <a:pt x="407" y="328"/>
                  <a:pt x="409" y="331"/>
                  <a:pt x="410" y="334"/>
                </a:cubicBezTo>
                <a:cubicBezTo>
                  <a:pt x="411" y="335"/>
                  <a:pt x="412" y="336"/>
                  <a:pt x="414" y="336"/>
                </a:cubicBezTo>
                <a:cubicBezTo>
                  <a:pt x="418" y="336"/>
                  <a:pt x="422" y="335"/>
                  <a:pt x="425" y="333"/>
                </a:cubicBezTo>
                <a:cubicBezTo>
                  <a:pt x="427" y="330"/>
                  <a:pt x="431" y="329"/>
                  <a:pt x="434" y="329"/>
                </a:cubicBezTo>
                <a:cubicBezTo>
                  <a:pt x="435" y="328"/>
                  <a:pt x="437" y="329"/>
                  <a:pt x="438" y="329"/>
                </a:cubicBezTo>
                <a:cubicBezTo>
                  <a:pt x="438" y="329"/>
                  <a:pt x="438" y="329"/>
                  <a:pt x="438" y="329"/>
                </a:cubicBezTo>
                <a:cubicBezTo>
                  <a:pt x="438" y="328"/>
                  <a:pt x="438" y="328"/>
                  <a:pt x="439" y="328"/>
                </a:cubicBezTo>
                <a:cubicBezTo>
                  <a:pt x="439" y="328"/>
                  <a:pt x="438" y="329"/>
                  <a:pt x="438" y="329"/>
                </a:cubicBezTo>
                <a:cubicBezTo>
                  <a:pt x="438" y="329"/>
                  <a:pt x="438" y="329"/>
                  <a:pt x="438" y="329"/>
                </a:cubicBezTo>
                <a:cubicBezTo>
                  <a:pt x="438" y="330"/>
                  <a:pt x="437" y="331"/>
                  <a:pt x="436" y="331"/>
                </a:cubicBezTo>
                <a:cubicBezTo>
                  <a:pt x="435" y="332"/>
                  <a:pt x="434" y="333"/>
                  <a:pt x="432" y="333"/>
                </a:cubicBezTo>
                <a:cubicBezTo>
                  <a:pt x="429" y="335"/>
                  <a:pt x="427" y="336"/>
                  <a:pt x="424" y="338"/>
                </a:cubicBezTo>
                <a:cubicBezTo>
                  <a:pt x="421" y="340"/>
                  <a:pt x="417" y="342"/>
                  <a:pt x="414" y="343"/>
                </a:cubicBezTo>
                <a:cubicBezTo>
                  <a:pt x="414" y="344"/>
                  <a:pt x="413" y="344"/>
                  <a:pt x="412" y="343"/>
                </a:cubicBezTo>
                <a:cubicBezTo>
                  <a:pt x="410" y="342"/>
                  <a:pt x="408" y="343"/>
                  <a:pt x="406" y="345"/>
                </a:cubicBezTo>
                <a:close/>
                <a:moveTo>
                  <a:pt x="412" y="420"/>
                </a:moveTo>
                <a:cubicBezTo>
                  <a:pt x="412" y="420"/>
                  <a:pt x="412" y="420"/>
                  <a:pt x="412" y="419"/>
                </a:cubicBezTo>
                <a:cubicBezTo>
                  <a:pt x="412" y="419"/>
                  <a:pt x="411" y="419"/>
                  <a:pt x="411" y="418"/>
                </a:cubicBezTo>
                <a:cubicBezTo>
                  <a:pt x="411" y="419"/>
                  <a:pt x="412" y="419"/>
                  <a:pt x="412" y="419"/>
                </a:cubicBezTo>
                <a:cubicBezTo>
                  <a:pt x="412" y="419"/>
                  <a:pt x="413" y="420"/>
                  <a:pt x="412" y="420"/>
                </a:cubicBezTo>
                <a:close/>
                <a:moveTo>
                  <a:pt x="413" y="384"/>
                </a:moveTo>
                <a:cubicBezTo>
                  <a:pt x="413" y="384"/>
                  <a:pt x="412" y="383"/>
                  <a:pt x="412" y="383"/>
                </a:cubicBezTo>
                <a:cubicBezTo>
                  <a:pt x="412" y="383"/>
                  <a:pt x="412" y="383"/>
                  <a:pt x="412" y="383"/>
                </a:cubicBezTo>
                <a:cubicBezTo>
                  <a:pt x="413" y="382"/>
                  <a:pt x="413" y="380"/>
                  <a:pt x="414" y="380"/>
                </a:cubicBezTo>
                <a:cubicBezTo>
                  <a:pt x="417" y="378"/>
                  <a:pt x="421" y="376"/>
                  <a:pt x="424" y="374"/>
                </a:cubicBezTo>
                <a:cubicBezTo>
                  <a:pt x="424" y="374"/>
                  <a:pt x="425" y="374"/>
                  <a:pt x="425" y="375"/>
                </a:cubicBezTo>
                <a:cubicBezTo>
                  <a:pt x="427" y="376"/>
                  <a:pt x="429" y="377"/>
                  <a:pt x="431" y="377"/>
                </a:cubicBezTo>
                <a:cubicBezTo>
                  <a:pt x="431" y="377"/>
                  <a:pt x="431" y="378"/>
                  <a:pt x="431" y="378"/>
                </a:cubicBezTo>
                <a:cubicBezTo>
                  <a:pt x="431" y="378"/>
                  <a:pt x="431" y="379"/>
                  <a:pt x="431" y="379"/>
                </a:cubicBezTo>
                <a:cubicBezTo>
                  <a:pt x="429" y="379"/>
                  <a:pt x="427" y="379"/>
                  <a:pt x="425" y="380"/>
                </a:cubicBezTo>
                <a:cubicBezTo>
                  <a:pt x="425" y="379"/>
                  <a:pt x="425" y="379"/>
                  <a:pt x="425" y="379"/>
                </a:cubicBezTo>
                <a:cubicBezTo>
                  <a:pt x="424" y="379"/>
                  <a:pt x="423" y="379"/>
                  <a:pt x="422" y="379"/>
                </a:cubicBezTo>
                <a:cubicBezTo>
                  <a:pt x="420" y="379"/>
                  <a:pt x="417" y="380"/>
                  <a:pt x="415" y="382"/>
                </a:cubicBezTo>
                <a:cubicBezTo>
                  <a:pt x="415" y="383"/>
                  <a:pt x="414" y="383"/>
                  <a:pt x="413" y="384"/>
                </a:cubicBezTo>
                <a:close/>
                <a:moveTo>
                  <a:pt x="504" y="835"/>
                </a:moveTo>
                <a:cubicBezTo>
                  <a:pt x="504" y="835"/>
                  <a:pt x="504" y="836"/>
                  <a:pt x="504" y="836"/>
                </a:cubicBezTo>
                <a:cubicBezTo>
                  <a:pt x="502" y="836"/>
                  <a:pt x="500" y="835"/>
                  <a:pt x="500" y="833"/>
                </a:cubicBezTo>
                <a:cubicBezTo>
                  <a:pt x="500" y="833"/>
                  <a:pt x="501" y="833"/>
                  <a:pt x="501" y="833"/>
                </a:cubicBezTo>
                <a:cubicBezTo>
                  <a:pt x="502" y="832"/>
                  <a:pt x="504" y="833"/>
                  <a:pt x="504" y="834"/>
                </a:cubicBezTo>
                <a:cubicBezTo>
                  <a:pt x="504" y="835"/>
                  <a:pt x="504" y="835"/>
                  <a:pt x="504" y="835"/>
                </a:cubicBezTo>
                <a:close/>
                <a:moveTo>
                  <a:pt x="602" y="850"/>
                </a:moveTo>
                <a:cubicBezTo>
                  <a:pt x="602" y="850"/>
                  <a:pt x="601" y="852"/>
                  <a:pt x="601" y="851"/>
                </a:cubicBezTo>
                <a:cubicBezTo>
                  <a:pt x="600" y="851"/>
                  <a:pt x="600" y="851"/>
                  <a:pt x="599" y="850"/>
                </a:cubicBezTo>
                <a:cubicBezTo>
                  <a:pt x="598" y="848"/>
                  <a:pt x="598" y="847"/>
                  <a:pt x="601" y="844"/>
                </a:cubicBezTo>
                <a:cubicBezTo>
                  <a:pt x="601" y="844"/>
                  <a:pt x="602" y="844"/>
                  <a:pt x="602" y="844"/>
                </a:cubicBezTo>
                <a:cubicBezTo>
                  <a:pt x="602" y="844"/>
                  <a:pt x="602" y="845"/>
                  <a:pt x="602" y="845"/>
                </a:cubicBezTo>
                <a:cubicBezTo>
                  <a:pt x="603" y="846"/>
                  <a:pt x="603" y="846"/>
                  <a:pt x="603" y="848"/>
                </a:cubicBezTo>
                <a:cubicBezTo>
                  <a:pt x="603" y="848"/>
                  <a:pt x="603" y="849"/>
                  <a:pt x="602" y="850"/>
                </a:cubicBezTo>
                <a:close/>
                <a:moveTo>
                  <a:pt x="620" y="1318"/>
                </a:moveTo>
                <a:cubicBezTo>
                  <a:pt x="620" y="1318"/>
                  <a:pt x="619" y="1318"/>
                  <a:pt x="619" y="1318"/>
                </a:cubicBezTo>
                <a:cubicBezTo>
                  <a:pt x="619" y="1318"/>
                  <a:pt x="619" y="1318"/>
                  <a:pt x="619" y="1317"/>
                </a:cubicBezTo>
                <a:cubicBezTo>
                  <a:pt x="620" y="1317"/>
                  <a:pt x="620" y="1317"/>
                  <a:pt x="620" y="1318"/>
                </a:cubicBezTo>
                <a:cubicBezTo>
                  <a:pt x="620" y="1318"/>
                  <a:pt x="620" y="1318"/>
                  <a:pt x="620" y="1318"/>
                </a:cubicBezTo>
                <a:close/>
                <a:moveTo>
                  <a:pt x="622" y="1040"/>
                </a:moveTo>
                <a:cubicBezTo>
                  <a:pt x="622" y="1040"/>
                  <a:pt x="622" y="1040"/>
                  <a:pt x="622" y="1040"/>
                </a:cubicBezTo>
                <a:cubicBezTo>
                  <a:pt x="619" y="1040"/>
                  <a:pt x="618" y="1038"/>
                  <a:pt x="616" y="1036"/>
                </a:cubicBezTo>
                <a:cubicBezTo>
                  <a:pt x="616" y="1036"/>
                  <a:pt x="616" y="1035"/>
                  <a:pt x="616" y="1034"/>
                </a:cubicBezTo>
                <a:cubicBezTo>
                  <a:pt x="617" y="1034"/>
                  <a:pt x="617" y="1034"/>
                  <a:pt x="617" y="1034"/>
                </a:cubicBezTo>
                <a:cubicBezTo>
                  <a:pt x="619" y="1036"/>
                  <a:pt x="621" y="1037"/>
                  <a:pt x="622" y="1040"/>
                </a:cubicBezTo>
                <a:cubicBezTo>
                  <a:pt x="622" y="1040"/>
                  <a:pt x="622" y="1040"/>
                  <a:pt x="622" y="1040"/>
                </a:cubicBezTo>
                <a:cubicBezTo>
                  <a:pt x="622" y="1040"/>
                  <a:pt x="623" y="1040"/>
                  <a:pt x="623" y="1040"/>
                </a:cubicBezTo>
                <a:cubicBezTo>
                  <a:pt x="622" y="1040"/>
                  <a:pt x="622" y="1040"/>
                  <a:pt x="622" y="1040"/>
                </a:cubicBezTo>
                <a:close/>
                <a:moveTo>
                  <a:pt x="638" y="1351"/>
                </a:moveTo>
                <a:cubicBezTo>
                  <a:pt x="638" y="1352"/>
                  <a:pt x="638" y="1352"/>
                  <a:pt x="638" y="1352"/>
                </a:cubicBezTo>
                <a:cubicBezTo>
                  <a:pt x="638" y="1352"/>
                  <a:pt x="638" y="1352"/>
                  <a:pt x="638" y="1352"/>
                </a:cubicBezTo>
                <a:cubicBezTo>
                  <a:pt x="638" y="1352"/>
                  <a:pt x="638" y="1352"/>
                  <a:pt x="638" y="1352"/>
                </a:cubicBezTo>
                <a:cubicBezTo>
                  <a:pt x="638" y="1352"/>
                  <a:pt x="638" y="1352"/>
                  <a:pt x="638" y="1351"/>
                </a:cubicBezTo>
                <a:cubicBezTo>
                  <a:pt x="638" y="1351"/>
                  <a:pt x="638" y="1351"/>
                  <a:pt x="638" y="1351"/>
                </a:cubicBezTo>
                <a:cubicBezTo>
                  <a:pt x="639" y="1351"/>
                  <a:pt x="639" y="1351"/>
                  <a:pt x="638" y="1351"/>
                </a:cubicBezTo>
                <a:close/>
                <a:moveTo>
                  <a:pt x="643" y="1360"/>
                </a:moveTo>
                <a:cubicBezTo>
                  <a:pt x="642" y="1360"/>
                  <a:pt x="642" y="1361"/>
                  <a:pt x="641" y="1361"/>
                </a:cubicBezTo>
                <a:cubicBezTo>
                  <a:pt x="641" y="1361"/>
                  <a:pt x="641" y="1361"/>
                  <a:pt x="641" y="1361"/>
                </a:cubicBezTo>
                <a:cubicBezTo>
                  <a:pt x="640" y="1360"/>
                  <a:pt x="641" y="1359"/>
                  <a:pt x="641" y="1359"/>
                </a:cubicBezTo>
                <a:cubicBezTo>
                  <a:pt x="642" y="1359"/>
                  <a:pt x="642" y="1360"/>
                  <a:pt x="643" y="1360"/>
                </a:cubicBezTo>
                <a:cubicBezTo>
                  <a:pt x="643" y="1360"/>
                  <a:pt x="643" y="1360"/>
                  <a:pt x="643" y="1360"/>
                </a:cubicBezTo>
                <a:close/>
                <a:moveTo>
                  <a:pt x="644" y="1370"/>
                </a:moveTo>
                <a:cubicBezTo>
                  <a:pt x="644" y="1370"/>
                  <a:pt x="644" y="1370"/>
                  <a:pt x="644" y="1370"/>
                </a:cubicBezTo>
                <a:cubicBezTo>
                  <a:pt x="644" y="1370"/>
                  <a:pt x="645" y="1370"/>
                  <a:pt x="645" y="1370"/>
                </a:cubicBezTo>
                <a:cubicBezTo>
                  <a:pt x="645" y="1370"/>
                  <a:pt x="645" y="1370"/>
                  <a:pt x="645" y="1370"/>
                </a:cubicBezTo>
                <a:cubicBezTo>
                  <a:pt x="645" y="1370"/>
                  <a:pt x="645" y="1370"/>
                  <a:pt x="644" y="1370"/>
                </a:cubicBezTo>
                <a:close/>
                <a:moveTo>
                  <a:pt x="649" y="1364"/>
                </a:moveTo>
                <a:cubicBezTo>
                  <a:pt x="649" y="1364"/>
                  <a:pt x="649" y="1364"/>
                  <a:pt x="649" y="1364"/>
                </a:cubicBezTo>
                <a:cubicBezTo>
                  <a:pt x="648" y="1364"/>
                  <a:pt x="648" y="1364"/>
                  <a:pt x="648" y="1364"/>
                </a:cubicBezTo>
                <a:cubicBezTo>
                  <a:pt x="648" y="1365"/>
                  <a:pt x="648" y="1365"/>
                  <a:pt x="647" y="1365"/>
                </a:cubicBezTo>
                <a:cubicBezTo>
                  <a:pt x="647" y="1366"/>
                  <a:pt x="647" y="1366"/>
                  <a:pt x="647" y="1366"/>
                </a:cubicBezTo>
                <a:cubicBezTo>
                  <a:pt x="646" y="1366"/>
                  <a:pt x="646" y="1366"/>
                  <a:pt x="646" y="1366"/>
                </a:cubicBezTo>
                <a:cubicBezTo>
                  <a:pt x="647" y="1366"/>
                  <a:pt x="647" y="1366"/>
                  <a:pt x="647" y="1366"/>
                </a:cubicBezTo>
                <a:cubicBezTo>
                  <a:pt x="647" y="1366"/>
                  <a:pt x="647" y="1365"/>
                  <a:pt x="647" y="1365"/>
                </a:cubicBezTo>
                <a:cubicBezTo>
                  <a:pt x="647" y="1365"/>
                  <a:pt x="648" y="1364"/>
                  <a:pt x="648" y="1364"/>
                </a:cubicBezTo>
                <a:cubicBezTo>
                  <a:pt x="648" y="1364"/>
                  <a:pt x="648" y="1364"/>
                  <a:pt x="648" y="1364"/>
                </a:cubicBezTo>
                <a:cubicBezTo>
                  <a:pt x="649" y="1364"/>
                  <a:pt x="649" y="1364"/>
                  <a:pt x="649" y="1364"/>
                </a:cubicBezTo>
                <a:cubicBezTo>
                  <a:pt x="649" y="1364"/>
                  <a:pt x="649" y="1363"/>
                  <a:pt x="649" y="1363"/>
                </a:cubicBezTo>
                <a:cubicBezTo>
                  <a:pt x="649" y="1364"/>
                  <a:pt x="649" y="1364"/>
                  <a:pt x="649" y="1364"/>
                </a:cubicBezTo>
                <a:close/>
                <a:moveTo>
                  <a:pt x="661" y="1368"/>
                </a:moveTo>
                <a:cubicBezTo>
                  <a:pt x="662" y="1368"/>
                  <a:pt x="662" y="1368"/>
                  <a:pt x="663" y="1368"/>
                </a:cubicBezTo>
                <a:cubicBezTo>
                  <a:pt x="663" y="1369"/>
                  <a:pt x="663" y="1369"/>
                  <a:pt x="662" y="1369"/>
                </a:cubicBezTo>
                <a:cubicBezTo>
                  <a:pt x="662" y="1370"/>
                  <a:pt x="662" y="1370"/>
                  <a:pt x="661" y="1370"/>
                </a:cubicBezTo>
                <a:cubicBezTo>
                  <a:pt x="661" y="1370"/>
                  <a:pt x="661" y="1370"/>
                  <a:pt x="660" y="1370"/>
                </a:cubicBezTo>
                <a:cubicBezTo>
                  <a:pt x="660" y="1370"/>
                  <a:pt x="660" y="1369"/>
                  <a:pt x="661" y="1368"/>
                </a:cubicBezTo>
                <a:close/>
                <a:moveTo>
                  <a:pt x="656" y="1374"/>
                </a:moveTo>
                <a:cubicBezTo>
                  <a:pt x="656" y="1375"/>
                  <a:pt x="656" y="1375"/>
                  <a:pt x="656" y="1375"/>
                </a:cubicBezTo>
                <a:cubicBezTo>
                  <a:pt x="657" y="1375"/>
                  <a:pt x="658" y="1376"/>
                  <a:pt x="659" y="1377"/>
                </a:cubicBezTo>
                <a:cubicBezTo>
                  <a:pt x="659" y="1377"/>
                  <a:pt x="659" y="1377"/>
                  <a:pt x="659" y="1377"/>
                </a:cubicBezTo>
                <a:cubicBezTo>
                  <a:pt x="659" y="1377"/>
                  <a:pt x="659" y="1376"/>
                  <a:pt x="659" y="1376"/>
                </a:cubicBezTo>
                <a:cubicBezTo>
                  <a:pt x="659" y="1376"/>
                  <a:pt x="659" y="1376"/>
                  <a:pt x="659" y="1375"/>
                </a:cubicBezTo>
                <a:cubicBezTo>
                  <a:pt x="659" y="1375"/>
                  <a:pt x="660" y="1374"/>
                  <a:pt x="660" y="1374"/>
                </a:cubicBezTo>
                <a:cubicBezTo>
                  <a:pt x="661" y="1374"/>
                  <a:pt x="661" y="1375"/>
                  <a:pt x="661" y="1375"/>
                </a:cubicBezTo>
                <a:cubicBezTo>
                  <a:pt x="662" y="1375"/>
                  <a:pt x="661" y="1376"/>
                  <a:pt x="661" y="1376"/>
                </a:cubicBezTo>
                <a:cubicBezTo>
                  <a:pt x="660" y="1376"/>
                  <a:pt x="660" y="1376"/>
                  <a:pt x="659" y="1376"/>
                </a:cubicBezTo>
                <a:cubicBezTo>
                  <a:pt x="659" y="1377"/>
                  <a:pt x="659" y="1377"/>
                  <a:pt x="659" y="1377"/>
                </a:cubicBezTo>
                <a:cubicBezTo>
                  <a:pt x="659" y="1377"/>
                  <a:pt x="659" y="1377"/>
                  <a:pt x="659" y="1377"/>
                </a:cubicBezTo>
                <a:cubicBezTo>
                  <a:pt x="659" y="1377"/>
                  <a:pt x="658" y="1377"/>
                  <a:pt x="658" y="1377"/>
                </a:cubicBezTo>
                <a:cubicBezTo>
                  <a:pt x="657" y="1377"/>
                  <a:pt x="656" y="1377"/>
                  <a:pt x="656" y="1376"/>
                </a:cubicBezTo>
                <a:cubicBezTo>
                  <a:pt x="656" y="1376"/>
                  <a:pt x="656" y="1375"/>
                  <a:pt x="656" y="1375"/>
                </a:cubicBezTo>
                <a:cubicBezTo>
                  <a:pt x="656" y="1375"/>
                  <a:pt x="656" y="1375"/>
                  <a:pt x="655" y="1375"/>
                </a:cubicBezTo>
                <a:cubicBezTo>
                  <a:pt x="655" y="1375"/>
                  <a:pt x="655" y="1374"/>
                  <a:pt x="655" y="1374"/>
                </a:cubicBezTo>
                <a:cubicBezTo>
                  <a:pt x="655" y="1374"/>
                  <a:pt x="654" y="1374"/>
                  <a:pt x="654" y="1374"/>
                </a:cubicBezTo>
                <a:cubicBezTo>
                  <a:pt x="654" y="1373"/>
                  <a:pt x="655" y="1373"/>
                  <a:pt x="655" y="1373"/>
                </a:cubicBezTo>
                <a:cubicBezTo>
                  <a:pt x="655" y="1374"/>
                  <a:pt x="655" y="1374"/>
                  <a:pt x="655" y="1374"/>
                </a:cubicBezTo>
                <a:cubicBezTo>
                  <a:pt x="655" y="1374"/>
                  <a:pt x="656" y="1374"/>
                  <a:pt x="656" y="1374"/>
                </a:cubicBezTo>
                <a:close/>
                <a:moveTo>
                  <a:pt x="663" y="867"/>
                </a:moveTo>
                <a:cubicBezTo>
                  <a:pt x="664" y="866"/>
                  <a:pt x="664" y="866"/>
                  <a:pt x="664" y="866"/>
                </a:cubicBezTo>
                <a:cubicBezTo>
                  <a:pt x="664" y="867"/>
                  <a:pt x="664" y="867"/>
                  <a:pt x="664" y="867"/>
                </a:cubicBezTo>
                <a:lnTo>
                  <a:pt x="663" y="867"/>
                </a:lnTo>
                <a:close/>
                <a:moveTo>
                  <a:pt x="676" y="1153"/>
                </a:moveTo>
                <a:cubicBezTo>
                  <a:pt x="676" y="1153"/>
                  <a:pt x="675" y="1153"/>
                  <a:pt x="675" y="1153"/>
                </a:cubicBezTo>
                <a:cubicBezTo>
                  <a:pt x="675" y="1153"/>
                  <a:pt x="675" y="1152"/>
                  <a:pt x="676" y="1152"/>
                </a:cubicBezTo>
                <a:cubicBezTo>
                  <a:pt x="676" y="1152"/>
                  <a:pt x="676" y="1152"/>
                  <a:pt x="676" y="1152"/>
                </a:cubicBezTo>
                <a:cubicBezTo>
                  <a:pt x="677" y="1152"/>
                  <a:pt x="677" y="1153"/>
                  <a:pt x="677" y="1153"/>
                </a:cubicBezTo>
                <a:cubicBezTo>
                  <a:pt x="677" y="1153"/>
                  <a:pt x="677" y="1153"/>
                  <a:pt x="676" y="1153"/>
                </a:cubicBezTo>
                <a:close/>
                <a:moveTo>
                  <a:pt x="717" y="883"/>
                </a:moveTo>
                <a:cubicBezTo>
                  <a:pt x="716" y="883"/>
                  <a:pt x="716" y="883"/>
                  <a:pt x="716" y="883"/>
                </a:cubicBezTo>
                <a:cubicBezTo>
                  <a:pt x="717" y="882"/>
                  <a:pt x="717" y="882"/>
                  <a:pt x="718" y="882"/>
                </a:cubicBezTo>
                <a:cubicBezTo>
                  <a:pt x="718" y="882"/>
                  <a:pt x="718" y="883"/>
                  <a:pt x="718" y="883"/>
                </a:cubicBezTo>
                <a:cubicBezTo>
                  <a:pt x="718" y="883"/>
                  <a:pt x="717" y="884"/>
                  <a:pt x="717" y="883"/>
                </a:cubicBezTo>
                <a:close/>
                <a:moveTo>
                  <a:pt x="751" y="924"/>
                </a:moveTo>
                <a:cubicBezTo>
                  <a:pt x="750" y="925"/>
                  <a:pt x="749" y="925"/>
                  <a:pt x="748" y="925"/>
                </a:cubicBezTo>
                <a:cubicBezTo>
                  <a:pt x="747" y="924"/>
                  <a:pt x="747" y="923"/>
                  <a:pt x="747" y="923"/>
                </a:cubicBezTo>
                <a:cubicBezTo>
                  <a:pt x="748" y="922"/>
                  <a:pt x="748" y="921"/>
                  <a:pt x="748" y="921"/>
                </a:cubicBezTo>
                <a:cubicBezTo>
                  <a:pt x="748" y="921"/>
                  <a:pt x="748" y="922"/>
                  <a:pt x="749" y="922"/>
                </a:cubicBezTo>
                <a:cubicBezTo>
                  <a:pt x="749" y="923"/>
                  <a:pt x="750" y="923"/>
                  <a:pt x="751" y="923"/>
                </a:cubicBezTo>
                <a:cubicBezTo>
                  <a:pt x="751" y="923"/>
                  <a:pt x="751" y="923"/>
                  <a:pt x="752" y="923"/>
                </a:cubicBezTo>
                <a:cubicBezTo>
                  <a:pt x="751" y="923"/>
                  <a:pt x="751" y="924"/>
                  <a:pt x="751" y="924"/>
                </a:cubicBezTo>
                <a:close/>
                <a:moveTo>
                  <a:pt x="759" y="934"/>
                </a:moveTo>
                <a:cubicBezTo>
                  <a:pt x="759" y="934"/>
                  <a:pt x="759" y="933"/>
                  <a:pt x="760" y="933"/>
                </a:cubicBezTo>
                <a:cubicBezTo>
                  <a:pt x="760" y="933"/>
                  <a:pt x="760" y="933"/>
                  <a:pt x="761" y="933"/>
                </a:cubicBezTo>
                <a:cubicBezTo>
                  <a:pt x="761" y="933"/>
                  <a:pt x="761" y="933"/>
                  <a:pt x="761" y="933"/>
                </a:cubicBezTo>
                <a:cubicBezTo>
                  <a:pt x="761" y="933"/>
                  <a:pt x="761" y="934"/>
                  <a:pt x="761" y="934"/>
                </a:cubicBezTo>
                <a:cubicBezTo>
                  <a:pt x="760" y="934"/>
                  <a:pt x="760" y="934"/>
                  <a:pt x="759" y="934"/>
                </a:cubicBezTo>
                <a:close/>
                <a:moveTo>
                  <a:pt x="762" y="954"/>
                </a:moveTo>
                <a:cubicBezTo>
                  <a:pt x="762" y="954"/>
                  <a:pt x="761" y="954"/>
                  <a:pt x="761" y="954"/>
                </a:cubicBezTo>
                <a:cubicBezTo>
                  <a:pt x="761" y="953"/>
                  <a:pt x="760" y="952"/>
                  <a:pt x="760" y="951"/>
                </a:cubicBezTo>
                <a:cubicBezTo>
                  <a:pt x="760" y="951"/>
                  <a:pt x="760" y="950"/>
                  <a:pt x="760" y="950"/>
                </a:cubicBezTo>
                <a:cubicBezTo>
                  <a:pt x="760" y="950"/>
                  <a:pt x="761" y="950"/>
                  <a:pt x="761" y="951"/>
                </a:cubicBezTo>
                <a:cubicBezTo>
                  <a:pt x="761" y="951"/>
                  <a:pt x="762" y="952"/>
                  <a:pt x="762" y="953"/>
                </a:cubicBezTo>
                <a:cubicBezTo>
                  <a:pt x="762" y="953"/>
                  <a:pt x="762" y="953"/>
                  <a:pt x="762" y="954"/>
                </a:cubicBezTo>
                <a:close/>
                <a:moveTo>
                  <a:pt x="768" y="1055"/>
                </a:moveTo>
                <a:cubicBezTo>
                  <a:pt x="767" y="1055"/>
                  <a:pt x="767" y="1055"/>
                  <a:pt x="767" y="1055"/>
                </a:cubicBezTo>
                <a:cubicBezTo>
                  <a:pt x="768" y="1054"/>
                  <a:pt x="768" y="1054"/>
                  <a:pt x="768" y="1054"/>
                </a:cubicBezTo>
                <a:lnTo>
                  <a:pt x="768" y="1055"/>
                </a:lnTo>
                <a:close/>
                <a:moveTo>
                  <a:pt x="284" y="483"/>
                </a:moveTo>
                <a:cubicBezTo>
                  <a:pt x="284" y="483"/>
                  <a:pt x="284" y="482"/>
                  <a:pt x="284" y="482"/>
                </a:cubicBezTo>
                <a:cubicBezTo>
                  <a:pt x="284" y="483"/>
                  <a:pt x="284" y="483"/>
                  <a:pt x="284" y="483"/>
                </a:cubicBezTo>
                <a:cubicBezTo>
                  <a:pt x="284" y="483"/>
                  <a:pt x="284" y="483"/>
                  <a:pt x="284" y="483"/>
                </a:cubicBezTo>
                <a:cubicBezTo>
                  <a:pt x="284" y="483"/>
                  <a:pt x="284" y="483"/>
                  <a:pt x="284" y="483"/>
                </a:cubicBezTo>
                <a:close/>
                <a:moveTo>
                  <a:pt x="808" y="299"/>
                </a:moveTo>
                <a:cubicBezTo>
                  <a:pt x="808" y="299"/>
                  <a:pt x="808" y="299"/>
                  <a:pt x="808" y="299"/>
                </a:cubicBezTo>
                <a:cubicBezTo>
                  <a:pt x="808" y="299"/>
                  <a:pt x="808" y="299"/>
                  <a:pt x="808" y="299"/>
                </a:cubicBezTo>
                <a:close/>
                <a:moveTo>
                  <a:pt x="985" y="293"/>
                </a:moveTo>
                <a:cubicBezTo>
                  <a:pt x="985" y="292"/>
                  <a:pt x="985" y="292"/>
                  <a:pt x="985" y="291"/>
                </a:cubicBezTo>
                <a:cubicBezTo>
                  <a:pt x="985" y="291"/>
                  <a:pt x="985" y="291"/>
                  <a:pt x="984" y="291"/>
                </a:cubicBezTo>
                <a:cubicBezTo>
                  <a:pt x="981" y="289"/>
                  <a:pt x="977" y="290"/>
                  <a:pt x="974" y="288"/>
                </a:cubicBezTo>
                <a:cubicBezTo>
                  <a:pt x="972" y="287"/>
                  <a:pt x="969" y="287"/>
                  <a:pt x="967" y="288"/>
                </a:cubicBezTo>
                <a:cubicBezTo>
                  <a:pt x="966" y="288"/>
                  <a:pt x="966" y="288"/>
                  <a:pt x="965" y="287"/>
                </a:cubicBezTo>
                <a:cubicBezTo>
                  <a:pt x="965" y="287"/>
                  <a:pt x="965" y="287"/>
                  <a:pt x="964" y="287"/>
                </a:cubicBezTo>
                <a:cubicBezTo>
                  <a:pt x="964" y="286"/>
                  <a:pt x="964" y="286"/>
                  <a:pt x="965" y="285"/>
                </a:cubicBezTo>
                <a:cubicBezTo>
                  <a:pt x="966" y="285"/>
                  <a:pt x="967" y="285"/>
                  <a:pt x="969" y="284"/>
                </a:cubicBezTo>
                <a:cubicBezTo>
                  <a:pt x="970" y="283"/>
                  <a:pt x="971" y="282"/>
                  <a:pt x="971" y="280"/>
                </a:cubicBezTo>
                <a:cubicBezTo>
                  <a:pt x="971" y="278"/>
                  <a:pt x="971" y="276"/>
                  <a:pt x="970" y="275"/>
                </a:cubicBezTo>
                <a:cubicBezTo>
                  <a:pt x="970" y="274"/>
                  <a:pt x="972" y="273"/>
                  <a:pt x="972" y="273"/>
                </a:cubicBezTo>
                <a:cubicBezTo>
                  <a:pt x="973" y="273"/>
                  <a:pt x="973" y="274"/>
                  <a:pt x="973" y="274"/>
                </a:cubicBezTo>
                <a:cubicBezTo>
                  <a:pt x="975" y="277"/>
                  <a:pt x="976" y="281"/>
                  <a:pt x="978" y="284"/>
                </a:cubicBezTo>
                <a:cubicBezTo>
                  <a:pt x="979" y="286"/>
                  <a:pt x="981" y="287"/>
                  <a:pt x="984" y="287"/>
                </a:cubicBezTo>
                <a:cubicBezTo>
                  <a:pt x="985" y="286"/>
                  <a:pt x="986" y="286"/>
                  <a:pt x="987" y="287"/>
                </a:cubicBezTo>
                <a:cubicBezTo>
                  <a:pt x="990" y="287"/>
                  <a:pt x="991" y="286"/>
                  <a:pt x="991" y="283"/>
                </a:cubicBezTo>
                <a:cubicBezTo>
                  <a:pt x="991" y="281"/>
                  <a:pt x="991" y="278"/>
                  <a:pt x="991" y="276"/>
                </a:cubicBezTo>
                <a:cubicBezTo>
                  <a:pt x="991" y="273"/>
                  <a:pt x="989" y="271"/>
                  <a:pt x="990" y="268"/>
                </a:cubicBezTo>
                <a:cubicBezTo>
                  <a:pt x="990" y="268"/>
                  <a:pt x="989" y="267"/>
                  <a:pt x="989" y="266"/>
                </a:cubicBezTo>
                <a:cubicBezTo>
                  <a:pt x="987" y="263"/>
                  <a:pt x="985" y="260"/>
                  <a:pt x="982" y="258"/>
                </a:cubicBezTo>
                <a:cubicBezTo>
                  <a:pt x="981" y="257"/>
                  <a:pt x="979" y="256"/>
                  <a:pt x="978" y="255"/>
                </a:cubicBezTo>
                <a:cubicBezTo>
                  <a:pt x="978" y="255"/>
                  <a:pt x="977" y="254"/>
                  <a:pt x="977" y="253"/>
                </a:cubicBezTo>
                <a:cubicBezTo>
                  <a:pt x="976" y="251"/>
                  <a:pt x="976" y="249"/>
                  <a:pt x="976" y="247"/>
                </a:cubicBezTo>
                <a:cubicBezTo>
                  <a:pt x="976" y="247"/>
                  <a:pt x="976" y="246"/>
                  <a:pt x="977" y="246"/>
                </a:cubicBezTo>
                <a:cubicBezTo>
                  <a:pt x="977" y="246"/>
                  <a:pt x="978" y="246"/>
                  <a:pt x="978" y="246"/>
                </a:cubicBezTo>
                <a:cubicBezTo>
                  <a:pt x="979" y="247"/>
                  <a:pt x="979" y="248"/>
                  <a:pt x="979" y="248"/>
                </a:cubicBezTo>
                <a:cubicBezTo>
                  <a:pt x="979" y="252"/>
                  <a:pt x="980" y="254"/>
                  <a:pt x="983" y="256"/>
                </a:cubicBezTo>
                <a:cubicBezTo>
                  <a:pt x="985" y="257"/>
                  <a:pt x="986" y="259"/>
                  <a:pt x="988" y="259"/>
                </a:cubicBezTo>
                <a:cubicBezTo>
                  <a:pt x="989" y="259"/>
                  <a:pt x="990" y="259"/>
                  <a:pt x="990" y="258"/>
                </a:cubicBezTo>
                <a:cubicBezTo>
                  <a:pt x="990" y="257"/>
                  <a:pt x="990" y="255"/>
                  <a:pt x="991" y="254"/>
                </a:cubicBezTo>
                <a:cubicBezTo>
                  <a:pt x="991" y="252"/>
                  <a:pt x="992" y="251"/>
                  <a:pt x="992" y="250"/>
                </a:cubicBezTo>
                <a:cubicBezTo>
                  <a:pt x="993" y="249"/>
                  <a:pt x="993" y="248"/>
                  <a:pt x="992" y="247"/>
                </a:cubicBezTo>
                <a:cubicBezTo>
                  <a:pt x="990" y="246"/>
                  <a:pt x="988" y="244"/>
                  <a:pt x="986" y="243"/>
                </a:cubicBezTo>
                <a:cubicBezTo>
                  <a:pt x="986" y="243"/>
                  <a:pt x="985" y="242"/>
                  <a:pt x="985" y="241"/>
                </a:cubicBezTo>
                <a:cubicBezTo>
                  <a:pt x="985" y="241"/>
                  <a:pt x="985" y="241"/>
                  <a:pt x="985" y="241"/>
                </a:cubicBezTo>
                <a:cubicBezTo>
                  <a:pt x="985" y="241"/>
                  <a:pt x="985" y="241"/>
                  <a:pt x="985" y="241"/>
                </a:cubicBezTo>
                <a:cubicBezTo>
                  <a:pt x="983" y="240"/>
                  <a:pt x="981" y="239"/>
                  <a:pt x="980" y="238"/>
                </a:cubicBezTo>
                <a:cubicBezTo>
                  <a:pt x="980" y="238"/>
                  <a:pt x="980" y="238"/>
                  <a:pt x="980" y="238"/>
                </a:cubicBezTo>
                <a:cubicBezTo>
                  <a:pt x="980" y="238"/>
                  <a:pt x="980" y="237"/>
                  <a:pt x="981" y="237"/>
                </a:cubicBezTo>
                <a:cubicBezTo>
                  <a:pt x="981" y="237"/>
                  <a:pt x="982" y="237"/>
                  <a:pt x="982" y="238"/>
                </a:cubicBezTo>
                <a:cubicBezTo>
                  <a:pt x="983" y="239"/>
                  <a:pt x="984" y="240"/>
                  <a:pt x="985" y="241"/>
                </a:cubicBezTo>
                <a:cubicBezTo>
                  <a:pt x="985" y="241"/>
                  <a:pt x="985" y="241"/>
                  <a:pt x="985" y="241"/>
                </a:cubicBezTo>
                <a:cubicBezTo>
                  <a:pt x="985" y="241"/>
                  <a:pt x="985" y="241"/>
                  <a:pt x="985" y="241"/>
                </a:cubicBezTo>
                <a:cubicBezTo>
                  <a:pt x="986" y="241"/>
                  <a:pt x="987" y="242"/>
                  <a:pt x="987" y="242"/>
                </a:cubicBezTo>
                <a:cubicBezTo>
                  <a:pt x="989" y="243"/>
                  <a:pt x="991" y="243"/>
                  <a:pt x="993" y="242"/>
                </a:cubicBezTo>
                <a:cubicBezTo>
                  <a:pt x="995" y="241"/>
                  <a:pt x="997" y="240"/>
                  <a:pt x="1000" y="240"/>
                </a:cubicBezTo>
                <a:cubicBezTo>
                  <a:pt x="1000" y="240"/>
                  <a:pt x="1001" y="239"/>
                  <a:pt x="1001" y="238"/>
                </a:cubicBezTo>
                <a:cubicBezTo>
                  <a:pt x="1002" y="237"/>
                  <a:pt x="1002" y="236"/>
                  <a:pt x="1002" y="235"/>
                </a:cubicBezTo>
                <a:cubicBezTo>
                  <a:pt x="1003" y="234"/>
                  <a:pt x="1002" y="232"/>
                  <a:pt x="1001" y="232"/>
                </a:cubicBezTo>
                <a:cubicBezTo>
                  <a:pt x="999" y="232"/>
                  <a:pt x="997" y="230"/>
                  <a:pt x="995" y="229"/>
                </a:cubicBezTo>
                <a:cubicBezTo>
                  <a:pt x="995" y="229"/>
                  <a:pt x="994" y="229"/>
                  <a:pt x="995" y="229"/>
                </a:cubicBezTo>
                <a:cubicBezTo>
                  <a:pt x="995" y="228"/>
                  <a:pt x="995" y="228"/>
                  <a:pt x="996" y="228"/>
                </a:cubicBezTo>
                <a:cubicBezTo>
                  <a:pt x="999" y="229"/>
                  <a:pt x="1001" y="230"/>
                  <a:pt x="1004" y="228"/>
                </a:cubicBezTo>
                <a:cubicBezTo>
                  <a:pt x="1004" y="227"/>
                  <a:pt x="1006" y="228"/>
                  <a:pt x="1006" y="227"/>
                </a:cubicBezTo>
                <a:cubicBezTo>
                  <a:pt x="1009" y="227"/>
                  <a:pt x="1011" y="222"/>
                  <a:pt x="1009" y="221"/>
                </a:cubicBezTo>
                <a:cubicBezTo>
                  <a:pt x="1007" y="219"/>
                  <a:pt x="1006" y="218"/>
                  <a:pt x="1006" y="216"/>
                </a:cubicBezTo>
                <a:cubicBezTo>
                  <a:pt x="1006" y="216"/>
                  <a:pt x="1005" y="215"/>
                  <a:pt x="1005" y="214"/>
                </a:cubicBezTo>
                <a:cubicBezTo>
                  <a:pt x="1004" y="214"/>
                  <a:pt x="1004" y="214"/>
                  <a:pt x="1004" y="213"/>
                </a:cubicBezTo>
                <a:cubicBezTo>
                  <a:pt x="1004" y="212"/>
                  <a:pt x="1005" y="212"/>
                  <a:pt x="1006" y="212"/>
                </a:cubicBezTo>
                <a:cubicBezTo>
                  <a:pt x="1006" y="212"/>
                  <a:pt x="1007" y="213"/>
                  <a:pt x="1008" y="212"/>
                </a:cubicBezTo>
                <a:cubicBezTo>
                  <a:pt x="1009" y="212"/>
                  <a:pt x="1010" y="211"/>
                  <a:pt x="1010" y="210"/>
                </a:cubicBezTo>
                <a:cubicBezTo>
                  <a:pt x="1010" y="207"/>
                  <a:pt x="1010" y="205"/>
                  <a:pt x="1010" y="203"/>
                </a:cubicBezTo>
                <a:cubicBezTo>
                  <a:pt x="1010" y="202"/>
                  <a:pt x="1010" y="200"/>
                  <a:pt x="1009" y="200"/>
                </a:cubicBezTo>
                <a:cubicBezTo>
                  <a:pt x="1007" y="198"/>
                  <a:pt x="1008" y="197"/>
                  <a:pt x="1009" y="196"/>
                </a:cubicBezTo>
                <a:cubicBezTo>
                  <a:pt x="1010" y="196"/>
                  <a:pt x="1009" y="194"/>
                  <a:pt x="1009" y="194"/>
                </a:cubicBezTo>
                <a:cubicBezTo>
                  <a:pt x="1007" y="193"/>
                  <a:pt x="1005" y="193"/>
                  <a:pt x="1004" y="192"/>
                </a:cubicBezTo>
                <a:cubicBezTo>
                  <a:pt x="1004" y="192"/>
                  <a:pt x="1003" y="192"/>
                  <a:pt x="1003" y="192"/>
                </a:cubicBezTo>
                <a:cubicBezTo>
                  <a:pt x="1001" y="191"/>
                  <a:pt x="1001" y="190"/>
                  <a:pt x="1001" y="189"/>
                </a:cubicBezTo>
                <a:cubicBezTo>
                  <a:pt x="1001" y="188"/>
                  <a:pt x="1001" y="187"/>
                  <a:pt x="1002" y="187"/>
                </a:cubicBezTo>
                <a:cubicBezTo>
                  <a:pt x="1003" y="187"/>
                  <a:pt x="1004" y="188"/>
                  <a:pt x="1004" y="188"/>
                </a:cubicBezTo>
                <a:cubicBezTo>
                  <a:pt x="1004" y="188"/>
                  <a:pt x="1004" y="189"/>
                  <a:pt x="1004" y="189"/>
                </a:cubicBezTo>
                <a:cubicBezTo>
                  <a:pt x="1004" y="188"/>
                  <a:pt x="1004" y="188"/>
                  <a:pt x="1004" y="188"/>
                </a:cubicBezTo>
                <a:cubicBezTo>
                  <a:pt x="1004" y="188"/>
                  <a:pt x="1003" y="187"/>
                  <a:pt x="1002" y="186"/>
                </a:cubicBezTo>
                <a:cubicBezTo>
                  <a:pt x="1002" y="186"/>
                  <a:pt x="1002" y="186"/>
                  <a:pt x="1002" y="186"/>
                </a:cubicBezTo>
                <a:cubicBezTo>
                  <a:pt x="1004" y="185"/>
                  <a:pt x="1005" y="184"/>
                  <a:pt x="1007" y="182"/>
                </a:cubicBezTo>
                <a:cubicBezTo>
                  <a:pt x="1007" y="181"/>
                  <a:pt x="1009" y="181"/>
                  <a:pt x="1010" y="182"/>
                </a:cubicBezTo>
                <a:cubicBezTo>
                  <a:pt x="1010" y="182"/>
                  <a:pt x="1010" y="182"/>
                  <a:pt x="1011" y="182"/>
                </a:cubicBezTo>
                <a:cubicBezTo>
                  <a:pt x="1012" y="184"/>
                  <a:pt x="1015" y="186"/>
                  <a:pt x="1014" y="189"/>
                </a:cubicBezTo>
                <a:cubicBezTo>
                  <a:pt x="1014" y="192"/>
                  <a:pt x="1014" y="194"/>
                  <a:pt x="1015" y="197"/>
                </a:cubicBezTo>
                <a:cubicBezTo>
                  <a:pt x="1015" y="197"/>
                  <a:pt x="1016" y="197"/>
                  <a:pt x="1016" y="197"/>
                </a:cubicBezTo>
                <a:cubicBezTo>
                  <a:pt x="1016" y="196"/>
                  <a:pt x="1017" y="195"/>
                  <a:pt x="1016" y="194"/>
                </a:cubicBezTo>
                <a:cubicBezTo>
                  <a:pt x="1016" y="191"/>
                  <a:pt x="1016" y="188"/>
                  <a:pt x="1018" y="185"/>
                </a:cubicBezTo>
                <a:cubicBezTo>
                  <a:pt x="1020" y="183"/>
                  <a:pt x="1020" y="180"/>
                  <a:pt x="1020" y="177"/>
                </a:cubicBezTo>
                <a:cubicBezTo>
                  <a:pt x="1020" y="176"/>
                  <a:pt x="1019" y="174"/>
                  <a:pt x="1018" y="174"/>
                </a:cubicBezTo>
                <a:cubicBezTo>
                  <a:pt x="1016" y="174"/>
                  <a:pt x="1015" y="174"/>
                  <a:pt x="1014" y="173"/>
                </a:cubicBezTo>
                <a:cubicBezTo>
                  <a:pt x="1013" y="173"/>
                  <a:pt x="1013" y="173"/>
                  <a:pt x="1012" y="172"/>
                </a:cubicBezTo>
                <a:cubicBezTo>
                  <a:pt x="1012" y="172"/>
                  <a:pt x="1012" y="171"/>
                  <a:pt x="1012" y="171"/>
                </a:cubicBezTo>
                <a:cubicBezTo>
                  <a:pt x="1012" y="171"/>
                  <a:pt x="1012" y="170"/>
                  <a:pt x="1013" y="170"/>
                </a:cubicBezTo>
                <a:cubicBezTo>
                  <a:pt x="1016" y="170"/>
                  <a:pt x="1016" y="169"/>
                  <a:pt x="1015" y="167"/>
                </a:cubicBezTo>
                <a:cubicBezTo>
                  <a:pt x="1014" y="165"/>
                  <a:pt x="1014" y="164"/>
                  <a:pt x="1012" y="163"/>
                </a:cubicBezTo>
                <a:cubicBezTo>
                  <a:pt x="1012" y="163"/>
                  <a:pt x="1011" y="162"/>
                  <a:pt x="1010" y="161"/>
                </a:cubicBezTo>
                <a:cubicBezTo>
                  <a:pt x="1010" y="161"/>
                  <a:pt x="1010" y="160"/>
                  <a:pt x="1010" y="160"/>
                </a:cubicBezTo>
                <a:cubicBezTo>
                  <a:pt x="1010" y="160"/>
                  <a:pt x="1011" y="160"/>
                  <a:pt x="1011" y="160"/>
                </a:cubicBezTo>
                <a:cubicBezTo>
                  <a:pt x="1013" y="161"/>
                  <a:pt x="1015" y="160"/>
                  <a:pt x="1016" y="157"/>
                </a:cubicBezTo>
                <a:cubicBezTo>
                  <a:pt x="1016" y="154"/>
                  <a:pt x="1018" y="152"/>
                  <a:pt x="1018" y="148"/>
                </a:cubicBezTo>
                <a:cubicBezTo>
                  <a:pt x="1018" y="140"/>
                  <a:pt x="1021" y="134"/>
                  <a:pt x="1026" y="128"/>
                </a:cubicBezTo>
                <a:cubicBezTo>
                  <a:pt x="1028" y="126"/>
                  <a:pt x="1029" y="124"/>
                  <a:pt x="1031" y="122"/>
                </a:cubicBezTo>
                <a:cubicBezTo>
                  <a:pt x="1031" y="121"/>
                  <a:pt x="1031" y="120"/>
                  <a:pt x="1031" y="120"/>
                </a:cubicBezTo>
                <a:cubicBezTo>
                  <a:pt x="1031" y="117"/>
                  <a:pt x="1031" y="117"/>
                  <a:pt x="1033" y="117"/>
                </a:cubicBezTo>
                <a:cubicBezTo>
                  <a:pt x="1035" y="117"/>
                  <a:pt x="1037" y="115"/>
                  <a:pt x="1038" y="113"/>
                </a:cubicBezTo>
                <a:cubicBezTo>
                  <a:pt x="1038" y="112"/>
                  <a:pt x="1038" y="110"/>
                  <a:pt x="1037" y="110"/>
                </a:cubicBezTo>
                <a:cubicBezTo>
                  <a:pt x="1036" y="109"/>
                  <a:pt x="1035" y="109"/>
                  <a:pt x="1035" y="109"/>
                </a:cubicBezTo>
                <a:cubicBezTo>
                  <a:pt x="1033" y="109"/>
                  <a:pt x="1032" y="109"/>
                  <a:pt x="1031" y="109"/>
                </a:cubicBezTo>
                <a:cubicBezTo>
                  <a:pt x="1031" y="109"/>
                  <a:pt x="1031" y="108"/>
                  <a:pt x="1031" y="108"/>
                </a:cubicBezTo>
                <a:cubicBezTo>
                  <a:pt x="1031" y="108"/>
                  <a:pt x="1031" y="107"/>
                  <a:pt x="1032" y="107"/>
                </a:cubicBezTo>
                <a:cubicBezTo>
                  <a:pt x="1033" y="106"/>
                  <a:pt x="1034" y="107"/>
                  <a:pt x="1036" y="107"/>
                </a:cubicBezTo>
                <a:cubicBezTo>
                  <a:pt x="1038" y="108"/>
                  <a:pt x="1040" y="108"/>
                  <a:pt x="1043" y="107"/>
                </a:cubicBezTo>
                <a:cubicBezTo>
                  <a:pt x="1043" y="106"/>
                  <a:pt x="1044" y="106"/>
                  <a:pt x="1045" y="105"/>
                </a:cubicBezTo>
                <a:cubicBezTo>
                  <a:pt x="1046" y="105"/>
                  <a:pt x="1046" y="104"/>
                  <a:pt x="1046" y="103"/>
                </a:cubicBezTo>
                <a:cubicBezTo>
                  <a:pt x="1046" y="102"/>
                  <a:pt x="1045" y="102"/>
                  <a:pt x="1045" y="101"/>
                </a:cubicBezTo>
                <a:cubicBezTo>
                  <a:pt x="1045" y="100"/>
                  <a:pt x="1046" y="99"/>
                  <a:pt x="1047" y="100"/>
                </a:cubicBezTo>
                <a:cubicBezTo>
                  <a:pt x="1049" y="100"/>
                  <a:pt x="1051" y="100"/>
                  <a:pt x="1052" y="98"/>
                </a:cubicBezTo>
                <a:cubicBezTo>
                  <a:pt x="1053" y="97"/>
                  <a:pt x="1054" y="96"/>
                  <a:pt x="1055" y="96"/>
                </a:cubicBezTo>
                <a:cubicBezTo>
                  <a:pt x="1059" y="92"/>
                  <a:pt x="1059" y="90"/>
                  <a:pt x="1056" y="86"/>
                </a:cubicBezTo>
                <a:cubicBezTo>
                  <a:pt x="1056" y="86"/>
                  <a:pt x="1055" y="85"/>
                  <a:pt x="1055" y="85"/>
                </a:cubicBezTo>
                <a:cubicBezTo>
                  <a:pt x="1051" y="81"/>
                  <a:pt x="1047" y="79"/>
                  <a:pt x="1042" y="79"/>
                </a:cubicBezTo>
                <a:cubicBezTo>
                  <a:pt x="1039" y="79"/>
                  <a:pt x="1036" y="80"/>
                  <a:pt x="1033" y="81"/>
                </a:cubicBezTo>
                <a:cubicBezTo>
                  <a:pt x="1033" y="81"/>
                  <a:pt x="1032" y="82"/>
                  <a:pt x="1032" y="82"/>
                </a:cubicBezTo>
                <a:cubicBezTo>
                  <a:pt x="1032" y="83"/>
                  <a:pt x="1031" y="84"/>
                  <a:pt x="1031" y="85"/>
                </a:cubicBezTo>
                <a:cubicBezTo>
                  <a:pt x="1031" y="86"/>
                  <a:pt x="1030" y="86"/>
                  <a:pt x="1028" y="86"/>
                </a:cubicBezTo>
                <a:cubicBezTo>
                  <a:pt x="1027" y="86"/>
                  <a:pt x="1026" y="85"/>
                  <a:pt x="1025" y="84"/>
                </a:cubicBezTo>
                <a:cubicBezTo>
                  <a:pt x="1024" y="84"/>
                  <a:pt x="1024" y="84"/>
                  <a:pt x="1023" y="85"/>
                </a:cubicBezTo>
                <a:cubicBezTo>
                  <a:pt x="1020" y="90"/>
                  <a:pt x="1016" y="92"/>
                  <a:pt x="1011" y="94"/>
                </a:cubicBezTo>
                <a:cubicBezTo>
                  <a:pt x="1008" y="95"/>
                  <a:pt x="1005" y="95"/>
                  <a:pt x="1003" y="97"/>
                </a:cubicBezTo>
                <a:cubicBezTo>
                  <a:pt x="1003" y="97"/>
                  <a:pt x="1003" y="97"/>
                  <a:pt x="1003" y="97"/>
                </a:cubicBezTo>
                <a:cubicBezTo>
                  <a:pt x="1002" y="98"/>
                  <a:pt x="1002" y="98"/>
                  <a:pt x="1001" y="99"/>
                </a:cubicBezTo>
                <a:cubicBezTo>
                  <a:pt x="1000" y="99"/>
                  <a:pt x="1000" y="100"/>
                  <a:pt x="999" y="101"/>
                </a:cubicBezTo>
                <a:cubicBezTo>
                  <a:pt x="999" y="101"/>
                  <a:pt x="999" y="101"/>
                  <a:pt x="999" y="101"/>
                </a:cubicBezTo>
                <a:cubicBezTo>
                  <a:pt x="999" y="100"/>
                  <a:pt x="999" y="100"/>
                  <a:pt x="999" y="100"/>
                </a:cubicBezTo>
                <a:cubicBezTo>
                  <a:pt x="1000" y="100"/>
                  <a:pt x="1000" y="99"/>
                  <a:pt x="1001" y="99"/>
                </a:cubicBezTo>
                <a:cubicBezTo>
                  <a:pt x="1001" y="98"/>
                  <a:pt x="1002" y="98"/>
                  <a:pt x="1003" y="97"/>
                </a:cubicBezTo>
                <a:cubicBezTo>
                  <a:pt x="1003" y="97"/>
                  <a:pt x="1003" y="97"/>
                  <a:pt x="1003" y="97"/>
                </a:cubicBezTo>
                <a:cubicBezTo>
                  <a:pt x="1003" y="96"/>
                  <a:pt x="1003" y="95"/>
                  <a:pt x="1003" y="95"/>
                </a:cubicBezTo>
                <a:cubicBezTo>
                  <a:pt x="1005" y="93"/>
                  <a:pt x="1007" y="90"/>
                  <a:pt x="1010" y="89"/>
                </a:cubicBezTo>
                <a:cubicBezTo>
                  <a:pt x="1013" y="88"/>
                  <a:pt x="1016" y="86"/>
                  <a:pt x="1017" y="83"/>
                </a:cubicBezTo>
                <a:cubicBezTo>
                  <a:pt x="1017" y="82"/>
                  <a:pt x="1017" y="81"/>
                  <a:pt x="1018" y="80"/>
                </a:cubicBezTo>
                <a:cubicBezTo>
                  <a:pt x="1020" y="74"/>
                  <a:pt x="1017" y="72"/>
                  <a:pt x="1012" y="73"/>
                </a:cubicBezTo>
                <a:cubicBezTo>
                  <a:pt x="1012" y="73"/>
                  <a:pt x="1011" y="73"/>
                  <a:pt x="1011" y="73"/>
                </a:cubicBezTo>
                <a:cubicBezTo>
                  <a:pt x="1011" y="73"/>
                  <a:pt x="1010" y="73"/>
                  <a:pt x="1010" y="74"/>
                </a:cubicBezTo>
                <a:cubicBezTo>
                  <a:pt x="1009" y="75"/>
                  <a:pt x="1009" y="77"/>
                  <a:pt x="1008" y="78"/>
                </a:cubicBezTo>
                <a:cubicBezTo>
                  <a:pt x="1008" y="80"/>
                  <a:pt x="1006" y="81"/>
                  <a:pt x="1004" y="81"/>
                </a:cubicBezTo>
                <a:cubicBezTo>
                  <a:pt x="1004" y="81"/>
                  <a:pt x="1004" y="81"/>
                  <a:pt x="1003" y="81"/>
                </a:cubicBezTo>
                <a:cubicBezTo>
                  <a:pt x="1000" y="79"/>
                  <a:pt x="997" y="80"/>
                  <a:pt x="994" y="80"/>
                </a:cubicBezTo>
                <a:cubicBezTo>
                  <a:pt x="994" y="80"/>
                  <a:pt x="993" y="80"/>
                  <a:pt x="993" y="80"/>
                </a:cubicBezTo>
                <a:cubicBezTo>
                  <a:pt x="993" y="80"/>
                  <a:pt x="994" y="79"/>
                  <a:pt x="994" y="79"/>
                </a:cubicBezTo>
                <a:cubicBezTo>
                  <a:pt x="995" y="78"/>
                  <a:pt x="997" y="78"/>
                  <a:pt x="999" y="77"/>
                </a:cubicBezTo>
                <a:cubicBezTo>
                  <a:pt x="1000" y="77"/>
                  <a:pt x="1001" y="76"/>
                  <a:pt x="1001" y="74"/>
                </a:cubicBezTo>
                <a:cubicBezTo>
                  <a:pt x="1002" y="73"/>
                  <a:pt x="1001" y="72"/>
                  <a:pt x="1000" y="71"/>
                </a:cubicBezTo>
                <a:cubicBezTo>
                  <a:pt x="998" y="71"/>
                  <a:pt x="996" y="70"/>
                  <a:pt x="994" y="70"/>
                </a:cubicBezTo>
                <a:cubicBezTo>
                  <a:pt x="985" y="68"/>
                  <a:pt x="982" y="68"/>
                  <a:pt x="974" y="72"/>
                </a:cubicBezTo>
                <a:cubicBezTo>
                  <a:pt x="973" y="72"/>
                  <a:pt x="972" y="73"/>
                  <a:pt x="971" y="73"/>
                </a:cubicBezTo>
                <a:cubicBezTo>
                  <a:pt x="969" y="74"/>
                  <a:pt x="967" y="74"/>
                  <a:pt x="966" y="75"/>
                </a:cubicBezTo>
                <a:cubicBezTo>
                  <a:pt x="965" y="75"/>
                  <a:pt x="965" y="74"/>
                  <a:pt x="965" y="74"/>
                </a:cubicBezTo>
                <a:cubicBezTo>
                  <a:pt x="964" y="74"/>
                  <a:pt x="965" y="73"/>
                  <a:pt x="965" y="73"/>
                </a:cubicBezTo>
                <a:cubicBezTo>
                  <a:pt x="966" y="72"/>
                  <a:pt x="967" y="72"/>
                  <a:pt x="968" y="71"/>
                </a:cubicBezTo>
                <a:cubicBezTo>
                  <a:pt x="971" y="70"/>
                  <a:pt x="974" y="69"/>
                  <a:pt x="977" y="68"/>
                </a:cubicBezTo>
                <a:cubicBezTo>
                  <a:pt x="982" y="65"/>
                  <a:pt x="987" y="65"/>
                  <a:pt x="993" y="67"/>
                </a:cubicBezTo>
                <a:cubicBezTo>
                  <a:pt x="997" y="68"/>
                  <a:pt x="1000" y="68"/>
                  <a:pt x="1004" y="68"/>
                </a:cubicBezTo>
                <a:cubicBezTo>
                  <a:pt x="1008" y="67"/>
                  <a:pt x="1011" y="66"/>
                  <a:pt x="1015" y="66"/>
                </a:cubicBezTo>
                <a:cubicBezTo>
                  <a:pt x="1019" y="66"/>
                  <a:pt x="1022" y="64"/>
                  <a:pt x="1025" y="61"/>
                </a:cubicBezTo>
                <a:cubicBezTo>
                  <a:pt x="1026" y="60"/>
                  <a:pt x="1026" y="57"/>
                  <a:pt x="1025" y="56"/>
                </a:cubicBezTo>
                <a:cubicBezTo>
                  <a:pt x="1023" y="54"/>
                  <a:pt x="1021" y="53"/>
                  <a:pt x="1019" y="51"/>
                </a:cubicBezTo>
                <a:cubicBezTo>
                  <a:pt x="1015" y="49"/>
                  <a:pt x="1011" y="47"/>
                  <a:pt x="1007" y="50"/>
                </a:cubicBezTo>
                <a:cubicBezTo>
                  <a:pt x="1007" y="50"/>
                  <a:pt x="1006" y="50"/>
                  <a:pt x="1005" y="50"/>
                </a:cubicBezTo>
                <a:cubicBezTo>
                  <a:pt x="1005" y="50"/>
                  <a:pt x="1005" y="49"/>
                  <a:pt x="1005" y="49"/>
                </a:cubicBezTo>
                <a:cubicBezTo>
                  <a:pt x="1005" y="49"/>
                  <a:pt x="1005" y="49"/>
                  <a:pt x="1005" y="49"/>
                </a:cubicBezTo>
                <a:cubicBezTo>
                  <a:pt x="1006" y="48"/>
                  <a:pt x="1007" y="48"/>
                  <a:pt x="1007" y="48"/>
                </a:cubicBezTo>
                <a:cubicBezTo>
                  <a:pt x="1010" y="46"/>
                  <a:pt x="1010" y="44"/>
                  <a:pt x="1009" y="41"/>
                </a:cubicBezTo>
                <a:cubicBezTo>
                  <a:pt x="1008" y="40"/>
                  <a:pt x="1007" y="40"/>
                  <a:pt x="1006" y="40"/>
                </a:cubicBezTo>
                <a:cubicBezTo>
                  <a:pt x="1000" y="42"/>
                  <a:pt x="995" y="42"/>
                  <a:pt x="990" y="39"/>
                </a:cubicBezTo>
                <a:cubicBezTo>
                  <a:pt x="988" y="39"/>
                  <a:pt x="986" y="39"/>
                  <a:pt x="985" y="39"/>
                </a:cubicBezTo>
                <a:cubicBezTo>
                  <a:pt x="983" y="39"/>
                  <a:pt x="981" y="40"/>
                  <a:pt x="979" y="40"/>
                </a:cubicBezTo>
                <a:cubicBezTo>
                  <a:pt x="976" y="41"/>
                  <a:pt x="973" y="41"/>
                  <a:pt x="970" y="41"/>
                </a:cubicBezTo>
                <a:cubicBezTo>
                  <a:pt x="968" y="40"/>
                  <a:pt x="966" y="41"/>
                  <a:pt x="964" y="42"/>
                </a:cubicBezTo>
                <a:cubicBezTo>
                  <a:pt x="963" y="42"/>
                  <a:pt x="962" y="42"/>
                  <a:pt x="962" y="42"/>
                </a:cubicBezTo>
                <a:cubicBezTo>
                  <a:pt x="961" y="42"/>
                  <a:pt x="961" y="42"/>
                  <a:pt x="961" y="42"/>
                </a:cubicBezTo>
                <a:cubicBezTo>
                  <a:pt x="961" y="42"/>
                  <a:pt x="961" y="41"/>
                  <a:pt x="961" y="41"/>
                </a:cubicBezTo>
                <a:cubicBezTo>
                  <a:pt x="962" y="41"/>
                  <a:pt x="963" y="40"/>
                  <a:pt x="964" y="40"/>
                </a:cubicBezTo>
                <a:cubicBezTo>
                  <a:pt x="966" y="40"/>
                  <a:pt x="969" y="40"/>
                  <a:pt x="971" y="39"/>
                </a:cubicBezTo>
                <a:cubicBezTo>
                  <a:pt x="975" y="38"/>
                  <a:pt x="980" y="38"/>
                  <a:pt x="984" y="38"/>
                </a:cubicBezTo>
                <a:cubicBezTo>
                  <a:pt x="987" y="37"/>
                  <a:pt x="991" y="37"/>
                  <a:pt x="994" y="38"/>
                </a:cubicBezTo>
                <a:cubicBezTo>
                  <a:pt x="998" y="40"/>
                  <a:pt x="1001" y="38"/>
                  <a:pt x="1003" y="37"/>
                </a:cubicBezTo>
                <a:cubicBezTo>
                  <a:pt x="1004" y="36"/>
                  <a:pt x="1004" y="35"/>
                  <a:pt x="1004" y="35"/>
                </a:cubicBezTo>
                <a:cubicBezTo>
                  <a:pt x="1002" y="32"/>
                  <a:pt x="999" y="30"/>
                  <a:pt x="996" y="29"/>
                </a:cubicBezTo>
                <a:cubicBezTo>
                  <a:pt x="989" y="28"/>
                  <a:pt x="983" y="25"/>
                  <a:pt x="977" y="23"/>
                </a:cubicBezTo>
                <a:cubicBezTo>
                  <a:pt x="974" y="22"/>
                  <a:pt x="972" y="22"/>
                  <a:pt x="969" y="22"/>
                </a:cubicBezTo>
                <a:cubicBezTo>
                  <a:pt x="965" y="21"/>
                  <a:pt x="962" y="23"/>
                  <a:pt x="959" y="23"/>
                </a:cubicBezTo>
                <a:cubicBezTo>
                  <a:pt x="957" y="24"/>
                  <a:pt x="955" y="26"/>
                  <a:pt x="954" y="28"/>
                </a:cubicBezTo>
                <a:cubicBezTo>
                  <a:pt x="954" y="28"/>
                  <a:pt x="954" y="29"/>
                  <a:pt x="953" y="29"/>
                </a:cubicBezTo>
                <a:cubicBezTo>
                  <a:pt x="953" y="29"/>
                  <a:pt x="953" y="29"/>
                  <a:pt x="953" y="29"/>
                </a:cubicBezTo>
                <a:cubicBezTo>
                  <a:pt x="953" y="29"/>
                  <a:pt x="953" y="29"/>
                  <a:pt x="953" y="29"/>
                </a:cubicBezTo>
                <a:cubicBezTo>
                  <a:pt x="954" y="29"/>
                  <a:pt x="954" y="29"/>
                  <a:pt x="954" y="29"/>
                </a:cubicBezTo>
                <a:cubicBezTo>
                  <a:pt x="953" y="29"/>
                  <a:pt x="953" y="30"/>
                  <a:pt x="953" y="30"/>
                </a:cubicBezTo>
                <a:cubicBezTo>
                  <a:pt x="953" y="30"/>
                  <a:pt x="953" y="30"/>
                  <a:pt x="953" y="30"/>
                </a:cubicBezTo>
                <a:cubicBezTo>
                  <a:pt x="954" y="31"/>
                  <a:pt x="954" y="31"/>
                  <a:pt x="954" y="31"/>
                </a:cubicBezTo>
                <a:cubicBezTo>
                  <a:pt x="953" y="31"/>
                  <a:pt x="953" y="31"/>
                  <a:pt x="953" y="31"/>
                </a:cubicBezTo>
                <a:cubicBezTo>
                  <a:pt x="953" y="30"/>
                  <a:pt x="953" y="30"/>
                  <a:pt x="953" y="30"/>
                </a:cubicBezTo>
                <a:cubicBezTo>
                  <a:pt x="951" y="31"/>
                  <a:pt x="950" y="29"/>
                  <a:pt x="948" y="28"/>
                </a:cubicBezTo>
                <a:cubicBezTo>
                  <a:pt x="947" y="28"/>
                  <a:pt x="947" y="28"/>
                  <a:pt x="947" y="29"/>
                </a:cubicBezTo>
                <a:cubicBezTo>
                  <a:pt x="946" y="29"/>
                  <a:pt x="946" y="29"/>
                  <a:pt x="946" y="29"/>
                </a:cubicBezTo>
                <a:cubicBezTo>
                  <a:pt x="946" y="30"/>
                  <a:pt x="947" y="31"/>
                  <a:pt x="947" y="32"/>
                </a:cubicBezTo>
                <a:cubicBezTo>
                  <a:pt x="947" y="32"/>
                  <a:pt x="947" y="33"/>
                  <a:pt x="947" y="33"/>
                </a:cubicBezTo>
                <a:cubicBezTo>
                  <a:pt x="946" y="33"/>
                  <a:pt x="945" y="34"/>
                  <a:pt x="945" y="34"/>
                </a:cubicBezTo>
                <a:cubicBezTo>
                  <a:pt x="943" y="33"/>
                  <a:pt x="940" y="32"/>
                  <a:pt x="938" y="30"/>
                </a:cubicBezTo>
                <a:cubicBezTo>
                  <a:pt x="937" y="29"/>
                  <a:pt x="935" y="29"/>
                  <a:pt x="933" y="30"/>
                </a:cubicBezTo>
                <a:cubicBezTo>
                  <a:pt x="932" y="31"/>
                  <a:pt x="930" y="32"/>
                  <a:pt x="929" y="32"/>
                </a:cubicBezTo>
                <a:cubicBezTo>
                  <a:pt x="927" y="32"/>
                  <a:pt x="927" y="33"/>
                  <a:pt x="927" y="33"/>
                </a:cubicBezTo>
                <a:cubicBezTo>
                  <a:pt x="927" y="35"/>
                  <a:pt x="927" y="38"/>
                  <a:pt x="927" y="40"/>
                </a:cubicBezTo>
                <a:cubicBezTo>
                  <a:pt x="926" y="41"/>
                  <a:pt x="926" y="42"/>
                  <a:pt x="925" y="42"/>
                </a:cubicBezTo>
                <a:cubicBezTo>
                  <a:pt x="924" y="43"/>
                  <a:pt x="923" y="44"/>
                  <a:pt x="922" y="45"/>
                </a:cubicBezTo>
                <a:cubicBezTo>
                  <a:pt x="922" y="45"/>
                  <a:pt x="921" y="45"/>
                  <a:pt x="921" y="45"/>
                </a:cubicBezTo>
                <a:cubicBezTo>
                  <a:pt x="919" y="44"/>
                  <a:pt x="917" y="43"/>
                  <a:pt x="915" y="43"/>
                </a:cubicBezTo>
                <a:cubicBezTo>
                  <a:pt x="915" y="43"/>
                  <a:pt x="913" y="44"/>
                  <a:pt x="913" y="45"/>
                </a:cubicBezTo>
                <a:cubicBezTo>
                  <a:pt x="913" y="45"/>
                  <a:pt x="913" y="46"/>
                  <a:pt x="913" y="47"/>
                </a:cubicBezTo>
                <a:cubicBezTo>
                  <a:pt x="914" y="50"/>
                  <a:pt x="914" y="54"/>
                  <a:pt x="915" y="57"/>
                </a:cubicBezTo>
                <a:cubicBezTo>
                  <a:pt x="916" y="61"/>
                  <a:pt x="916" y="65"/>
                  <a:pt x="918" y="68"/>
                </a:cubicBezTo>
                <a:cubicBezTo>
                  <a:pt x="918" y="69"/>
                  <a:pt x="918" y="70"/>
                  <a:pt x="916" y="70"/>
                </a:cubicBezTo>
                <a:cubicBezTo>
                  <a:pt x="915" y="70"/>
                  <a:pt x="914" y="70"/>
                  <a:pt x="913" y="68"/>
                </a:cubicBezTo>
                <a:cubicBezTo>
                  <a:pt x="913" y="67"/>
                  <a:pt x="912" y="66"/>
                  <a:pt x="910" y="65"/>
                </a:cubicBezTo>
                <a:cubicBezTo>
                  <a:pt x="910" y="65"/>
                  <a:pt x="910" y="65"/>
                  <a:pt x="911" y="64"/>
                </a:cubicBezTo>
                <a:cubicBezTo>
                  <a:pt x="912" y="63"/>
                  <a:pt x="912" y="62"/>
                  <a:pt x="911" y="61"/>
                </a:cubicBezTo>
                <a:cubicBezTo>
                  <a:pt x="910" y="60"/>
                  <a:pt x="908" y="59"/>
                  <a:pt x="908" y="57"/>
                </a:cubicBezTo>
                <a:cubicBezTo>
                  <a:pt x="907" y="54"/>
                  <a:pt x="906" y="52"/>
                  <a:pt x="904" y="49"/>
                </a:cubicBezTo>
                <a:cubicBezTo>
                  <a:pt x="904" y="47"/>
                  <a:pt x="902" y="46"/>
                  <a:pt x="901" y="45"/>
                </a:cubicBezTo>
                <a:cubicBezTo>
                  <a:pt x="899" y="45"/>
                  <a:pt x="897" y="45"/>
                  <a:pt x="897" y="46"/>
                </a:cubicBezTo>
                <a:cubicBezTo>
                  <a:pt x="897" y="47"/>
                  <a:pt x="897" y="47"/>
                  <a:pt x="896" y="48"/>
                </a:cubicBezTo>
                <a:cubicBezTo>
                  <a:pt x="895" y="51"/>
                  <a:pt x="895" y="55"/>
                  <a:pt x="895" y="58"/>
                </a:cubicBezTo>
                <a:cubicBezTo>
                  <a:pt x="895" y="60"/>
                  <a:pt x="895" y="61"/>
                  <a:pt x="895" y="63"/>
                </a:cubicBezTo>
                <a:cubicBezTo>
                  <a:pt x="894" y="64"/>
                  <a:pt x="892" y="63"/>
                  <a:pt x="891" y="63"/>
                </a:cubicBezTo>
                <a:cubicBezTo>
                  <a:pt x="890" y="63"/>
                  <a:pt x="890" y="63"/>
                  <a:pt x="890" y="63"/>
                </a:cubicBezTo>
                <a:cubicBezTo>
                  <a:pt x="889" y="63"/>
                  <a:pt x="889" y="64"/>
                  <a:pt x="888" y="64"/>
                </a:cubicBezTo>
                <a:cubicBezTo>
                  <a:pt x="888" y="64"/>
                  <a:pt x="887" y="64"/>
                  <a:pt x="887" y="63"/>
                </a:cubicBezTo>
                <a:cubicBezTo>
                  <a:pt x="886" y="61"/>
                  <a:pt x="888" y="60"/>
                  <a:pt x="888" y="59"/>
                </a:cubicBezTo>
                <a:cubicBezTo>
                  <a:pt x="887" y="56"/>
                  <a:pt x="887" y="53"/>
                  <a:pt x="887" y="50"/>
                </a:cubicBezTo>
                <a:cubicBezTo>
                  <a:pt x="887" y="49"/>
                  <a:pt x="887" y="49"/>
                  <a:pt x="886" y="48"/>
                </a:cubicBezTo>
                <a:cubicBezTo>
                  <a:pt x="886" y="48"/>
                  <a:pt x="886" y="47"/>
                  <a:pt x="886" y="47"/>
                </a:cubicBezTo>
                <a:cubicBezTo>
                  <a:pt x="885" y="47"/>
                  <a:pt x="885" y="47"/>
                  <a:pt x="884" y="48"/>
                </a:cubicBezTo>
                <a:cubicBezTo>
                  <a:pt x="883" y="49"/>
                  <a:pt x="883" y="51"/>
                  <a:pt x="883" y="52"/>
                </a:cubicBezTo>
                <a:cubicBezTo>
                  <a:pt x="883" y="53"/>
                  <a:pt x="884" y="55"/>
                  <a:pt x="883" y="56"/>
                </a:cubicBezTo>
                <a:cubicBezTo>
                  <a:pt x="883" y="57"/>
                  <a:pt x="881" y="58"/>
                  <a:pt x="881" y="60"/>
                </a:cubicBezTo>
                <a:cubicBezTo>
                  <a:pt x="880" y="60"/>
                  <a:pt x="880" y="60"/>
                  <a:pt x="880" y="60"/>
                </a:cubicBezTo>
                <a:cubicBezTo>
                  <a:pt x="880" y="60"/>
                  <a:pt x="880" y="60"/>
                  <a:pt x="880" y="60"/>
                </a:cubicBezTo>
                <a:cubicBezTo>
                  <a:pt x="880" y="61"/>
                  <a:pt x="879" y="61"/>
                  <a:pt x="878" y="62"/>
                </a:cubicBezTo>
                <a:cubicBezTo>
                  <a:pt x="878" y="63"/>
                  <a:pt x="877" y="63"/>
                  <a:pt x="876" y="64"/>
                </a:cubicBezTo>
                <a:cubicBezTo>
                  <a:pt x="876" y="64"/>
                  <a:pt x="876" y="64"/>
                  <a:pt x="876" y="64"/>
                </a:cubicBezTo>
                <a:cubicBezTo>
                  <a:pt x="876" y="65"/>
                  <a:pt x="876" y="65"/>
                  <a:pt x="876" y="65"/>
                </a:cubicBezTo>
                <a:cubicBezTo>
                  <a:pt x="875" y="65"/>
                  <a:pt x="876" y="65"/>
                  <a:pt x="876" y="64"/>
                </a:cubicBezTo>
                <a:cubicBezTo>
                  <a:pt x="876" y="64"/>
                  <a:pt x="876" y="64"/>
                  <a:pt x="876" y="64"/>
                </a:cubicBezTo>
                <a:cubicBezTo>
                  <a:pt x="877" y="63"/>
                  <a:pt x="877" y="62"/>
                  <a:pt x="878" y="62"/>
                </a:cubicBezTo>
                <a:cubicBezTo>
                  <a:pt x="879" y="61"/>
                  <a:pt x="879" y="61"/>
                  <a:pt x="880" y="60"/>
                </a:cubicBezTo>
                <a:cubicBezTo>
                  <a:pt x="880" y="60"/>
                  <a:pt x="880" y="60"/>
                  <a:pt x="880" y="60"/>
                </a:cubicBezTo>
                <a:cubicBezTo>
                  <a:pt x="880" y="59"/>
                  <a:pt x="879" y="58"/>
                  <a:pt x="879" y="57"/>
                </a:cubicBezTo>
                <a:cubicBezTo>
                  <a:pt x="880" y="55"/>
                  <a:pt x="881" y="53"/>
                  <a:pt x="882" y="51"/>
                </a:cubicBezTo>
                <a:cubicBezTo>
                  <a:pt x="882" y="49"/>
                  <a:pt x="882" y="47"/>
                  <a:pt x="882" y="45"/>
                </a:cubicBezTo>
                <a:cubicBezTo>
                  <a:pt x="882" y="44"/>
                  <a:pt x="880" y="43"/>
                  <a:pt x="879" y="43"/>
                </a:cubicBezTo>
                <a:cubicBezTo>
                  <a:pt x="878" y="44"/>
                  <a:pt x="876" y="44"/>
                  <a:pt x="875" y="45"/>
                </a:cubicBezTo>
                <a:cubicBezTo>
                  <a:pt x="872" y="46"/>
                  <a:pt x="870" y="46"/>
                  <a:pt x="867" y="47"/>
                </a:cubicBezTo>
                <a:cubicBezTo>
                  <a:pt x="863" y="47"/>
                  <a:pt x="859" y="47"/>
                  <a:pt x="855" y="48"/>
                </a:cubicBezTo>
                <a:cubicBezTo>
                  <a:pt x="853" y="48"/>
                  <a:pt x="852" y="49"/>
                  <a:pt x="852" y="51"/>
                </a:cubicBezTo>
                <a:cubicBezTo>
                  <a:pt x="852" y="52"/>
                  <a:pt x="852" y="52"/>
                  <a:pt x="852" y="53"/>
                </a:cubicBezTo>
                <a:cubicBezTo>
                  <a:pt x="852" y="53"/>
                  <a:pt x="852" y="54"/>
                  <a:pt x="852" y="54"/>
                </a:cubicBezTo>
                <a:cubicBezTo>
                  <a:pt x="851" y="54"/>
                  <a:pt x="851" y="54"/>
                  <a:pt x="851" y="54"/>
                </a:cubicBezTo>
                <a:cubicBezTo>
                  <a:pt x="850" y="53"/>
                  <a:pt x="850" y="51"/>
                  <a:pt x="849" y="51"/>
                </a:cubicBezTo>
                <a:cubicBezTo>
                  <a:pt x="847" y="50"/>
                  <a:pt x="846" y="51"/>
                  <a:pt x="844" y="52"/>
                </a:cubicBezTo>
                <a:cubicBezTo>
                  <a:pt x="843" y="52"/>
                  <a:pt x="842" y="53"/>
                  <a:pt x="842" y="55"/>
                </a:cubicBezTo>
                <a:cubicBezTo>
                  <a:pt x="841" y="56"/>
                  <a:pt x="841" y="56"/>
                  <a:pt x="841" y="57"/>
                </a:cubicBezTo>
                <a:cubicBezTo>
                  <a:pt x="841" y="59"/>
                  <a:pt x="841" y="61"/>
                  <a:pt x="840" y="62"/>
                </a:cubicBezTo>
                <a:cubicBezTo>
                  <a:pt x="840" y="64"/>
                  <a:pt x="838" y="65"/>
                  <a:pt x="837" y="66"/>
                </a:cubicBezTo>
                <a:cubicBezTo>
                  <a:pt x="837" y="67"/>
                  <a:pt x="836" y="67"/>
                  <a:pt x="836" y="68"/>
                </a:cubicBezTo>
                <a:cubicBezTo>
                  <a:pt x="835" y="69"/>
                  <a:pt x="834" y="69"/>
                  <a:pt x="833" y="68"/>
                </a:cubicBezTo>
                <a:cubicBezTo>
                  <a:pt x="831" y="66"/>
                  <a:pt x="829" y="66"/>
                  <a:pt x="827" y="67"/>
                </a:cubicBezTo>
                <a:cubicBezTo>
                  <a:pt x="824" y="67"/>
                  <a:pt x="821" y="68"/>
                  <a:pt x="819" y="70"/>
                </a:cubicBezTo>
                <a:cubicBezTo>
                  <a:pt x="817" y="73"/>
                  <a:pt x="815" y="74"/>
                  <a:pt x="812" y="74"/>
                </a:cubicBezTo>
                <a:cubicBezTo>
                  <a:pt x="811" y="75"/>
                  <a:pt x="811" y="76"/>
                  <a:pt x="810" y="76"/>
                </a:cubicBezTo>
                <a:cubicBezTo>
                  <a:pt x="807" y="78"/>
                  <a:pt x="805" y="81"/>
                  <a:pt x="803" y="84"/>
                </a:cubicBezTo>
                <a:cubicBezTo>
                  <a:pt x="802" y="86"/>
                  <a:pt x="803" y="88"/>
                  <a:pt x="805" y="88"/>
                </a:cubicBezTo>
                <a:cubicBezTo>
                  <a:pt x="807" y="89"/>
                  <a:pt x="809" y="90"/>
                  <a:pt x="811" y="90"/>
                </a:cubicBezTo>
                <a:cubicBezTo>
                  <a:pt x="811" y="90"/>
                  <a:pt x="811" y="90"/>
                  <a:pt x="811" y="90"/>
                </a:cubicBezTo>
                <a:cubicBezTo>
                  <a:pt x="812" y="90"/>
                  <a:pt x="812" y="90"/>
                  <a:pt x="812" y="90"/>
                </a:cubicBezTo>
                <a:cubicBezTo>
                  <a:pt x="812" y="90"/>
                  <a:pt x="812" y="90"/>
                  <a:pt x="812" y="90"/>
                </a:cubicBezTo>
                <a:cubicBezTo>
                  <a:pt x="812" y="90"/>
                  <a:pt x="812" y="90"/>
                  <a:pt x="811" y="90"/>
                </a:cubicBezTo>
                <a:cubicBezTo>
                  <a:pt x="812" y="91"/>
                  <a:pt x="812" y="91"/>
                  <a:pt x="812" y="92"/>
                </a:cubicBezTo>
                <a:cubicBezTo>
                  <a:pt x="812" y="93"/>
                  <a:pt x="812" y="94"/>
                  <a:pt x="811" y="94"/>
                </a:cubicBezTo>
                <a:cubicBezTo>
                  <a:pt x="810" y="95"/>
                  <a:pt x="809" y="96"/>
                  <a:pt x="809" y="97"/>
                </a:cubicBezTo>
                <a:cubicBezTo>
                  <a:pt x="809" y="99"/>
                  <a:pt x="808" y="100"/>
                  <a:pt x="807" y="100"/>
                </a:cubicBezTo>
                <a:cubicBezTo>
                  <a:pt x="806" y="102"/>
                  <a:pt x="804" y="104"/>
                  <a:pt x="802" y="106"/>
                </a:cubicBezTo>
                <a:cubicBezTo>
                  <a:pt x="801" y="107"/>
                  <a:pt x="800" y="108"/>
                  <a:pt x="799" y="107"/>
                </a:cubicBezTo>
                <a:cubicBezTo>
                  <a:pt x="795" y="105"/>
                  <a:pt x="791" y="106"/>
                  <a:pt x="788" y="106"/>
                </a:cubicBezTo>
                <a:cubicBezTo>
                  <a:pt x="786" y="106"/>
                  <a:pt x="785" y="106"/>
                  <a:pt x="784" y="107"/>
                </a:cubicBezTo>
                <a:cubicBezTo>
                  <a:pt x="782" y="108"/>
                  <a:pt x="780" y="109"/>
                  <a:pt x="778" y="109"/>
                </a:cubicBezTo>
                <a:cubicBezTo>
                  <a:pt x="774" y="110"/>
                  <a:pt x="770" y="111"/>
                  <a:pt x="766" y="111"/>
                </a:cubicBezTo>
                <a:cubicBezTo>
                  <a:pt x="763" y="112"/>
                  <a:pt x="761" y="114"/>
                  <a:pt x="759" y="117"/>
                </a:cubicBezTo>
                <a:cubicBezTo>
                  <a:pt x="758" y="119"/>
                  <a:pt x="757" y="121"/>
                  <a:pt x="759" y="123"/>
                </a:cubicBezTo>
                <a:cubicBezTo>
                  <a:pt x="761" y="125"/>
                  <a:pt x="762" y="128"/>
                  <a:pt x="764" y="130"/>
                </a:cubicBezTo>
                <a:cubicBezTo>
                  <a:pt x="764" y="130"/>
                  <a:pt x="764" y="130"/>
                  <a:pt x="765" y="130"/>
                </a:cubicBezTo>
                <a:cubicBezTo>
                  <a:pt x="765" y="130"/>
                  <a:pt x="765" y="130"/>
                  <a:pt x="765" y="130"/>
                </a:cubicBezTo>
                <a:cubicBezTo>
                  <a:pt x="765" y="130"/>
                  <a:pt x="765" y="130"/>
                  <a:pt x="765" y="130"/>
                </a:cubicBezTo>
                <a:cubicBezTo>
                  <a:pt x="764" y="130"/>
                  <a:pt x="764" y="130"/>
                  <a:pt x="764" y="130"/>
                </a:cubicBezTo>
                <a:cubicBezTo>
                  <a:pt x="764" y="130"/>
                  <a:pt x="764" y="130"/>
                  <a:pt x="764" y="130"/>
                </a:cubicBezTo>
                <a:cubicBezTo>
                  <a:pt x="764" y="130"/>
                  <a:pt x="764" y="130"/>
                  <a:pt x="764" y="130"/>
                </a:cubicBezTo>
                <a:cubicBezTo>
                  <a:pt x="765" y="132"/>
                  <a:pt x="765" y="134"/>
                  <a:pt x="766" y="135"/>
                </a:cubicBezTo>
                <a:cubicBezTo>
                  <a:pt x="767" y="137"/>
                  <a:pt x="769" y="138"/>
                  <a:pt x="771" y="137"/>
                </a:cubicBezTo>
                <a:cubicBezTo>
                  <a:pt x="772" y="137"/>
                  <a:pt x="773" y="136"/>
                  <a:pt x="775" y="137"/>
                </a:cubicBezTo>
                <a:cubicBezTo>
                  <a:pt x="776" y="137"/>
                  <a:pt x="778" y="137"/>
                  <a:pt x="780" y="137"/>
                </a:cubicBezTo>
                <a:cubicBezTo>
                  <a:pt x="780" y="137"/>
                  <a:pt x="781" y="137"/>
                  <a:pt x="781" y="137"/>
                </a:cubicBezTo>
                <a:cubicBezTo>
                  <a:pt x="782" y="138"/>
                  <a:pt x="782" y="138"/>
                  <a:pt x="782" y="139"/>
                </a:cubicBezTo>
                <a:cubicBezTo>
                  <a:pt x="782" y="139"/>
                  <a:pt x="782" y="140"/>
                  <a:pt x="781" y="140"/>
                </a:cubicBezTo>
                <a:cubicBezTo>
                  <a:pt x="780" y="140"/>
                  <a:pt x="779" y="140"/>
                  <a:pt x="779" y="140"/>
                </a:cubicBezTo>
                <a:cubicBezTo>
                  <a:pt x="775" y="139"/>
                  <a:pt x="772" y="138"/>
                  <a:pt x="769" y="140"/>
                </a:cubicBezTo>
                <a:cubicBezTo>
                  <a:pt x="767" y="141"/>
                  <a:pt x="766" y="141"/>
                  <a:pt x="764" y="141"/>
                </a:cubicBezTo>
                <a:cubicBezTo>
                  <a:pt x="763" y="140"/>
                  <a:pt x="761" y="141"/>
                  <a:pt x="759" y="141"/>
                </a:cubicBezTo>
                <a:cubicBezTo>
                  <a:pt x="757" y="143"/>
                  <a:pt x="756" y="146"/>
                  <a:pt x="758" y="148"/>
                </a:cubicBezTo>
                <a:cubicBezTo>
                  <a:pt x="759" y="150"/>
                  <a:pt x="761" y="152"/>
                  <a:pt x="763" y="153"/>
                </a:cubicBezTo>
                <a:cubicBezTo>
                  <a:pt x="764" y="154"/>
                  <a:pt x="764" y="154"/>
                  <a:pt x="763" y="155"/>
                </a:cubicBezTo>
                <a:cubicBezTo>
                  <a:pt x="762" y="156"/>
                  <a:pt x="761" y="156"/>
                  <a:pt x="760" y="157"/>
                </a:cubicBezTo>
                <a:cubicBezTo>
                  <a:pt x="760" y="157"/>
                  <a:pt x="759" y="159"/>
                  <a:pt x="759" y="159"/>
                </a:cubicBezTo>
                <a:cubicBezTo>
                  <a:pt x="761" y="163"/>
                  <a:pt x="763" y="166"/>
                  <a:pt x="766" y="168"/>
                </a:cubicBezTo>
                <a:cubicBezTo>
                  <a:pt x="769" y="169"/>
                  <a:pt x="770" y="169"/>
                  <a:pt x="771" y="167"/>
                </a:cubicBezTo>
                <a:cubicBezTo>
                  <a:pt x="772" y="165"/>
                  <a:pt x="772" y="165"/>
                  <a:pt x="774" y="166"/>
                </a:cubicBezTo>
                <a:cubicBezTo>
                  <a:pt x="775" y="166"/>
                  <a:pt x="776" y="166"/>
                  <a:pt x="777" y="168"/>
                </a:cubicBezTo>
                <a:cubicBezTo>
                  <a:pt x="777" y="168"/>
                  <a:pt x="778" y="168"/>
                  <a:pt x="778" y="168"/>
                </a:cubicBezTo>
                <a:cubicBezTo>
                  <a:pt x="782" y="167"/>
                  <a:pt x="786" y="169"/>
                  <a:pt x="789" y="167"/>
                </a:cubicBezTo>
                <a:cubicBezTo>
                  <a:pt x="789" y="167"/>
                  <a:pt x="790" y="167"/>
                  <a:pt x="790" y="167"/>
                </a:cubicBezTo>
                <a:cubicBezTo>
                  <a:pt x="793" y="168"/>
                  <a:pt x="797" y="170"/>
                  <a:pt x="800" y="172"/>
                </a:cubicBezTo>
                <a:cubicBezTo>
                  <a:pt x="802" y="174"/>
                  <a:pt x="805" y="176"/>
                  <a:pt x="807" y="178"/>
                </a:cubicBezTo>
                <a:cubicBezTo>
                  <a:pt x="808" y="179"/>
                  <a:pt x="809" y="180"/>
                  <a:pt x="810" y="181"/>
                </a:cubicBezTo>
                <a:cubicBezTo>
                  <a:pt x="810" y="181"/>
                  <a:pt x="810" y="182"/>
                  <a:pt x="810" y="183"/>
                </a:cubicBezTo>
                <a:cubicBezTo>
                  <a:pt x="810" y="184"/>
                  <a:pt x="810" y="186"/>
                  <a:pt x="809" y="187"/>
                </a:cubicBezTo>
                <a:cubicBezTo>
                  <a:pt x="807" y="190"/>
                  <a:pt x="808" y="192"/>
                  <a:pt x="810" y="194"/>
                </a:cubicBezTo>
                <a:cubicBezTo>
                  <a:pt x="810" y="194"/>
                  <a:pt x="811" y="196"/>
                  <a:pt x="811" y="197"/>
                </a:cubicBezTo>
                <a:cubicBezTo>
                  <a:pt x="811" y="198"/>
                  <a:pt x="811" y="200"/>
                  <a:pt x="810" y="201"/>
                </a:cubicBezTo>
                <a:cubicBezTo>
                  <a:pt x="809" y="201"/>
                  <a:pt x="809" y="202"/>
                  <a:pt x="810" y="202"/>
                </a:cubicBezTo>
                <a:cubicBezTo>
                  <a:pt x="811" y="202"/>
                  <a:pt x="811" y="202"/>
                  <a:pt x="812" y="203"/>
                </a:cubicBezTo>
                <a:cubicBezTo>
                  <a:pt x="813" y="203"/>
                  <a:pt x="814" y="204"/>
                  <a:pt x="813" y="205"/>
                </a:cubicBezTo>
                <a:cubicBezTo>
                  <a:pt x="813" y="205"/>
                  <a:pt x="813" y="206"/>
                  <a:pt x="812" y="206"/>
                </a:cubicBezTo>
                <a:cubicBezTo>
                  <a:pt x="811" y="208"/>
                  <a:pt x="811" y="209"/>
                  <a:pt x="812" y="210"/>
                </a:cubicBezTo>
                <a:cubicBezTo>
                  <a:pt x="813" y="210"/>
                  <a:pt x="813" y="211"/>
                  <a:pt x="813" y="212"/>
                </a:cubicBezTo>
                <a:cubicBezTo>
                  <a:pt x="812" y="212"/>
                  <a:pt x="811" y="213"/>
                  <a:pt x="812" y="214"/>
                </a:cubicBezTo>
                <a:cubicBezTo>
                  <a:pt x="812" y="215"/>
                  <a:pt x="813" y="216"/>
                  <a:pt x="813" y="217"/>
                </a:cubicBezTo>
                <a:cubicBezTo>
                  <a:pt x="813" y="219"/>
                  <a:pt x="813" y="220"/>
                  <a:pt x="813" y="222"/>
                </a:cubicBezTo>
                <a:cubicBezTo>
                  <a:pt x="814" y="224"/>
                  <a:pt x="813" y="226"/>
                  <a:pt x="813" y="227"/>
                </a:cubicBezTo>
                <a:cubicBezTo>
                  <a:pt x="812" y="227"/>
                  <a:pt x="812" y="228"/>
                  <a:pt x="813" y="229"/>
                </a:cubicBezTo>
                <a:cubicBezTo>
                  <a:pt x="813" y="229"/>
                  <a:pt x="814" y="229"/>
                  <a:pt x="814" y="230"/>
                </a:cubicBezTo>
                <a:cubicBezTo>
                  <a:pt x="815" y="231"/>
                  <a:pt x="815" y="232"/>
                  <a:pt x="813" y="233"/>
                </a:cubicBezTo>
                <a:cubicBezTo>
                  <a:pt x="812" y="233"/>
                  <a:pt x="811" y="233"/>
                  <a:pt x="810" y="234"/>
                </a:cubicBezTo>
                <a:cubicBezTo>
                  <a:pt x="809" y="234"/>
                  <a:pt x="809" y="235"/>
                  <a:pt x="810" y="235"/>
                </a:cubicBezTo>
                <a:cubicBezTo>
                  <a:pt x="810" y="236"/>
                  <a:pt x="813" y="236"/>
                  <a:pt x="810" y="237"/>
                </a:cubicBezTo>
                <a:cubicBezTo>
                  <a:pt x="808" y="238"/>
                  <a:pt x="808" y="240"/>
                  <a:pt x="808" y="242"/>
                </a:cubicBezTo>
                <a:cubicBezTo>
                  <a:pt x="809" y="243"/>
                  <a:pt x="809" y="243"/>
                  <a:pt x="810" y="243"/>
                </a:cubicBezTo>
                <a:cubicBezTo>
                  <a:pt x="810" y="243"/>
                  <a:pt x="810" y="243"/>
                  <a:pt x="810" y="243"/>
                </a:cubicBezTo>
                <a:cubicBezTo>
                  <a:pt x="810" y="242"/>
                  <a:pt x="810" y="242"/>
                  <a:pt x="810" y="242"/>
                </a:cubicBezTo>
                <a:cubicBezTo>
                  <a:pt x="810" y="243"/>
                  <a:pt x="810" y="243"/>
                  <a:pt x="810" y="243"/>
                </a:cubicBezTo>
                <a:cubicBezTo>
                  <a:pt x="810" y="243"/>
                  <a:pt x="810" y="243"/>
                  <a:pt x="810" y="243"/>
                </a:cubicBezTo>
                <a:cubicBezTo>
                  <a:pt x="809" y="243"/>
                  <a:pt x="809" y="244"/>
                  <a:pt x="808" y="244"/>
                </a:cubicBezTo>
                <a:cubicBezTo>
                  <a:pt x="808" y="244"/>
                  <a:pt x="808" y="244"/>
                  <a:pt x="808" y="244"/>
                </a:cubicBezTo>
                <a:cubicBezTo>
                  <a:pt x="808" y="244"/>
                  <a:pt x="808" y="244"/>
                  <a:pt x="808" y="244"/>
                </a:cubicBezTo>
                <a:cubicBezTo>
                  <a:pt x="808" y="244"/>
                  <a:pt x="808" y="244"/>
                  <a:pt x="808" y="244"/>
                </a:cubicBezTo>
                <a:cubicBezTo>
                  <a:pt x="808" y="247"/>
                  <a:pt x="807" y="249"/>
                  <a:pt x="805" y="250"/>
                </a:cubicBezTo>
                <a:cubicBezTo>
                  <a:pt x="804" y="251"/>
                  <a:pt x="805" y="253"/>
                  <a:pt x="806" y="254"/>
                </a:cubicBezTo>
                <a:cubicBezTo>
                  <a:pt x="809" y="258"/>
                  <a:pt x="811" y="258"/>
                  <a:pt x="814" y="255"/>
                </a:cubicBezTo>
                <a:cubicBezTo>
                  <a:pt x="815" y="254"/>
                  <a:pt x="815" y="253"/>
                  <a:pt x="816" y="253"/>
                </a:cubicBezTo>
                <a:cubicBezTo>
                  <a:pt x="817" y="252"/>
                  <a:pt x="818" y="252"/>
                  <a:pt x="819" y="252"/>
                </a:cubicBezTo>
                <a:cubicBezTo>
                  <a:pt x="819" y="252"/>
                  <a:pt x="820" y="253"/>
                  <a:pt x="820" y="253"/>
                </a:cubicBezTo>
                <a:cubicBezTo>
                  <a:pt x="820" y="253"/>
                  <a:pt x="820" y="253"/>
                  <a:pt x="820" y="253"/>
                </a:cubicBezTo>
                <a:cubicBezTo>
                  <a:pt x="820" y="253"/>
                  <a:pt x="820" y="253"/>
                  <a:pt x="820" y="253"/>
                </a:cubicBezTo>
                <a:cubicBezTo>
                  <a:pt x="820" y="253"/>
                  <a:pt x="820" y="253"/>
                  <a:pt x="820" y="253"/>
                </a:cubicBezTo>
                <a:cubicBezTo>
                  <a:pt x="821" y="253"/>
                  <a:pt x="821" y="253"/>
                  <a:pt x="822" y="254"/>
                </a:cubicBezTo>
                <a:cubicBezTo>
                  <a:pt x="822" y="255"/>
                  <a:pt x="821" y="255"/>
                  <a:pt x="820" y="255"/>
                </a:cubicBezTo>
                <a:cubicBezTo>
                  <a:pt x="819" y="256"/>
                  <a:pt x="818" y="258"/>
                  <a:pt x="818" y="259"/>
                </a:cubicBezTo>
                <a:cubicBezTo>
                  <a:pt x="817" y="260"/>
                  <a:pt x="817" y="261"/>
                  <a:pt x="818" y="261"/>
                </a:cubicBezTo>
                <a:cubicBezTo>
                  <a:pt x="819" y="261"/>
                  <a:pt x="820" y="262"/>
                  <a:pt x="820" y="262"/>
                </a:cubicBezTo>
                <a:cubicBezTo>
                  <a:pt x="821" y="263"/>
                  <a:pt x="822" y="264"/>
                  <a:pt x="821" y="265"/>
                </a:cubicBezTo>
                <a:cubicBezTo>
                  <a:pt x="821" y="266"/>
                  <a:pt x="820" y="266"/>
                  <a:pt x="820" y="267"/>
                </a:cubicBezTo>
                <a:cubicBezTo>
                  <a:pt x="820" y="267"/>
                  <a:pt x="820" y="267"/>
                  <a:pt x="820" y="267"/>
                </a:cubicBezTo>
                <a:cubicBezTo>
                  <a:pt x="820" y="267"/>
                  <a:pt x="820" y="267"/>
                  <a:pt x="820" y="267"/>
                </a:cubicBezTo>
                <a:cubicBezTo>
                  <a:pt x="822" y="267"/>
                  <a:pt x="824" y="269"/>
                  <a:pt x="824" y="271"/>
                </a:cubicBezTo>
                <a:cubicBezTo>
                  <a:pt x="824" y="271"/>
                  <a:pt x="824" y="271"/>
                  <a:pt x="824" y="271"/>
                </a:cubicBezTo>
                <a:cubicBezTo>
                  <a:pt x="823" y="271"/>
                  <a:pt x="823" y="271"/>
                  <a:pt x="823" y="271"/>
                </a:cubicBezTo>
                <a:cubicBezTo>
                  <a:pt x="822" y="270"/>
                  <a:pt x="821" y="269"/>
                  <a:pt x="820" y="267"/>
                </a:cubicBezTo>
                <a:cubicBezTo>
                  <a:pt x="820" y="267"/>
                  <a:pt x="820" y="267"/>
                  <a:pt x="820" y="267"/>
                </a:cubicBezTo>
                <a:cubicBezTo>
                  <a:pt x="820" y="267"/>
                  <a:pt x="820" y="267"/>
                  <a:pt x="820" y="267"/>
                </a:cubicBezTo>
                <a:cubicBezTo>
                  <a:pt x="818" y="267"/>
                  <a:pt x="816" y="266"/>
                  <a:pt x="814" y="265"/>
                </a:cubicBezTo>
                <a:cubicBezTo>
                  <a:pt x="812" y="265"/>
                  <a:pt x="811" y="265"/>
                  <a:pt x="809" y="264"/>
                </a:cubicBezTo>
                <a:cubicBezTo>
                  <a:pt x="808" y="264"/>
                  <a:pt x="806" y="266"/>
                  <a:pt x="806" y="268"/>
                </a:cubicBezTo>
                <a:cubicBezTo>
                  <a:pt x="806" y="268"/>
                  <a:pt x="806" y="268"/>
                  <a:pt x="806" y="268"/>
                </a:cubicBezTo>
                <a:cubicBezTo>
                  <a:pt x="807" y="269"/>
                  <a:pt x="807" y="270"/>
                  <a:pt x="807" y="271"/>
                </a:cubicBezTo>
                <a:cubicBezTo>
                  <a:pt x="806" y="272"/>
                  <a:pt x="805" y="272"/>
                  <a:pt x="805" y="272"/>
                </a:cubicBezTo>
                <a:cubicBezTo>
                  <a:pt x="803" y="273"/>
                  <a:pt x="803" y="274"/>
                  <a:pt x="802" y="275"/>
                </a:cubicBezTo>
                <a:cubicBezTo>
                  <a:pt x="802" y="276"/>
                  <a:pt x="801" y="278"/>
                  <a:pt x="802" y="280"/>
                </a:cubicBezTo>
                <a:cubicBezTo>
                  <a:pt x="802" y="283"/>
                  <a:pt x="803" y="286"/>
                  <a:pt x="806" y="288"/>
                </a:cubicBezTo>
                <a:cubicBezTo>
                  <a:pt x="806" y="288"/>
                  <a:pt x="806" y="288"/>
                  <a:pt x="807" y="288"/>
                </a:cubicBezTo>
                <a:cubicBezTo>
                  <a:pt x="810" y="289"/>
                  <a:pt x="813" y="288"/>
                  <a:pt x="816" y="287"/>
                </a:cubicBezTo>
                <a:cubicBezTo>
                  <a:pt x="817" y="286"/>
                  <a:pt x="818" y="284"/>
                  <a:pt x="817" y="282"/>
                </a:cubicBezTo>
                <a:cubicBezTo>
                  <a:pt x="817" y="282"/>
                  <a:pt x="816" y="281"/>
                  <a:pt x="815" y="280"/>
                </a:cubicBezTo>
                <a:cubicBezTo>
                  <a:pt x="814" y="279"/>
                  <a:pt x="814" y="278"/>
                  <a:pt x="813" y="276"/>
                </a:cubicBezTo>
                <a:cubicBezTo>
                  <a:pt x="813" y="276"/>
                  <a:pt x="813" y="276"/>
                  <a:pt x="813" y="276"/>
                </a:cubicBezTo>
                <a:cubicBezTo>
                  <a:pt x="813" y="275"/>
                  <a:pt x="813" y="275"/>
                  <a:pt x="813" y="275"/>
                </a:cubicBezTo>
                <a:cubicBezTo>
                  <a:pt x="813" y="276"/>
                  <a:pt x="813" y="276"/>
                  <a:pt x="813" y="276"/>
                </a:cubicBezTo>
                <a:cubicBezTo>
                  <a:pt x="813" y="276"/>
                  <a:pt x="813" y="276"/>
                  <a:pt x="813" y="276"/>
                </a:cubicBezTo>
                <a:cubicBezTo>
                  <a:pt x="817" y="278"/>
                  <a:pt x="821" y="280"/>
                  <a:pt x="825" y="280"/>
                </a:cubicBezTo>
                <a:cubicBezTo>
                  <a:pt x="826" y="280"/>
                  <a:pt x="827" y="282"/>
                  <a:pt x="826" y="282"/>
                </a:cubicBezTo>
                <a:cubicBezTo>
                  <a:pt x="825" y="283"/>
                  <a:pt x="825" y="284"/>
                  <a:pt x="824" y="285"/>
                </a:cubicBezTo>
                <a:cubicBezTo>
                  <a:pt x="824" y="285"/>
                  <a:pt x="824" y="284"/>
                  <a:pt x="824" y="284"/>
                </a:cubicBezTo>
                <a:cubicBezTo>
                  <a:pt x="824" y="285"/>
                  <a:pt x="824" y="285"/>
                  <a:pt x="824" y="285"/>
                </a:cubicBezTo>
                <a:cubicBezTo>
                  <a:pt x="824" y="285"/>
                  <a:pt x="824" y="285"/>
                  <a:pt x="824" y="285"/>
                </a:cubicBezTo>
                <a:cubicBezTo>
                  <a:pt x="823" y="286"/>
                  <a:pt x="823" y="287"/>
                  <a:pt x="822" y="288"/>
                </a:cubicBezTo>
                <a:cubicBezTo>
                  <a:pt x="822" y="289"/>
                  <a:pt x="822" y="289"/>
                  <a:pt x="822" y="290"/>
                </a:cubicBezTo>
                <a:cubicBezTo>
                  <a:pt x="823" y="292"/>
                  <a:pt x="823" y="292"/>
                  <a:pt x="821" y="292"/>
                </a:cubicBezTo>
                <a:cubicBezTo>
                  <a:pt x="820" y="292"/>
                  <a:pt x="819" y="292"/>
                  <a:pt x="819" y="293"/>
                </a:cubicBezTo>
                <a:cubicBezTo>
                  <a:pt x="818" y="297"/>
                  <a:pt x="816" y="299"/>
                  <a:pt x="812" y="298"/>
                </a:cubicBezTo>
                <a:cubicBezTo>
                  <a:pt x="811" y="298"/>
                  <a:pt x="810" y="298"/>
                  <a:pt x="808" y="299"/>
                </a:cubicBezTo>
                <a:cubicBezTo>
                  <a:pt x="808" y="300"/>
                  <a:pt x="809" y="302"/>
                  <a:pt x="809" y="304"/>
                </a:cubicBezTo>
                <a:cubicBezTo>
                  <a:pt x="810" y="304"/>
                  <a:pt x="810" y="304"/>
                  <a:pt x="810" y="304"/>
                </a:cubicBezTo>
                <a:cubicBezTo>
                  <a:pt x="810" y="304"/>
                  <a:pt x="810" y="304"/>
                  <a:pt x="810" y="304"/>
                </a:cubicBezTo>
                <a:cubicBezTo>
                  <a:pt x="810" y="304"/>
                  <a:pt x="810" y="304"/>
                  <a:pt x="810" y="304"/>
                </a:cubicBezTo>
                <a:cubicBezTo>
                  <a:pt x="809" y="304"/>
                  <a:pt x="809" y="304"/>
                  <a:pt x="809" y="304"/>
                </a:cubicBezTo>
                <a:cubicBezTo>
                  <a:pt x="809" y="304"/>
                  <a:pt x="808" y="303"/>
                  <a:pt x="807" y="303"/>
                </a:cubicBezTo>
                <a:cubicBezTo>
                  <a:pt x="805" y="303"/>
                  <a:pt x="805" y="303"/>
                  <a:pt x="805" y="305"/>
                </a:cubicBezTo>
                <a:cubicBezTo>
                  <a:pt x="804" y="305"/>
                  <a:pt x="804" y="306"/>
                  <a:pt x="804" y="307"/>
                </a:cubicBezTo>
                <a:cubicBezTo>
                  <a:pt x="802" y="308"/>
                  <a:pt x="801" y="309"/>
                  <a:pt x="800" y="311"/>
                </a:cubicBezTo>
                <a:cubicBezTo>
                  <a:pt x="800" y="312"/>
                  <a:pt x="799" y="314"/>
                  <a:pt x="799" y="315"/>
                </a:cubicBezTo>
                <a:cubicBezTo>
                  <a:pt x="798" y="316"/>
                  <a:pt x="798" y="318"/>
                  <a:pt x="798" y="319"/>
                </a:cubicBezTo>
                <a:cubicBezTo>
                  <a:pt x="798" y="320"/>
                  <a:pt x="798" y="321"/>
                  <a:pt x="799" y="322"/>
                </a:cubicBezTo>
                <a:cubicBezTo>
                  <a:pt x="799" y="322"/>
                  <a:pt x="800" y="323"/>
                  <a:pt x="801" y="323"/>
                </a:cubicBezTo>
                <a:cubicBezTo>
                  <a:pt x="801" y="323"/>
                  <a:pt x="801" y="323"/>
                  <a:pt x="801" y="323"/>
                </a:cubicBezTo>
                <a:cubicBezTo>
                  <a:pt x="801" y="323"/>
                  <a:pt x="801" y="323"/>
                  <a:pt x="801" y="323"/>
                </a:cubicBezTo>
                <a:cubicBezTo>
                  <a:pt x="802" y="323"/>
                  <a:pt x="802" y="322"/>
                  <a:pt x="802" y="322"/>
                </a:cubicBezTo>
                <a:cubicBezTo>
                  <a:pt x="802" y="322"/>
                  <a:pt x="802" y="322"/>
                  <a:pt x="803" y="322"/>
                </a:cubicBezTo>
                <a:cubicBezTo>
                  <a:pt x="802" y="323"/>
                  <a:pt x="802" y="323"/>
                  <a:pt x="801" y="323"/>
                </a:cubicBezTo>
                <a:cubicBezTo>
                  <a:pt x="801" y="323"/>
                  <a:pt x="801" y="323"/>
                  <a:pt x="801" y="323"/>
                </a:cubicBezTo>
                <a:cubicBezTo>
                  <a:pt x="801" y="323"/>
                  <a:pt x="801" y="323"/>
                  <a:pt x="801" y="323"/>
                </a:cubicBezTo>
                <a:cubicBezTo>
                  <a:pt x="799" y="324"/>
                  <a:pt x="798" y="325"/>
                  <a:pt x="797" y="327"/>
                </a:cubicBezTo>
                <a:cubicBezTo>
                  <a:pt x="796" y="328"/>
                  <a:pt x="795" y="330"/>
                  <a:pt x="797" y="332"/>
                </a:cubicBezTo>
                <a:cubicBezTo>
                  <a:pt x="798" y="333"/>
                  <a:pt x="798" y="335"/>
                  <a:pt x="798" y="336"/>
                </a:cubicBezTo>
                <a:cubicBezTo>
                  <a:pt x="798" y="337"/>
                  <a:pt x="798" y="339"/>
                  <a:pt x="799" y="340"/>
                </a:cubicBezTo>
                <a:cubicBezTo>
                  <a:pt x="800" y="343"/>
                  <a:pt x="801" y="347"/>
                  <a:pt x="800" y="352"/>
                </a:cubicBezTo>
                <a:cubicBezTo>
                  <a:pt x="800" y="352"/>
                  <a:pt x="800" y="353"/>
                  <a:pt x="800" y="353"/>
                </a:cubicBezTo>
                <a:cubicBezTo>
                  <a:pt x="800" y="354"/>
                  <a:pt x="801" y="355"/>
                  <a:pt x="802" y="355"/>
                </a:cubicBezTo>
                <a:cubicBezTo>
                  <a:pt x="804" y="354"/>
                  <a:pt x="806" y="354"/>
                  <a:pt x="808" y="353"/>
                </a:cubicBezTo>
                <a:cubicBezTo>
                  <a:pt x="808" y="353"/>
                  <a:pt x="808" y="353"/>
                  <a:pt x="808" y="353"/>
                </a:cubicBezTo>
                <a:cubicBezTo>
                  <a:pt x="808" y="353"/>
                  <a:pt x="808" y="353"/>
                  <a:pt x="808" y="353"/>
                </a:cubicBezTo>
                <a:cubicBezTo>
                  <a:pt x="809" y="352"/>
                  <a:pt x="809" y="352"/>
                  <a:pt x="809" y="352"/>
                </a:cubicBezTo>
                <a:cubicBezTo>
                  <a:pt x="809" y="353"/>
                  <a:pt x="809" y="353"/>
                  <a:pt x="808" y="353"/>
                </a:cubicBezTo>
                <a:cubicBezTo>
                  <a:pt x="808" y="353"/>
                  <a:pt x="808" y="353"/>
                  <a:pt x="808" y="353"/>
                </a:cubicBezTo>
                <a:cubicBezTo>
                  <a:pt x="808" y="353"/>
                  <a:pt x="808" y="353"/>
                  <a:pt x="808" y="353"/>
                </a:cubicBezTo>
                <a:cubicBezTo>
                  <a:pt x="807" y="355"/>
                  <a:pt x="805" y="356"/>
                  <a:pt x="804" y="357"/>
                </a:cubicBezTo>
                <a:cubicBezTo>
                  <a:pt x="802" y="358"/>
                  <a:pt x="801" y="360"/>
                  <a:pt x="802" y="362"/>
                </a:cubicBezTo>
                <a:cubicBezTo>
                  <a:pt x="802" y="365"/>
                  <a:pt x="803" y="368"/>
                  <a:pt x="805" y="371"/>
                </a:cubicBezTo>
                <a:cubicBezTo>
                  <a:pt x="805" y="370"/>
                  <a:pt x="805" y="370"/>
                  <a:pt x="805" y="370"/>
                </a:cubicBezTo>
                <a:cubicBezTo>
                  <a:pt x="805" y="371"/>
                  <a:pt x="805" y="371"/>
                  <a:pt x="805" y="371"/>
                </a:cubicBezTo>
                <a:cubicBezTo>
                  <a:pt x="805" y="371"/>
                  <a:pt x="805" y="371"/>
                  <a:pt x="805" y="371"/>
                </a:cubicBezTo>
                <a:cubicBezTo>
                  <a:pt x="804" y="371"/>
                  <a:pt x="804" y="371"/>
                  <a:pt x="804" y="371"/>
                </a:cubicBezTo>
                <a:cubicBezTo>
                  <a:pt x="805" y="371"/>
                  <a:pt x="805" y="372"/>
                  <a:pt x="806" y="373"/>
                </a:cubicBezTo>
                <a:cubicBezTo>
                  <a:pt x="807" y="374"/>
                  <a:pt x="808" y="375"/>
                  <a:pt x="807" y="376"/>
                </a:cubicBezTo>
                <a:cubicBezTo>
                  <a:pt x="807" y="377"/>
                  <a:pt x="806" y="378"/>
                  <a:pt x="807" y="379"/>
                </a:cubicBezTo>
                <a:cubicBezTo>
                  <a:pt x="809" y="381"/>
                  <a:pt x="809" y="383"/>
                  <a:pt x="810" y="385"/>
                </a:cubicBezTo>
                <a:cubicBezTo>
                  <a:pt x="810" y="387"/>
                  <a:pt x="810" y="388"/>
                  <a:pt x="810" y="389"/>
                </a:cubicBezTo>
                <a:cubicBezTo>
                  <a:pt x="809" y="390"/>
                  <a:pt x="809" y="391"/>
                  <a:pt x="809" y="391"/>
                </a:cubicBezTo>
                <a:cubicBezTo>
                  <a:pt x="811" y="392"/>
                  <a:pt x="812" y="394"/>
                  <a:pt x="813" y="395"/>
                </a:cubicBezTo>
                <a:cubicBezTo>
                  <a:pt x="816" y="395"/>
                  <a:pt x="817" y="397"/>
                  <a:pt x="817" y="399"/>
                </a:cubicBezTo>
                <a:cubicBezTo>
                  <a:pt x="817" y="400"/>
                  <a:pt x="818" y="400"/>
                  <a:pt x="818" y="400"/>
                </a:cubicBezTo>
                <a:cubicBezTo>
                  <a:pt x="820" y="400"/>
                  <a:pt x="821" y="399"/>
                  <a:pt x="823" y="399"/>
                </a:cubicBezTo>
                <a:cubicBezTo>
                  <a:pt x="824" y="399"/>
                  <a:pt x="825" y="398"/>
                  <a:pt x="826" y="398"/>
                </a:cubicBezTo>
                <a:cubicBezTo>
                  <a:pt x="827" y="398"/>
                  <a:pt x="829" y="398"/>
                  <a:pt x="829" y="400"/>
                </a:cubicBezTo>
                <a:cubicBezTo>
                  <a:pt x="829" y="402"/>
                  <a:pt x="830" y="404"/>
                  <a:pt x="832" y="406"/>
                </a:cubicBezTo>
                <a:cubicBezTo>
                  <a:pt x="832" y="406"/>
                  <a:pt x="832" y="408"/>
                  <a:pt x="833" y="408"/>
                </a:cubicBezTo>
                <a:cubicBezTo>
                  <a:pt x="834" y="409"/>
                  <a:pt x="834" y="410"/>
                  <a:pt x="835" y="409"/>
                </a:cubicBezTo>
                <a:cubicBezTo>
                  <a:pt x="837" y="409"/>
                  <a:pt x="839" y="410"/>
                  <a:pt x="841" y="411"/>
                </a:cubicBezTo>
                <a:cubicBezTo>
                  <a:pt x="842" y="411"/>
                  <a:pt x="844" y="410"/>
                  <a:pt x="845" y="409"/>
                </a:cubicBezTo>
                <a:cubicBezTo>
                  <a:pt x="846" y="405"/>
                  <a:pt x="846" y="401"/>
                  <a:pt x="848" y="398"/>
                </a:cubicBezTo>
                <a:cubicBezTo>
                  <a:pt x="849" y="396"/>
                  <a:pt x="850" y="393"/>
                  <a:pt x="852" y="391"/>
                </a:cubicBezTo>
                <a:cubicBezTo>
                  <a:pt x="853" y="390"/>
                  <a:pt x="854" y="388"/>
                  <a:pt x="854" y="386"/>
                </a:cubicBezTo>
                <a:cubicBezTo>
                  <a:pt x="854" y="384"/>
                  <a:pt x="855" y="383"/>
                  <a:pt x="855" y="381"/>
                </a:cubicBezTo>
                <a:cubicBezTo>
                  <a:pt x="855" y="381"/>
                  <a:pt x="855" y="381"/>
                  <a:pt x="855" y="381"/>
                </a:cubicBezTo>
                <a:cubicBezTo>
                  <a:pt x="855" y="381"/>
                  <a:pt x="855" y="381"/>
                  <a:pt x="855" y="381"/>
                </a:cubicBezTo>
                <a:cubicBezTo>
                  <a:pt x="855" y="381"/>
                  <a:pt x="854" y="381"/>
                  <a:pt x="854" y="380"/>
                </a:cubicBezTo>
                <a:cubicBezTo>
                  <a:pt x="854" y="380"/>
                  <a:pt x="854" y="380"/>
                  <a:pt x="854" y="380"/>
                </a:cubicBezTo>
                <a:cubicBezTo>
                  <a:pt x="854" y="379"/>
                  <a:pt x="854" y="379"/>
                  <a:pt x="855" y="380"/>
                </a:cubicBezTo>
                <a:cubicBezTo>
                  <a:pt x="855" y="380"/>
                  <a:pt x="855" y="380"/>
                  <a:pt x="855" y="381"/>
                </a:cubicBezTo>
                <a:cubicBezTo>
                  <a:pt x="855" y="381"/>
                  <a:pt x="855" y="381"/>
                  <a:pt x="855" y="381"/>
                </a:cubicBezTo>
                <a:cubicBezTo>
                  <a:pt x="855" y="381"/>
                  <a:pt x="855" y="381"/>
                  <a:pt x="855" y="381"/>
                </a:cubicBezTo>
                <a:cubicBezTo>
                  <a:pt x="857" y="380"/>
                  <a:pt x="858" y="379"/>
                  <a:pt x="859" y="378"/>
                </a:cubicBezTo>
                <a:cubicBezTo>
                  <a:pt x="860" y="375"/>
                  <a:pt x="862" y="372"/>
                  <a:pt x="865" y="370"/>
                </a:cubicBezTo>
                <a:cubicBezTo>
                  <a:pt x="867" y="368"/>
                  <a:pt x="868" y="365"/>
                  <a:pt x="867" y="361"/>
                </a:cubicBezTo>
                <a:cubicBezTo>
                  <a:pt x="866" y="360"/>
                  <a:pt x="867" y="359"/>
                  <a:pt x="868" y="359"/>
                </a:cubicBezTo>
                <a:cubicBezTo>
                  <a:pt x="869" y="358"/>
                  <a:pt x="869" y="358"/>
                  <a:pt x="870" y="358"/>
                </a:cubicBezTo>
                <a:cubicBezTo>
                  <a:pt x="870" y="357"/>
                  <a:pt x="870" y="356"/>
                  <a:pt x="870" y="355"/>
                </a:cubicBezTo>
                <a:cubicBezTo>
                  <a:pt x="870" y="355"/>
                  <a:pt x="870" y="354"/>
                  <a:pt x="870" y="354"/>
                </a:cubicBezTo>
                <a:cubicBezTo>
                  <a:pt x="869" y="352"/>
                  <a:pt x="869" y="352"/>
                  <a:pt x="871" y="351"/>
                </a:cubicBezTo>
                <a:cubicBezTo>
                  <a:pt x="873" y="351"/>
                  <a:pt x="874" y="351"/>
                  <a:pt x="874" y="349"/>
                </a:cubicBezTo>
                <a:cubicBezTo>
                  <a:pt x="875" y="347"/>
                  <a:pt x="877" y="346"/>
                  <a:pt x="879" y="346"/>
                </a:cubicBezTo>
                <a:cubicBezTo>
                  <a:pt x="882" y="347"/>
                  <a:pt x="885" y="345"/>
                  <a:pt x="889" y="346"/>
                </a:cubicBezTo>
                <a:cubicBezTo>
                  <a:pt x="890" y="346"/>
                  <a:pt x="890" y="345"/>
                  <a:pt x="891" y="345"/>
                </a:cubicBezTo>
                <a:cubicBezTo>
                  <a:pt x="891" y="344"/>
                  <a:pt x="892" y="343"/>
                  <a:pt x="893" y="343"/>
                </a:cubicBezTo>
                <a:cubicBezTo>
                  <a:pt x="897" y="343"/>
                  <a:pt x="901" y="341"/>
                  <a:pt x="905" y="338"/>
                </a:cubicBezTo>
                <a:cubicBezTo>
                  <a:pt x="905" y="338"/>
                  <a:pt x="906" y="338"/>
                  <a:pt x="906" y="338"/>
                </a:cubicBezTo>
                <a:cubicBezTo>
                  <a:pt x="909" y="337"/>
                  <a:pt x="911" y="335"/>
                  <a:pt x="912" y="333"/>
                </a:cubicBezTo>
                <a:cubicBezTo>
                  <a:pt x="914" y="329"/>
                  <a:pt x="917" y="327"/>
                  <a:pt x="919" y="324"/>
                </a:cubicBezTo>
                <a:cubicBezTo>
                  <a:pt x="921" y="320"/>
                  <a:pt x="925" y="320"/>
                  <a:pt x="928" y="316"/>
                </a:cubicBezTo>
                <a:cubicBezTo>
                  <a:pt x="930" y="315"/>
                  <a:pt x="932" y="316"/>
                  <a:pt x="934" y="316"/>
                </a:cubicBezTo>
                <a:cubicBezTo>
                  <a:pt x="935" y="316"/>
                  <a:pt x="936" y="315"/>
                  <a:pt x="937" y="315"/>
                </a:cubicBezTo>
                <a:cubicBezTo>
                  <a:pt x="938" y="315"/>
                  <a:pt x="939" y="314"/>
                  <a:pt x="939" y="314"/>
                </a:cubicBezTo>
                <a:cubicBezTo>
                  <a:pt x="941" y="315"/>
                  <a:pt x="943" y="315"/>
                  <a:pt x="944" y="314"/>
                </a:cubicBezTo>
                <a:cubicBezTo>
                  <a:pt x="947" y="312"/>
                  <a:pt x="950" y="312"/>
                  <a:pt x="954" y="311"/>
                </a:cubicBezTo>
                <a:cubicBezTo>
                  <a:pt x="959" y="310"/>
                  <a:pt x="964" y="308"/>
                  <a:pt x="968" y="305"/>
                </a:cubicBezTo>
                <a:cubicBezTo>
                  <a:pt x="973" y="301"/>
                  <a:pt x="979" y="297"/>
                  <a:pt x="985" y="293"/>
                </a:cubicBezTo>
                <a:close/>
                <a:moveTo>
                  <a:pt x="1024" y="116"/>
                </a:moveTo>
                <a:cubicBezTo>
                  <a:pt x="1024" y="116"/>
                  <a:pt x="1025" y="116"/>
                  <a:pt x="1025" y="116"/>
                </a:cubicBezTo>
                <a:cubicBezTo>
                  <a:pt x="1025" y="116"/>
                  <a:pt x="1026" y="116"/>
                  <a:pt x="1026" y="117"/>
                </a:cubicBezTo>
                <a:cubicBezTo>
                  <a:pt x="1026" y="117"/>
                  <a:pt x="1026" y="118"/>
                  <a:pt x="1025" y="118"/>
                </a:cubicBezTo>
                <a:cubicBezTo>
                  <a:pt x="1025" y="118"/>
                  <a:pt x="1024" y="117"/>
                  <a:pt x="1024" y="117"/>
                </a:cubicBezTo>
                <a:cubicBezTo>
                  <a:pt x="1024" y="117"/>
                  <a:pt x="1024" y="117"/>
                  <a:pt x="1024" y="116"/>
                </a:cubicBezTo>
                <a:close/>
                <a:moveTo>
                  <a:pt x="1018" y="119"/>
                </a:moveTo>
                <a:cubicBezTo>
                  <a:pt x="1018" y="119"/>
                  <a:pt x="1019" y="118"/>
                  <a:pt x="1019" y="118"/>
                </a:cubicBezTo>
                <a:cubicBezTo>
                  <a:pt x="1019" y="118"/>
                  <a:pt x="1020" y="118"/>
                  <a:pt x="1020" y="118"/>
                </a:cubicBezTo>
                <a:cubicBezTo>
                  <a:pt x="1021" y="119"/>
                  <a:pt x="1021" y="119"/>
                  <a:pt x="1020" y="120"/>
                </a:cubicBezTo>
                <a:cubicBezTo>
                  <a:pt x="1020" y="120"/>
                  <a:pt x="1019" y="121"/>
                  <a:pt x="1019" y="121"/>
                </a:cubicBezTo>
                <a:cubicBezTo>
                  <a:pt x="1018" y="121"/>
                  <a:pt x="1018" y="120"/>
                  <a:pt x="1018" y="119"/>
                </a:cubicBezTo>
                <a:close/>
                <a:moveTo>
                  <a:pt x="887" y="342"/>
                </a:moveTo>
                <a:cubicBezTo>
                  <a:pt x="887" y="342"/>
                  <a:pt x="887" y="342"/>
                  <a:pt x="886" y="342"/>
                </a:cubicBezTo>
                <a:cubicBezTo>
                  <a:pt x="887" y="341"/>
                  <a:pt x="887" y="341"/>
                  <a:pt x="887" y="341"/>
                </a:cubicBezTo>
                <a:cubicBezTo>
                  <a:pt x="887" y="341"/>
                  <a:pt x="887" y="341"/>
                  <a:pt x="888" y="342"/>
                </a:cubicBezTo>
                <a:cubicBezTo>
                  <a:pt x="887" y="342"/>
                  <a:pt x="887" y="342"/>
                  <a:pt x="887" y="342"/>
                </a:cubicBezTo>
                <a:close/>
                <a:moveTo>
                  <a:pt x="932" y="43"/>
                </a:moveTo>
                <a:cubicBezTo>
                  <a:pt x="932" y="43"/>
                  <a:pt x="932" y="42"/>
                  <a:pt x="932" y="43"/>
                </a:cubicBezTo>
                <a:cubicBezTo>
                  <a:pt x="932" y="43"/>
                  <a:pt x="933" y="43"/>
                  <a:pt x="933" y="43"/>
                </a:cubicBezTo>
                <a:cubicBezTo>
                  <a:pt x="933" y="43"/>
                  <a:pt x="932" y="43"/>
                  <a:pt x="932" y="43"/>
                </a:cubicBezTo>
                <a:close/>
                <a:moveTo>
                  <a:pt x="935" y="46"/>
                </a:moveTo>
                <a:cubicBezTo>
                  <a:pt x="934" y="46"/>
                  <a:pt x="934" y="45"/>
                  <a:pt x="934" y="45"/>
                </a:cubicBezTo>
                <a:cubicBezTo>
                  <a:pt x="934" y="45"/>
                  <a:pt x="934" y="45"/>
                  <a:pt x="934" y="45"/>
                </a:cubicBezTo>
                <a:cubicBezTo>
                  <a:pt x="934" y="44"/>
                  <a:pt x="934" y="44"/>
                  <a:pt x="934" y="44"/>
                </a:cubicBezTo>
                <a:cubicBezTo>
                  <a:pt x="934" y="44"/>
                  <a:pt x="934" y="44"/>
                  <a:pt x="934" y="45"/>
                </a:cubicBezTo>
                <a:cubicBezTo>
                  <a:pt x="934" y="45"/>
                  <a:pt x="934" y="45"/>
                  <a:pt x="934" y="45"/>
                </a:cubicBezTo>
                <a:cubicBezTo>
                  <a:pt x="935" y="45"/>
                  <a:pt x="935" y="45"/>
                  <a:pt x="935" y="46"/>
                </a:cubicBezTo>
                <a:cubicBezTo>
                  <a:pt x="935" y="46"/>
                  <a:pt x="935" y="46"/>
                  <a:pt x="935" y="46"/>
                </a:cubicBezTo>
                <a:close/>
                <a:moveTo>
                  <a:pt x="958" y="280"/>
                </a:moveTo>
                <a:cubicBezTo>
                  <a:pt x="958" y="279"/>
                  <a:pt x="958" y="279"/>
                  <a:pt x="958" y="279"/>
                </a:cubicBezTo>
                <a:cubicBezTo>
                  <a:pt x="958" y="279"/>
                  <a:pt x="958" y="279"/>
                  <a:pt x="958" y="279"/>
                </a:cubicBezTo>
                <a:lnTo>
                  <a:pt x="958" y="280"/>
                </a:lnTo>
                <a:close/>
                <a:moveTo>
                  <a:pt x="960" y="265"/>
                </a:moveTo>
                <a:cubicBezTo>
                  <a:pt x="960" y="265"/>
                  <a:pt x="960" y="265"/>
                  <a:pt x="960" y="265"/>
                </a:cubicBezTo>
                <a:cubicBezTo>
                  <a:pt x="961" y="265"/>
                  <a:pt x="961" y="265"/>
                  <a:pt x="961" y="265"/>
                </a:cubicBezTo>
                <a:cubicBezTo>
                  <a:pt x="961" y="266"/>
                  <a:pt x="961" y="266"/>
                  <a:pt x="961" y="266"/>
                </a:cubicBezTo>
                <a:lnTo>
                  <a:pt x="960" y="265"/>
                </a:lnTo>
                <a:close/>
                <a:moveTo>
                  <a:pt x="808" y="242"/>
                </a:moveTo>
                <a:cubicBezTo>
                  <a:pt x="808" y="242"/>
                  <a:pt x="808" y="242"/>
                  <a:pt x="808" y="242"/>
                </a:cubicBezTo>
                <a:cubicBezTo>
                  <a:pt x="808" y="243"/>
                  <a:pt x="808" y="243"/>
                  <a:pt x="808" y="243"/>
                </a:cubicBezTo>
                <a:cubicBezTo>
                  <a:pt x="808" y="243"/>
                  <a:pt x="808" y="243"/>
                  <a:pt x="808" y="243"/>
                </a:cubicBezTo>
                <a:cubicBezTo>
                  <a:pt x="808" y="243"/>
                  <a:pt x="808" y="242"/>
                  <a:pt x="808" y="242"/>
                </a:cubicBezTo>
                <a:close/>
                <a:moveTo>
                  <a:pt x="1004" y="192"/>
                </a:moveTo>
                <a:cubicBezTo>
                  <a:pt x="1004" y="192"/>
                  <a:pt x="1004" y="192"/>
                  <a:pt x="1004" y="192"/>
                </a:cubicBezTo>
                <a:cubicBezTo>
                  <a:pt x="1004" y="192"/>
                  <a:pt x="1004" y="192"/>
                  <a:pt x="1004" y="191"/>
                </a:cubicBezTo>
                <a:cubicBezTo>
                  <a:pt x="1004" y="192"/>
                  <a:pt x="1004" y="192"/>
                  <a:pt x="1004" y="192"/>
                </a:cubicBezTo>
                <a:cubicBezTo>
                  <a:pt x="1004" y="192"/>
                  <a:pt x="1004" y="192"/>
                  <a:pt x="1004" y="192"/>
                </a:cubicBezTo>
                <a:close/>
                <a:moveTo>
                  <a:pt x="1923" y="1126"/>
                </a:moveTo>
                <a:cubicBezTo>
                  <a:pt x="1923" y="1126"/>
                  <a:pt x="1923" y="1126"/>
                  <a:pt x="1923" y="1126"/>
                </a:cubicBezTo>
                <a:cubicBezTo>
                  <a:pt x="1922" y="1126"/>
                  <a:pt x="1922" y="1126"/>
                  <a:pt x="1922" y="1126"/>
                </a:cubicBezTo>
                <a:cubicBezTo>
                  <a:pt x="1922" y="1126"/>
                  <a:pt x="1922" y="1126"/>
                  <a:pt x="1922" y="1126"/>
                </a:cubicBezTo>
                <a:cubicBezTo>
                  <a:pt x="1922" y="1126"/>
                  <a:pt x="1922" y="1126"/>
                  <a:pt x="1923" y="1126"/>
                </a:cubicBezTo>
                <a:close/>
                <a:moveTo>
                  <a:pt x="2208" y="1121"/>
                </a:moveTo>
                <a:cubicBezTo>
                  <a:pt x="2205" y="1123"/>
                  <a:pt x="2205" y="1123"/>
                  <a:pt x="2204" y="1121"/>
                </a:cubicBezTo>
                <a:cubicBezTo>
                  <a:pt x="2203" y="1120"/>
                  <a:pt x="2203" y="1120"/>
                  <a:pt x="2203" y="1119"/>
                </a:cubicBezTo>
                <a:cubicBezTo>
                  <a:pt x="2201" y="1117"/>
                  <a:pt x="2201" y="1114"/>
                  <a:pt x="2198" y="1112"/>
                </a:cubicBezTo>
                <a:cubicBezTo>
                  <a:pt x="2197" y="1109"/>
                  <a:pt x="2193" y="1106"/>
                  <a:pt x="2194" y="1102"/>
                </a:cubicBezTo>
                <a:cubicBezTo>
                  <a:pt x="2195" y="1100"/>
                  <a:pt x="2193" y="1099"/>
                  <a:pt x="2192" y="1098"/>
                </a:cubicBezTo>
                <a:cubicBezTo>
                  <a:pt x="2190" y="1098"/>
                  <a:pt x="2188" y="1097"/>
                  <a:pt x="2187" y="1096"/>
                </a:cubicBezTo>
                <a:cubicBezTo>
                  <a:pt x="2186" y="1096"/>
                  <a:pt x="2186" y="1095"/>
                  <a:pt x="2186" y="1095"/>
                </a:cubicBezTo>
                <a:cubicBezTo>
                  <a:pt x="2186" y="1092"/>
                  <a:pt x="2185" y="1090"/>
                  <a:pt x="2184" y="1087"/>
                </a:cubicBezTo>
                <a:cubicBezTo>
                  <a:pt x="2183" y="1085"/>
                  <a:pt x="2182" y="1083"/>
                  <a:pt x="2182" y="1081"/>
                </a:cubicBezTo>
                <a:cubicBezTo>
                  <a:pt x="2182" y="1080"/>
                  <a:pt x="2181" y="1079"/>
                  <a:pt x="2181" y="1079"/>
                </a:cubicBezTo>
                <a:cubicBezTo>
                  <a:pt x="2176" y="1076"/>
                  <a:pt x="2173" y="1072"/>
                  <a:pt x="2168" y="1070"/>
                </a:cubicBezTo>
                <a:cubicBezTo>
                  <a:pt x="2167" y="1070"/>
                  <a:pt x="2167" y="1069"/>
                  <a:pt x="2166" y="1068"/>
                </a:cubicBezTo>
                <a:cubicBezTo>
                  <a:pt x="2166" y="1065"/>
                  <a:pt x="2165" y="1063"/>
                  <a:pt x="2165" y="1061"/>
                </a:cubicBezTo>
                <a:cubicBezTo>
                  <a:pt x="2166" y="1057"/>
                  <a:pt x="2165" y="1054"/>
                  <a:pt x="2163" y="1052"/>
                </a:cubicBezTo>
                <a:cubicBezTo>
                  <a:pt x="2162" y="1049"/>
                  <a:pt x="2161" y="1047"/>
                  <a:pt x="2162" y="1044"/>
                </a:cubicBezTo>
                <a:cubicBezTo>
                  <a:pt x="2162" y="1042"/>
                  <a:pt x="2161" y="1040"/>
                  <a:pt x="2161" y="1038"/>
                </a:cubicBezTo>
                <a:cubicBezTo>
                  <a:pt x="2161" y="1035"/>
                  <a:pt x="2160" y="1033"/>
                  <a:pt x="2158" y="1031"/>
                </a:cubicBezTo>
                <a:cubicBezTo>
                  <a:pt x="2157" y="1030"/>
                  <a:pt x="2155" y="1029"/>
                  <a:pt x="2154" y="1030"/>
                </a:cubicBezTo>
                <a:cubicBezTo>
                  <a:pt x="2152" y="1030"/>
                  <a:pt x="2151" y="1029"/>
                  <a:pt x="2151" y="1028"/>
                </a:cubicBezTo>
                <a:cubicBezTo>
                  <a:pt x="2151" y="1027"/>
                  <a:pt x="2150" y="1026"/>
                  <a:pt x="2151" y="1025"/>
                </a:cubicBezTo>
                <a:cubicBezTo>
                  <a:pt x="2151" y="1022"/>
                  <a:pt x="2150" y="1020"/>
                  <a:pt x="2149" y="1017"/>
                </a:cubicBezTo>
                <a:cubicBezTo>
                  <a:pt x="2148" y="1013"/>
                  <a:pt x="2146" y="1009"/>
                  <a:pt x="2145" y="1005"/>
                </a:cubicBezTo>
                <a:cubicBezTo>
                  <a:pt x="2145" y="1005"/>
                  <a:pt x="2144" y="1004"/>
                  <a:pt x="2143" y="1004"/>
                </a:cubicBezTo>
                <a:cubicBezTo>
                  <a:pt x="2143" y="1003"/>
                  <a:pt x="2142" y="1004"/>
                  <a:pt x="2142" y="1004"/>
                </a:cubicBezTo>
                <a:cubicBezTo>
                  <a:pt x="2141" y="1004"/>
                  <a:pt x="2141" y="1005"/>
                  <a:pt x="2141" y="1005"/>
                </a:cubicBezTo>
                <a:cubicBezTo>
                  <a:pt x="2140" y="1008"/>
                  <a:pt x="2139" y="1010"/>
                  <a:pt x="2138" y="1013"/>
                </a:cubicBezTo>
                <a:cubicBezTo>
                  <a:pt x="2137" y="1015"/>
                  <a:pt x="2137" y="1018"/>
                  <a:pt x="2136" y="1020"/>
                </a:cubicBezTo>
                <a:cubicBezTo>
                  <a:pt x="2135" y="1025"/>
                  <a:pt x="2134" y="1029"/>
                  <a:pt x="2134" y="1033"/>
                </a:cubicBezTo>
                <a:cubicBezTo>
                  <a:pt x="2134" y="1035"/>
                  <a:pt x="2134" y="1036"/>
                  <a:pt x="2134" y="1037"/>
                </a:cubicBezTo>
                <a:cubicBezTo>
                  <a:pt x="2133" y="1041"/>
                  <a:pt x="2132" y="1044"/>
                  <a:pt x="2131" y="1048"/>
                </a:cubicBezTo>
                <a:cubicBezTo>
                  <a:pt x="2130" y="1050"/>
                  <a:pt x="2129" y="1052"/>
                  <a:pt x="2128" y="1054"/>
                </a:cubicBezTo>
                <a:cubicBezTo>
                  <a:pt x="2128" y="1056"/>
                  <a:pt x="2126" y="1057"/>
                  <a:pt x="2124" y="1057"/>
                </a:cubicBezTo>
                <a:cubicBezTo>
                  <a:pt x="2122" y="1058"/>
                  <a:pt x="2119" y="1057"/>
                  <a:pt x="2117" y="1055"/>
                </a:cubicBezTo>
                <a:cubicBezTo>
                  <a:pt x="2116" y="1054"/>
                  <a:pt x="2115" y="1052"/>
                  <a:pt x="2115" y="1050"/>
                </a:cubicBezTo>
                <a:cubicBezTo>
                  <a:pt x="2114" y="1050"/>
                  <a:pt x="2114" y="1050"/>
                  <a:pt x="2113" y="1050"/>
                </a:cubicBezTo>
                <a:cubicBezTo>
                  <a:pt x="2111" y="1050"/>
                  <a:pt x="2109" y="1050"/>
                  <a:pt x="2107" y="1048"/>
                </a:cubicBezTo>
                <a:cubicBezTo>
                  <a:pt x="2105" y="1045"/>
                  <a:pt x="2103" y="1044"/>
                  <a:pt x="2100" y="1043"/>
                </a:cubicBezTo>
                <a:cubicBezTo>
                  <a:pt x="2098" y="1042"/>
                  <a:pt x="2097" y="1041"/>
                  <a:pt x="2096" y="1040"/>
                </a:cubicBezTo>
                <a:cubicBezTo>
                  <a:pt x="2095" y="1038"/>
                  <a:pt x="2094" y="1037"/>
                  <a:pt x="2093" y="1036"/>
                </a:cubicBezTo>
                <a:cubicBezTo>
                  <a:pt x="2092" y="1035"/>
                  <a:pt x="2091" y="1034"/>
                  <a:pt x="2092" y="1033"/>
                </a:cubicBezTo>
                <a:cubicBezTo>
                  <a:pt x="2093" y="1030"/>
                  <a:pt x="2095" y="1027"/>
                  <a:pt x="2095" y="1024"/>
                </a:cubicBezTo>
                <a:cubicBezTo>
                  <a:pt x="2095" y="1024"/>
                  <a:pt x="2096" y="1023"/>
                  <a:pt x="2096" y="1023"/>
                </a:cubicBezTo>
                <a:cubicBezTo>
                  <a:pt x="2097" y="1022"/>
                  <a:pt x="2098" y="1022"/>
                  <a:pt x="2099" y="1021"/>
                </a:cubicBezTo>
                <a:cubicBezTo>
                  <a:pt x="2100" y="1019"/>
                  <a:pt x="2101" y="1017"/>
                  <a:pt x="2102" y="1014"/>
                </a:cubicBezTo>
                <a:cubicBezTo>
                  <a:pt x="2102" y="1014"/>
                  <a:pt x="2102" y="1013"/>
                  <a:pt x="2102" y="1013"/>
                </a:cubicBezTo>
                <a:cubicBezTo>
                  <a:pt x="2100" y="1012"/>
                  <a:pt x="2099" y="1011"/>
                  <a:pt x="2098" y="1012"/>
                </a:cubicBezTo>
                <a:cubicBezTo>
                  <a:pt x="2096" y="1013"/>
                  <a:pt x="2095" y="1013"/>
                  <a:pt x="2094" y="1012"/>
                </a:cubicBezTo>
                <a:cubicBezTo>
                  <a:pt x="2093" y="1011"/>
                  <a:pt x="2092" y="1012"/>
                  <a:pt x="2091" y="1012"/>
                </a:cubicBezTo>
                <a:cubicBezTo>
                  <a:pt x="2090" y="1012"/>
                  <a:pt x="2089" y="1013"/>
                  <a:pt x="2089" y="1013"/>
                </a:cubicBezTo>
                <a:cubicBezTo>
                  <a:pt x="2084" y="1011"/>
                  <a:pt x="2080" y="1010"/>
                  <a:pt x="2076" y="1008"/>
                </a:cubicBezTo>
                <a:cubicBezTo>
                  <a:pt x="2074" y="1007"/>
                  <a:pt x="2071" y="1006"/>
                  <a:pt x="2069" y="1005"/>
                </a:cubicBezTo>
                <a:cubicBezTo>
                  <a:pt x="2069" y="1005"/>
                  <a:pt x="2068" y="1005"/>
                  <a:pt x="2068" y="1005"/>
                </a:cubicBezTo>
                <a:cubicBezTo>
                  <a:pt x="2067" y="1006"/>
                  <a:pt x="2067" y="1006"/>
                  <a:pt x="2067" y="1006"/>
                </a:cubicBezTo>
                <a:cubicBezTo>
                  <a:pt x="2067" y="1006"/>
                  <a:pt x="2067" y="1007"/>
                  <a:pt x="2067" y="1007"/>
                </a:cubicBezTo>
                <a:cubicBezTo>
                  <a:pt x="2068" y="1008"/>
                  <a:pt x="2069" y="1008"/>
                  <a:pt x="2069" y="1009"/>
                </a:cubicBezTo>
                <a:cubicBezTo>
                  <a:pt x="2070" y="1010"/>
                  <a:pt x="2070" y="1011"/>
                  <a:pt x="2069" y="1012"/>
                </a:cubicBezTo>
                <a:cubicBezTo>
                  <a:pt x="2067" y="1013"/>
                  <a:pt x="2065" y="1013"/>
                  <a:pt x="2063" y="1013"/>
                </a:cubicBezTo>
                <a:cubicBezTo>
                  <a:pt x="2062" y="1013"/>
                  <a:pt x="2060" y="1013"/>
                  <a:pt x="2060" y="1014"/>
                </a:cubicBezTo>
                <a:cubicBezTo>
                  <a:pt x="2057" y="1015"/>
                  <a:pt x="2055" y="1016"/>
                  <a:pt x="2053" y="1018"/>
                </a:cubicBezTo>
                <a:cubicBezTo>
                  <a:pt x="2051" y="1021"/>
                  <a:pt x="2049" y="1024"/>
                  <a:pt x="2047" y="1027"/>
                </a:cubicBezTo>
                <a:cubicBezTo>
                  <a:pt x="2045" y="1029"/>
                  <a:pt x="2045" y="1030"/>
                  <a:pt x="2046" y="1032"/>
                </a:cubicBezTo>
                <a:cubicBezTo>
                  <a:pt x="2046" y="1033"/>
                  <a:pt x="2045" y="1034"/>
                  <a:pt x="2044" y="1034"/>
                </a:cubicBezTo>
                <a:cubicBezTo>
                  <a:pt x="2042" y="1034"/>
                  <a:pt x="2041" y="1033"/>
                  <a:pt x="2039" y="1034"/>
                </a:cubicBezTo>
                <a:cubicBezTo>
                  <a:pt x="2038" y="1034"/>
                  <a:pt x="2037" y="1034"/>
                  <a:pt x="2036" y="1033"/>
                </a:cubicBezTo>
                <a:cubicBezTo>
                  <a:pt x="2035" y="1031"/>
                  <a:pt x="2033" y="1029"/>
                  <a:pt x="2032" y="1028"/>
                </a:cubicBezTo>
                <a:cubicBezTo>
                  <a:pt x="2031" y="1026"/>
                  <a:pt x="2029" y="1026"/>
                  <a:pt x="2027" y="1026"/>
                </a:cubicBezTo>
                <a:cubicBezTo>
                  <a:pt x="2026" y="1027"/>
                  <a:pt x="2023" y="1027"/>
                  <a:pt x="2022" y="1029"/>
                </a:cubicBezTo>
                <a:cubicBezTo>
                  <a:pt x="2020" y="1030"/>
                  <a:pt x="2019" y="1030"/>
                  <a:pt x="2017" y="1031"/>
                </a:cubicBezTo>
                <a:cubicBezTo>
                  <a:pt x="2015" y="1031"/>
                  <a:pt x="2015" y="1034"/>
                  <a:pt x="2014" y="1035"/>
                </a:cubicBezTo>
                <a:cubicBezTo>
                  <a:pt x="2013" y="1036"/>
                  <a:pt x="2012" y="1037"/>
                  <a:pt x="2012" y="1037"/>
                </a:cubicBezTo>
                <a:cubicBezTo>
                  <a:pt x="2009" y="1038"/>
                  <a:pt x="2008" y="1040"/>
                  <a:pt x="2008" y="1042"/>
                </a:cubicBezTo>
                <a:cubicBezTo>
                  <a:pt x="2009" y="1043"/>
                  <a:pt x="2008" y="1043"/>
                  <a:pt x="2008" y="1044"/>
                </a:cubicBezTo>
                <a:cubicBezTo>
                  <a:pt x="2008" y="1045"/>
                  <a:pt x="2007" y="1046"/>
                  <a:pt x="2007" y="1046"/>
                </a:cubicBezTo>
                <a:cubicBezTo>
                  <a:pt x="2006" y="1045"/>
                  <a:pt x="2005" y="1045"/>
                  <a:pt x="2004" y="1045"/>
                </a:cubicBezTo>
                <a:cubicBezTo>
                  <a:pt x="2003" y="1045"/>
                  <a:pt x="2002" y="1047"/>
                  <a:pt x="2002" y="1048"/>
                </a:cubicBezTo>
                <a:cubicBezTo>
                  <a:pt x="2002" y="1049"/>
                  <a:pt x="2002" y="1050"/>
                  <a:pt x="2003" y="1051"/>
                </a:cubicBezTo>
                <a:cubicBezTo>
                  <a:pt x="2003" y="1051"/>
                  <a:pt x="2002" y="1052"/>
                  <a:pt x="2002" y="1052"/>
                </a:cubicBezTo>
                <a:cubicBezTo>
                  <a:pt x="2002" y="1052"/>
                  <a:pt x="2001" y="1052"/>
                  <a:pt x="2001" y="1052"/>
                </a:cubicBezTo>
                <a:cubicBezTo>
                  <a:pt x="2000" y="1051"/>
                  <a:pt x="1999" y="1049"/>
                  <a:pt x="1998" y="1048"/>
                </a:cubicBezTo>
                <a:cubicBezTo>
                  <a:pt x="1998" y="1047"/>
                  <a:pt x="1997" y="1047"/>
                  <a:pt x="1996" y="1048"/>
                </a:cubicBezTo>
                <a:cubicBezTo>
                  <a:pt x="1995" y="1049"/>
                  <a:pt x="1993" y="1050"/>
                  <a:pt x="1992" y="1051"/>
                </a:cubicBezTo>
                <a:cubicBezTo>
                  <a:pt x="1991" y="1052"/>
                  <a:pt x="1991" y="1053"/>
                  <a:pt x="1991" y="1054"/>
                </a:cubicBezTo>
                <a:cubicBezTo>
                  <a:pt x="1991" y="1058"/>
                  <a:pt x="1989" y="1062"/>
                  <a:pt x="1986" y="1064"/>
                </a:cubicBezTo>
                <a:cubicBezTo>
                  <a:pt x="1986" y="1065"/>
                  <a:pt x="1985" y="1066"/>
                  <a:pt x="1985" y="1067"/>
                </a:cubicBezTo>
                <a:cubicBezTo>
                  <a:pt x="1982" y="1071"/>
                  <a:pt x="1979" y="1073"/>
                  <a:pt x="1975" y="1073"/>
                </a:cubicBezTo>
                <a:cubicBezTo>
                  <a:pt x="1973" y="1073"/>
                  <a:pt x="1970" y="1074"/>
                  <a:pt x="1967" y="1074"/>
                </a:cubicBezTo>
                <a:cubicBezTo>
                  <a:pt x="1964" y="1077"/>
                  <a:pt x="1959" y="1076"/>
                  <a:pt x="1955" y="1079"/>
                </a:cubicBezTo>
                <a:cubicBezTo>
                  <a:pt x="1955" y="1079"/>
                  <a:pt x="1954" y="1080"/>
                  <a:pt x="1953" y="1079"/>
                </a:cubicBezTo>
                <a:cubicBezTo>
                  <a:pt x="1950" y="1079"/>
                  <a:pt x="1947" y="1080"/>
                  <a:pt x="1945" y="1081"/>
                </a:cubicBezTo>
                <a:cubicBezTo>
                  <a:pt x="1941" y="1083"/>
                  <a:pt x="1938" y="1085"/>
                  <a:pt x="1935" y="1086"/>
                </a:cubicBezTo>
                <a:cubicBezTo>
                  <a:pt x="1933" y="1087"/>
                  <a:pt x="1932" y="1089"/>
                  <a:pt x="1931" y="1090"/>
                </a:cubicBezTo>
                <a:cubicBezTo>
                  <a:pt x="1930" y="1091"/>
                  <a:pt x="1930" y="1090"/>
                  <a:pt x="1929" y="1090"/>
                </a:cubicBezTo>
                <a:cubicBezTo>
                  <a:pt x="1929" y="1090"/>
                  <a:pt x="1928" y="1090"/>
                  <a:pt x="1928" y="1090"/>
                </a:cubicBezTo>
                <a:cubicBezTo>
                  <a:pt x="1927" y="1091"/>
                  <a:pt x="1926" y="1092"/>
                  <a:pt x="1926" y="1093"/>
                </a:cubicBezTo>
                <a:cubicBezTo>
                  <a:pt x="1926" y="1094"/>
                  <a:pt x="1926" y="1096"/>
                  <a:pt x="1926" y="1097"/>
                </a:cubicBezTo>
                <a:cubicBezTo>
                  <a:pt x="1925" y="1100"/>
                  <a:pt x="1925" y="1102"/>
                  <a:pt x="1924" y="1104"/>
                </a:cubicBezTo>
                <a:cubicBezTo>
                  <a:pt x="1922" y="1106"/>
                  <a:pt x="1922" y="1108"/>
                  <a:pt x="1922" y="1111"/>
                </a:cubicBezTo>
                <a:cubicBezTo>
                  <a:pt x="1922" y="1114"/>
                  <a:pt x="1922" y="1117"/>
                  <a:pt x="1924" y="1120"/>
                </a:cubicBezTo>
                <a:cubicBezTo>
                  <a:pt x="1924" y="1121"/>
                  <a:pt x="1924" y="1122"/>
                  <a:pt x="1925" y="1122"/>
                </a:cubicBezTo>
                <a:cubicBezTo>
                  <a:pt x="1925" y="1123"/>
                  <a:pt x="1924" y="1124"/>
                  <a:pt x="1924" y="1125"/>
                </a:cubicBezTo>
                <a:cubicBezTo>
                  <a:pt x="1923" y="1125"/>
                  <a:pt x="1923" y="1125"/>
                  <a:pt x="1923" y="1126"/>
                </a:cubicBezTo>
                <a:cubicBezTo>
                  <a:pt x="1922" y="1127"/>
                  <a:pt x="1921" y="1128"/>
                  <a:pt x="1921" y="1129"/>
                </a:cubicBezTo>
                <a:cubicBezTo>
                  <a:pt x="1921" y="1129"/>
                  <a:pt x="1921" y="1129"/>
                  <a:pt x="1921" y="1129"/>
                </a:cubicBezTo>
                <a:cubicBezTo>
                  <a:pt x="1921" y="1129"/>
                  <a:pt x="1921" y="1129"/>
                  <a:pt x="1921" y="1129"/>
                </a:cubicBezTo>
                <a:cubicBezTo>
                  <a:pt x="1921" y="1129"/>
                  <a:pt x="1921" y="1129"/>
                  <a:pt x="1921" y="1129"/>
                </a:cubicBezTo>
                <a:cubicBezTo>
                  <a:pt x="1921" y="1130"/>
                  <a:pt x="1921" y="1131"/>
                  <a:pt x="1921" y="1132"/>
                </a:cubicBezTo>
                <a:cubicBezTo>
                  <a:pt x="1922" y="1134"/>
                  <a:pt x="1922" y="1136"/>
                  <a:pt x="1922" y="1138"/>
                </a:cubicBezTo>
                <a:cubicBezTo>
                  <a:pt x="1922" y="1141"/>
                  <a:pt x="1923" y="1145"/>
                  <a:pt x="1924" y="1148"/>
                </a:cubicBezTo>
                <a:cubicBezTo>
                  <a:pt x="1925" y="1152"/>
                  <a:pt x="1926" y="1155"/>
                  <a:pt x="1926" y="1159"/>
                </a:cubicBezTo>
                <a:cubicBezTo>
                  <a:pt x="1925" y="1163"/>
                  <a:pt x="1925" y="1168"/>
                  <a:pt x="1927" y="1172"/>
                </a:cubicBezTo>
                <a:cubicBezTo>
                  <a:pt x="1927" y="1173"/>
                  <a:pt x="1927" y="1174"/>
                  <a:pt x="1927" y="1176"/>
                </a:cubicBezTo>
                <a:cubicBezTo>
                  <a:pt x="1927" y="1178"/>
                  <a:pt x="1926" y="1180"/>
                  <a:pt x="1926" y="1182"/>
                </a:cubicBezTo>
                <a:cubicBezTo>
                  <a:pt x="1925" y="1186"/>
                  <a:pt x="1923" y="1188"/>
                  <a:pt x="1921" y="1190"/>
                </a:cubicBezTo>
                <a:cubicBezTo>
                  <a:pt x="1918" y="1192"/>
                  <a:pt x="1918" y="1195"/>
                  <a:pt x="1920" y="1197"/>
                </a:cubicBezTo>
                <a:cubicBezTo>
                  <a:pt x="1921" y="1199"/>
                  <a:pt x="1923" y="1200"/>
                  <a:pt x="1924" y="1201"/>
                </a:cubicBezTo>
                <a:cubicBezTo>
                  <a:pt x="1926" y="1203"/>
                  <a:pt x="1928" y="1204"/>
                  <a:pt x="1931" y="1205"/>
                </a:cubicBezTo>
                <a:cubicBezTo>
                  <a:pt x="1933" y="1205"/>
                  <a:pt x="1935" y="1205"/>
                  <a:pt x="1937" y="1205"/>
                </a:cubicBezTo>
                <a:cubicBezTo>
                  <a:pt x="1938" y="1205"/>
                  <a:pt x="1939" y="1205"/>
                  <a:pt x="1940" y="1204"/>
                </a:cubicBezTo>
                <a:cubicBezTo>
                  <a:pt x="1944" y="1201"/>
                  <a:pt x="1950" y="1201"/>
                  <a:pt x="1953" y="1197"/>
                </a:cubicBezTo>
                <a:cubicBezTo>
                  <a:pt x="1953" y="1197"/>
                  <a:pt x="1954" y="1196"/>
                  <a:pt x="1954" y="1196"/>
                </a:cubicBezTo>
                <a:cubicBezTo>
                  <a:pt x="1958" y="1196"/>
                  <a:pt x="1962" y="1195"/>
                  <a:pt x="1967" y="1195"/>
                </a:cubicBezTo>
                <a:cubicBezTo>
                  <a:pt x="1970" y="1196"/>
                  <a:pt x="1974" y="1196"/>
                  <a:pt x="1977" y="1196"/>
                </a:cubicBezTo>
                <a:cubicBezTo>
                  <a:pt x="1979" y="1196"/>
                  <a:pt x="1980" y="1195"/>
                  <a:pt x="1982" y="1194"/>
                </a:cubicBezTo>
                <a:cubicBezTo>
                  <a:pt x="1985" y="1190"/>
                  <a:pt x="1988" y="1188"/>
                  <a:pt x="1993" y="1186"/>
                </a:cubicBezTo>
                <a:cubicBezTo>
                  <a:pt x="1995" y="1185"/>
                  <a:pt x="1996" y="1184"/>
                  <a:pt x="1997" y="1183"/>
                </a:cubicBezTo>
                <a:cubicBezTo>
                  <a:pt x="1999" y="1182"/>
                  <a:pt x="2001" y="1182"/>
                  <a:pt x="2003" y="1182"/>
                </a:cubicBezTo>
                <a:cubicBezTo>
                  <a:pt x="2008" y="1183"/>
                  <a:pt x="2013" y="1182"/>
                  <a:pt x="2018" y="1179"/>
                </a:cubicBezTo>
                <a:cubicBezTo>
                  <a:pt x="2022" y="1177"/>
                  <a:pt x="2026" y="1177"/>
                  <a:pt x="2030" y="1177"/>
                </a:cubicBezTo>
                <a:cubicBezTo>
                  <a:pt x="2033" y="1177"/>
                  <a:pt x="2036" y="1177"/>
                  <a:pt x="2039" y="1177"/>
                </a:cubicBezTo>
                <a:cubicBezTo>
                  <a:pt x="2040" y="1177"/>
                  <a:pt x="2042" y="1178"/>
                  <a:pt x="2043" y="1179"/>
                </a:cubicBezTo>
                <a:cubicBezTo>
                  <a:pt x="2044" y="1181"/>
                  <a:pt x="2046" y="1181"/>
                  <a:pt x="2049" y="1182"/>
                </a:cubicBezTo>
                <a:cubicBezTo>
                  <a:pt x="2051" y="1182"/>
                  <a:pt x="2053" y="1184"/>
                  <a:pt x="2056" y="1185"/>
                </a:cubicBezTo>
                <a:cubicBezTo>
                  <a:pt x="2057" y="1185"/>
                  <a:pt x="2058" y="1187"/>
                  <a:pt x="2058" y="1188"/>
                </a:cubicBezTo>
                <a:cubicBezTo>
                  <a:pt x="2058" y="1190"/>
                  <a:pt x="2058" y="1192"/>
                  <a:pt x="2060" y="1193"/>
                </a:cubicBezTo>
                <a:cubicBezTo>
                  <a:pt x="2061" y="1194"/>
                  <a:pt x="2062" y="1196"/>
                  <a:pt x="2062" y="1198"/>
                </a:cubicBezTo>
                <a:cubicBezTo>
                  <a:pt x="2062" y="1200"/>
                  <a:pt x="2063" y="1202"/>
                  <a:pt x="2063" y="1204"/>
                </a:cubicBezTo>
                <a:cubicBezTo>
                  <a:pt x="2063" y="1205"/>
                  <a:pt x="2063" y="1206"/>
                  <a:pt x="2063" y="1207"/>
                </a:cubicBezTo>
                <a:cubicBezTo>
                  <a:pt x="2063" y="1207"/>
                  <a:pt x="2063" y="1208"/>
                  <a:pt x="2063" y="1208"/>
                </a:cubicBezTo>
                <a:cubicBezTo>
                  <a:pt x="2064" y="1208"/>
                  <a:pt x="2064" y="1209"/>
                  <a:pt x="2065" y="1209"/>
                </a:cubicBezTo>
                <a:cubicBezTo>
                  <a:pt x="2065" y="1210"/>
                  <a:pt x="2066" y="1209"/>
                  <a:pt x="2067" y="1209"/>
                </a:cubicBezTo>
                <a:cubicBezTo>
                  <a:pt x="2069" y="1207"/>
                  <a:pt x="2071" y="1204"/>
                  <a:pt x="2074" y="1201"/>
                </a:cubicBezTo>
                <a:cubicBezTo>
                  <a:pt x="2075" y="1200"/>
                  <a:pt x="2077" y="1199"/>
                  <a:pt x="2078" y="1198"/>
                </a:cubicBezTo>
                <a:cubicBezTo>
                  <a:pt x="2079" y="1197"/>
                  <a:pt x="2081" y="1195"/>
                  <a:pt x="2082" y="1194"/>
                </a:cubicBezTo>
                <a:cubicBezTo>
                  <a:pt x="2082" y="1194"/>
                  <a:pt x="2082" y="1194"/>
                  <a:pt x="2083" y="1194"/>
                </a:cubicBezTo>
                <a:cubicBezTo>
                  <a:pt x="2083" y="1194"/>
                  <a:pt x="2083" y="1194"/>
                  <a:pt x="2083" y="1194"/>
                </a:cubicBezTo>
                <a:cubicBezTo>
                  <a:pt x="2083" y="1196"/>
                  <a:pt x="2083" y="1197"/>
                  <a:pt x="2083" y="1198"/>
                </a:cubicBezTo>
                <a:cubicBezTo>
                  <a:pt x="2080" y="1200"/>
                  <a:pt x="2079" y="1202"/>
                  <a:pt x="2078" y="1205"/>
                </a:cubicBezTo>
                <a:cubicBezTo>
                  <a:pt x="2078" y="1208"/>
                  <a:pt x="2076" y="1210"/>
                  <a:pt x="2074" y="1211"/>
                </a:cubicBezTo>
                <a:cubicBezTo>
                  <a:pt x="2073" y="1211"/>
                  <a:pt x="2073" y="1212"/>
                  <a:pt x="2073" y="1213"/>
                </a:cubicBezTo>
                <a:cubicBezTo>
                  <a:pt x="2073" y="1213"/>
                  <a:pt x="2073" y="1214"/>
                  <a:pt x="2073" y="1214"/>
                </a:cubicBezTo>
                <a:cubicBezTo>
                  <a:pt x="2074" y="1214"/>
                  <a:pt x="2075" y="1214"/>
                  <a:pt x="2076" y="1214"/>
                </a:cubicBezTo>
                <a:cubicBezTo>
                  <a:pt x="2078" y="1214"/>
                  <a:pt x="2080" y="1213"/>
                  <a:pt x="2081" y="1210"/>
                </a:cubicBezTo>
                <a:cubicBezTo>
                  <a:pt x="2082" y="1210"/>
                  <a:pt x="2082" y="1209"/>
                  <a:pt x="2082" y="1209"/>
                </a:cubicBezTo>
                <a:cubicBezTo>
                  <a:pt x="2082" y="1209"/>
                  <a:pt x="2083" y="1208"/>
                  <a:pt x="2083" y="1208"/>
                </a:cubicBezTo>
                <a:cubicBezTo>
                  <a:pt x="2083" y="1209"/>
                  <a:pt x="2084" y="1209"/>
                  <a:pt x="2084" y="1209"/>
                </a:cubicBezTo>
                <a:cubicBezTo>
                  <a:pt x="2084" y="1212"/>
                  <a:pt x="2084" y="1215"/>
                  <a:pt x="2082" y="1217"/>
                </a:cubicBezTo>
                <a:cubicBezTo>
                  <a:pt x="2081" y="1218"/>
                  <a:pt x="2082" y="1219"/>
                  <a:pt x="2083" y="1219"/>
                </a:cubicBezTo>
                <a:cubicBezTo>
                  <a:pt x="2084" y="1219"/>
                  <a:pt x="2086" y="1219"/>
                  <a:pt x="2087" y="1219"/>
                </a:cubicBezTo>
                <a:cubicBezTo>
                  <a:pt x="2087" y="1219"/>
                  <a:pt x="2087" y="1219"/>
                  <a:pt x="2087" y="1219"/>
                </a:cubicBezTo>
                <a:cubicBezTo>
                  <a:pt x="2087" y="1218"/>
                  <a:pt x="2087" y="1218"/>
                  <a:pt x="2087" y="1218"/>
                </a:cubicBezTo>
                <a:cubicBezTo>
                  <a:pt x="2087" y="1219"/>
                  <a:pt x="2087" y="1219"/>
                  <a:pt x="2087" y="1219"/>
                </a:cubicBezTo>
                <a:cubicBezTo>
                  <a:pt x="2087" y="1219"/>
                  <a:pt x="2087" y="1219"/>
                  <a:pt x="2087" y="1219"/>
                </a:cubicBezTo>
                <a:cubicBezTo>
                  <a:pt x="2087" y="1219"/>
                  <a:pt x="2087" y="1219"/>
                  <a:pt x="2087" y="1220"/>
                </a:cubicBezTo>
                <a:cubicBezTo>
                  <a:pt x="2089" y="1224"/>
                  <a:pt x="2090" y="1229"/>
                  <a:pt x="2088" y="1234"/>
                </a:cubicBezTo>
                <a:cubicBezTo>
                  <a:pt x="2087" y="1235"/>
                  <a:pt x="2088" y="1236"/>
                  <a:pt x="2088" y="1237"/>
                </a:cubicBezTo>
                <a:cubicBezTo>
                  <a:pt x="2089" y="1239"/>
                  <a:pt x="2090" y="1240"/>
                  <a:pt x="2090" y="1241"/>
                </a:cubicBezTo>
                <a:cubicBezTo>
                  <a:pt x="2092" y="1245"/>
                  <a:pt x="2095" y="1248"/>
                  <a:pt x="2099" y="1249"/>
                </a:cubicBezTo>
                <a:cubicBezTo>
                  <a:pt x="2101" y="1249"/>
                  <a:pt x="2103" y="1251"/>
                  <a:pt x="2105" y="1252"/>
                </a:cubicBezTo>
                <a:cubicBezTo>
                  <a:pt x="2106" y="1253"/>
                  <a:pt x="2107" y="1254"/>
                  <a:pt x="2108" y="1255"/>
                </a:cubicBezTo>
                <a:cubicBezTo>
                  <a:pt x="2109" y="1256"/>
                  <a:pt x="2111" y="1256"/>
                  <a:pt x="2112" y="1255"/>
                </a:cubicBezTo>
                <a:cubicBezTo>
                  <a:pt x="2115" y="1253"/>
                  <a:pt x="2119" y="1252"/>
                  <a:pt x="2121" y="1248"/>
                </a:cubicBezTo>
                <a:cubicBezTo>
                  <a:pt x="2122" y="1247"/>
                  <a:pt x="2122" y="1248"/>
                  <a:pt x="2123" y="1248"/>
                </a:cubicBezTo>
                <a:cubicBezTo>
                  <a:pt x="2123" y="1248"/>
                  <a:pt x="2123" y="1249"/>
                  <a:pt x="2123" y="1249"/>
                </a:cubicBezTo>
                <a:cubicBezTo>
                  <a:pt x="2123" y="1250"/>
                  <a:pt x="2122" y="1251"/>
                  <a:pt x="2122" y="1251"/>
                </a:cubicBezTo>
                <a:cubicBezTo>
                  <a:pt x="2124" y="1254"/>
                  <a:pt x="2126" y="1257"/>
                  <a:pt x="2128" y="1259"/>
                </a:cubicBezTo>
                <a:cubicBezTo>
                  <a:pt x="2129" y="1260"/>
                  <a:pt x="2130" y="1260"/>
                  <a:pt x="2130" y="1260"/>
                </a:cubicBezTo>
                <a:cubicBezTo>
                  <a:pt x="2133" y="1257"/>
                  <a:pt x="2137" y="1255"/>
                  <a:pt x="2140" y="1252"/>
                </a:cubicBezTo>
                <a:cubicBezTo>
                  <a:pt x="2143" y="1250"/>
                  <a:pt x="2147" y="1248"/>
                  <a:pt x="2151" y="1248"/>
                </a:cubicBezTo>
                <a:cubicBezTo>
                  <a:pt x="2152" y="1248"/>
                  <a:pt x="2153" y="1248"/>
                  <a:pt x="2155" y="1248"/>
                </a:cubicBezTo>
                <a:cubicBezTo>
                  <a:pt x="2157" y="1248"/>
                  <a:pt x="2161" y="1245"/>
                  <a:pt x="2161" y="1243"/>
                </a:cubicBezTo>
                <a:cubicBezTo>
                  <a:pt x="2161" y="1239"/>
                  <a:pt x="2163" y="1235"/>
                  <a:pt x="2164" y="1232"/>
                </a:cubicBezTo>
                <a:cubicBezTo>
                  <a:pt x="2165" y="1228"/>
                  <a:pt x="2167" y="1224"/>
                  <a:pt x="2170" y="1221"/>
                </a:cubicBezTo>
                <a:cubicBezTo>
                  <a:pt x="2172" y="1219"/>
                  <a:pt x="2173" y="1217"/>
                  <a:pt x="2174" y="1215"/>
                </a:cubicBezTo>
                <a:cubicBezTo>
                  <a:pt x="2176" y="1212"/>
                  <a:pt x="2177" y="1209"/>
                  <a:pt x="2179" y="1206"/>
                </a:cubicBezTo>
                <a:cubicBezTo>
                  <a:pt x="2181" y="1201"/>
                  <a:pt x="2184" y="1197"/>
                  <a:pt x="2189" y="1194"/>
                </a:cubicBezTo>
                <a:cubicBezTo>
                  <a:pt x="2190" y="1194"/>
                  <a:pt x="2191" y="1193"/>
                  <a:pt x="2191" y="1192"/>
                </a:cubicBezTo>
                <a:cubicBezTo>
                  <a:pt x="2192" y="1188"/>
                  <a:pt x="2196" y="1186"/>
                  <a:pt x="2197" y="1182"/>
                </a:cubicBezTo>
                <a:cubicBezTo>
                  <a:pt x="2198" y="1179"/>
                  <a:pt x="2198" y="1175"/>
                  <a:pt x="2200" y="1171"/>
                </a:cubicBezTo>
                <a:cubicBezTo>
                  <a:pt x="2202" y="1167"/>
                  <a:pt x="2202" y="1162"/>
                  <a:pt x="2205" y="1158"/>
                </a:cubicBezTo>
                <a:cubicBezTo>
                  <a:pt x="2206" y="1157"/>
                  <a:pt x="2206" y="1156"/>
                  <a:pt x="2206" y="1154"/>
                </a:cubicBezTo>
                <a:cubicBezTo>
                  <a:pt x="2207" y="1151"/>
                  <a:pt x="2207" y="1149"/>
                  <a:pt x="2206" y="1146"/>
                </a:cubicBezTo>
                <a:cubicBezTo>
                  <a:pt x="2205" y="1144"/>
                  <a:pt x="2205" y="1142"/>
                  <a:pt x="2206" y="1140"/>
                </a:cubicBezTo>
                <a:cubicBezTo>
                  <a:pt x="2206" y="1138"/>
                  <a:pt x="2206" y="1137"/>
                  <a:pt x="2206" y="1135"/>
                </a:cubicBezTo>
                <a:cubicBezTo>
                  <a:pt x="2206" y="1131"/>
                  <a:pt x="2207" y="1127"/>
                  <a:pt x="2209" y="1124"/>
                </a:cubicBezTo>
                <a:cubicBezTo>
                  <a:pt x="2209" y="1123"/>
                  <a:pt x="2209" y="1122"/>
                  <a:pt x="2209" y="1122"/>
                </a:cubicBezTo>
                <a:cubicBezTo>
                  <a:pt x="2209" y="1122"/>
                  <a:pt x="2209" y="1121"/>
                  <a:pt x="2209" y="1121"/>
                </a:cubicBezTo>
                <a:cubicBezTo>
                  <a:pt x="2208" y="1121"/>
                  <a:pt x="2208" y="1121"/>
                  <a:pt x="2208" y="1121"/>
                </a:cubicBezTo>
                <a:close/>
                <a:moveTo>
                  <a:pt x="705" y="90"/>
                </a:moveTo>
                <a:cubicBezTo>
                  <a:pt x="705" y="90"/>
                  <a:pt x="705" y="90"/>
                  <a:pt x="705" y="90"/>
                </a:cubicBezTo>
                <a:cubicBezTo>
                  <a:pt x="705" y="90"/>
                  <a:pt x="705" y="90"/>
                  <a:pt x="705" y="90"/>
                </a:cubicBezTo>
                <a:cubicBezTo>
                  <a:pt x="705" y="90"/>
                  <a:pt x="704" y="90"/>
                  <a:pt x="704" y="90"/>
                </a:cubicBezTo>
                <a:cubicBezTo>
                  <a:pt x="704" y="90"/>
                  <a:pt x="704" y="90"/>
                  <a:pt x="705" y="90"/>
                </a:cubicBezTo>
                <a:close/>
                <a:moveTo>
                  <a:pt x="713" y="64"/>
                </a:moveTo>
                <a:cubicBezTo>
                  <a:pt x="713" y="64"/>
                  <a:pt x="713" y="64"/>
                  <a:pt x="713" y="64"/>
                </a:cubicBezTo>
                <a:cubicBezTo>
                  <a:pt x="713" y="64"/>
                  <a:pt x="713" y="64"/>
                  <a:pt x="713" y="64"/>
                </a:cubicBezTo>
                <a:cubicBezTo>
                  <a:pt x="713" y="64"/>
                  <a:pt x="713" y="64"/>
                  <a:pt x="713" y="64"/>
                </a:cubicBezTo>
                <a:cubicBezTo>
                  <a:pt x="713" y="64"/>
                  <a:pt x="713" y="64"/>
                  <a:pt x="713" y="64"/>
                </a:cubicBezTo>
                <a:close/>
                <a:moveTo>
                  <a:pt x="714" y="67"/>
                </a:moveTo>
                <a:cubicBezTo>
                  <a:pt x="713" y="69"/>
                  <a:pt x="713" y="70"/>
                  <a:pt x="714" y="72"/>
                </a:cubicBezTo>
                <a:cubicBezTo>
                  <a:pt x="714" y="74"/>
                  <a:pt x="715" y="76"/>
                  <a:pt x="714" y="79"/>
                </a:cubicBezTo>
                <a:cubicBezTo>
                  <a:pt x="713" y="80"/>
                  <a:pt x="713" y="83"/>
                  <a:pt x="713" y="84"/>
                </a:cubicBezTo>
                <a:cubicBezTo>
                  <a:pt x="712" y="85"/>
                  <a:pt x="712" y="85"/>
                  <a:pt x="711" y="86"/>
                </a:cubicBezTo>
                <a:cubicBezTo>
                  <a:pt x="709" y="86"/>
                  <a:pt x="710" y="88"/>
                  <a:pt x="710" y="90"/>
                </a:cubicBezTo>
                <a:cubicBezTo>
                  <a:pt x="710" y="90"/>
                  <a:pt x="710" y="90"/>
                  <a:pt x="710" y="90"/>
                </a:cubicBezTo>
                <a:cubicBezTo>
                  <a:pt x="711" y="91"/>
                  <a:pt x="711" y="91"/>
                  <a:pt x="712" y="92"/>
                </a:cubicBezTo>
                <a:cubicBezTo>
                  <a:pt x="712" y="92"/>
                  <a:pt x="712" y="92"/>
                  <a:pt x="713" y="92"/>
                </a:cubicBezTo>
                <a:cubicBezTo>
                  <a:pt x="713" y="93"/>
                  <a:pt x="714" y="93"/>
                  <a:pt x="715" y="93"/>
                </a:cubicBezTo>
                <a:cubicBezTo>
                  <a:pt x="715" y="93"/>
                  <a:pt x="715" y="93"/>
                  <a:pt x="716" y="93"/>
                </a:cubicBezTo>
                <a:cubicBezTo>
                  <a:pt x="716" y="93"/>
                  <a:pt x="716" y="94"/>
                  <a:pt x="715" y="94"/>
                </a:cubicBezTo>
                <a:cubicBezTo>
                  <a:pt x="716" y="94"/>
                  <a:pt x="716" y="94"/>
                  <a:pt x="717" y="94"/>
                </a:cubicBezTo>
                <a:cubicBezTo>
                  <a:pt x="717" y="94"/>
                  <a:pt x="717" y="95"/>
                  <a:pt x="717" y="95"/>
                </a:cubicBezTo>
                <a:cubicBezTo>
                  <a:pt x="717" y="95"/>
                  <a:pt x="717" y="95"/>
                  <a:pt x="717" y="95"/>
                </a:cubicBezTo>
                <a:cubicBezTo>
                  <a:pt x="716" y="96"/>
                  <a:pt x="716" y="96"/>
                  <a:pt x="716" y="95"/>
                </a:cubicBezTo>
                <a:cubicBezTo>
                  <a:pt x="715" y="95"/>
                  <a:pt x="715" y="94"/>
                  <a:pt x="715" y="94"/>
                </a:cubicBezTo>
                <a:cubicBezTo>
                  <a:pt x="715" y="94"/>
                  <a:pt x="715" y="94"/>
                  <a:pt x="715" y="94"/>
                </a:cubicBezTo>
                <a:cubicBezTo>
                  <a:pt x="715" y="93"/>
                  <a:pt x="715" y="93"/>
                  <a:pt x="715" y="93"/>
                </a:cubicBezTo>
                <a:cubicBezTo>
                  <a:pt x="714" y="93"/>
                  <a:pt x="713" y="93"/>
                  <a:pt x="713" y="92"/>
                </a:cubicBezTo>
                <a:cubicBezTo>
                  <a:pt x="712" y="92"/>
                  <a:pt x="712" y="92"/>
                  <a:pt x="712" y="92"/>
                </a:cubicBezTo>
                <a:cubicBezTo>
                  <a:pt x="711" y="91"/>
                  <a:pt x="710" y="91"/>
                  <a:pt x="710" y="90"/>
                </a:cubicBezTo>
                <a:cubicBezTo>
                  <a:pt x="710" y="90"/>
                  <a:pt x="710" y="90"/>
                  <a:pt x="710" y="90"/>
                </a:cubicBezTo>
                <a:cubicBezTo>
                  <a:pt x="708" y="90"/>
                  <a:pt x="706" y="90"/>
                  <a:pt x="705" y="90"/>
                </a:cubicBezTo>
                <a:cubicBezTo>
                  <a:pt x="704" y="91"/>
                  <a:pt x="703" y="91"/>
                  <a:pt x="702" y="91"/>
                </a:cubicBezTo>
                <a:cubicBezTo>
                  <a:pt x="700" y="91"/>
                  <a:pt x="698" y="92"/>
                  <a:pt x="696" y="92"/>
                </a:cubicBezTo>
                <a:cubicBezTo>
                  <a:pt x="695" y="95"/>
                  <a:pt x="693" y="97"/>
                  <a:pt x="691" y="99"/>
                </a:cubicBezTo>
                <a:cubicBezTo>
                  <a:pt x="689" y="100"/>
                  <a:pt x="688" y="102"/>
                  <a:pt x="688" y="104"/>
                </a:cubicBezTo>
                <a:cubicBezTo>
                  <a:pt x="688" y="105"/>
                  <a:pt x="688" y="107"/>
                  <a:pt x="690" y="107"/>
                </a:cubicBezTo>
                <a:cubicBezTo>
                  <a:pt x="690" y="107"/>
                  <a:pt x="691" y="107"/>
                  <a:pt x="691" y="107"/>
                </a:cubicBezTo>
                <a:cubicBezTo>
                  <a:pt x="694" y="107"/>
                  <a:pt x="695" y="108"/>
                  <a:pt x="695" y="111"/>
                </a:cubicBezTo>
                <a:cubicBezTo>
                  <a:pt x="695" y="112"/>
                  <a:pt x="695" y="113"/>
                  <a:pt x="695" y="114"/>
                </a:cubicBezTo>
                <a:cubicBezTo>
                  <a:pt x="695" y="116"/>
                  <a:pt x="694" y="117"/>
                  <a:pt x="693" y="118"/>
                </a:cubicBezTo>
                <a:cubicBezTo>
                  <a:pt x="693" y="118"/>
                  <a:pt x="693" y="118"/>
                  <a:pt x="692" y="118"/>
                </a:cubicBezTo>
                <a:cubicBezTo>
                  <a:pt x="692" y="118"/>
                  <a:pt x="692" y="118"/>
                  <a:pt x="692" y="118"/>
                </a:cubicBezTo>
                <a:cubicBezTo>
                  <a:pt x="691" y="116"/>
                  <a:pt x="691" y="114"/>
                  <a:pt x="690" y="112"/>
                </a:cubicBezTo>
                <a:cubicBezTo>
                  <a:pt x="690" y="111"/>
                  <a:pt x="689" y="110"/>
                  <a:pt x="688" y="110"/>
                </a:cubicBezTo>
                <a:cubicBezTo>
                  <a:pt x="686" y="109"/>
                  <a:pt x="684" y="109"/>
                  <a:pt x="682" y="110"/>
                </a:cubicBezTo>
                <a:cubicBezTo>
                  <a:pt x="682" y="110"/>
                  <a:pt x="681" y="110"/>
                  <a:pt x="681" y="111"/>
                </a:cubicBezTo>
                <a:cubicBezTo>
                  <a:pt x="681" y="112"/>
                  <a:pt x="680" y="112"/>
                  <a:pt x="680" y="113"/>
                </a:cubicBezTo>
                <a:cubicBezTo>
                  <a:pt x="680" y="117"/>
                  <a:pt x="681" y="120"/>
                  <a:pt x="682" y="123"/>
                </a:cubicBezTo>
                <a:cubicBezTo>
                  <a:pt x="682" y="123"/>
                  <a:pt x="682" y="123"/>
                  <a:pt x="682" y="123"/>
                </a:cubicBezTo>
                <a:cubicBezTo>
                  <a:pt x="682" y="123"/>
                  <a:pt x="682" y="123"/>
                  <a:pt x="682" y="123"/>
                </a:cubicBezTo>
                <a:cubicBezTo>
                  <a:pt x="682" y="123"/>
                  <a:pt x="682" y="123"/>
                  <a:pt x="682" y="123"/>
                </a:cubicBezTo>
                <a:cubicBezTo>
                  <a:pt x="681" y="123"/>
                  <a:pt x="680" y="124"/>
                  <a:pt x="679" y="123"/>
                </a:cubicBezTo>
                <a:cubicBezTo>
                  <a:pt x="674" y="122"/>
                  <a:pt x="670" y="124"/>
                  <a:pt x="665" y="127"/>
                </a:cubicBezTo>
                <a:cubicBezTo>
                  <a:pt x="665" y="127"/>
                  <a:pt x="665" y="127"/>
                  <a:pt x="664" y="127"/>
                </a:cubicBezTo>
                <a:cubicBezTo>
                  <a:pt x="664" y="127"/>
                  <a:pt x="663" y="128"/>
                  <a:pt x="662" y="129"/>
                </a:cubicBezTo>
                <a:cubicBezTo>
                  <a:pt x="661" y="130"/>
                  <a:pt x="661" y="128"/>
                  <a:pt x="660" y="128"/>
                </a:cubicBezTo>
                <a:cubicBezTo>
                  <a:pt x="659" y="127"/>
                  <a:pt x="658" y="127"/>
                  <a:pt x="657" y="128"/>
                </a:cubicBezTo>
                <a:cubicBezTo>
                  <a:pt x="657" y="130"/>
                  <a:pt x="657" y="132"/>
                  <a:pt x="658" y="133"/>
                </a:cubicBezTo>
                <a:cubicBezTo>
                  <a:pt x="661" y="136"/>
                  <a:pt x="663" y="138"/>
                  <a:pt x="667" y="139"/>
                </a:cubicBezTo>
                <a:cubicBezTo>
                  <a:pt x="670" y="140"/>
                  <a:pt x="673" y="142"/>
                  <a:pt x="677" y="144"/>
                </a:cubicBezTo>
                <a:cubicBezTo>
                  <a:pt x="678" y="144"/>
                  <a:pt x="678" y="145"/>
                  <a:pt x="679" y="145"/>
                </a:cubicBezTo>
                <a:cubicBezTo>
                  <a:pt x="680" y="146"/>
                  <a:pt x="682" y="146"/>
                  <a:pt x="683" y="144"/>
                </a:cubicBezTo>
                <a:cubicBezTo>
                  <a:pt x="683" y="144"/>
                  <a:pt x="683" y="143"/>
                  <a:pt x="684" y="143"/>
                </a:cubicBezTo>
                <a:cubicBezTo>
                  <a:pt x="684" y="143"/>
                  <a:pt x="684" y="143"/>
                  <a:pt x="684" y="143"/>
                </a:cubicBezTo>
                <a:cubicBezTo>
                  <a:pt x="683" y="142"/>
                  <a:pt x="683" y="142"/>
                  <a:pt x="683" y="142"/>
                </a:cubicBezTo>
                <a:cubicBezTo>
                  <a:pt x="684" y="143"/>
                  <a:pt x="684" y="143"/>
                  <a:pt x="684" y="143"/>
                </a:cubicBezTo>
                <a:cubicBezTo>
                  <a:pt x="684" y="143"/>
                  <a:pt x="684" y="143"/>
                  <a:pt x="684" y="143"/>
                </a:cubicBezTo>
                <a:cubicBezTo>
                  <a:pt x="685" y="142"/>
                  <a:pt x="686" y="142"/>
                  <a:pt x="688" y="143"/>
                </a:cubicBezTo>
                <a:cubicBezTo>
                  <a:pt x="691" y="145"/>
                  <a:pt x="694" y="146"/>
                  <a:pt x="697" y="146"/>
                </a:cubicBezTo>
                <a:cubicBezTo>
                  <a:pt x="698" y="145"/>
                  <a:pt x="699" y="146"/>
                  <a:pt x="699" y="146"/>
                </a:cubicBezTo>
                <a:cubicBezTo>
                  <a:pt x="701" y="146"/>
                  <a:pt x="701" y="147"/>
                  <a:pt x="701" y="149"/>
                </a:cubicBezTo>
                <a:cubicBezTo>
                  <a:pt x="701" y="149"/>
                  <a:pt x="701" y="150"/>
                  <a:pt x="701" y="150"/>
                </a:cubicBezTo>
                <a:cubicBezTo>
                  <a:pt x="701" y="151"/>
                  <a:pt x="703" y="152"/>
                  <a:pt x="704" y="152"/>
                </a:cubicBezTo>
                <a:cubicBezTo>
                  <a:pt x="706" y="151"/>
                  <a:pt x="708" y="151"/>
                  <a:pt x="709" y="150"/>
                </a:cubicBezTo>
                <a:cubicBezTo>
                  <a:pt x="711" y="150"/>
                  <a:pt x="712" y="149"/>
                  <a:pt x="714" y="149"/>
                </a:cubicBezTo>
                <a:cubicBezTo>
                  <a:pt x="717" y="149"/>
                  <a:pt x="719" y="147"/>
                  <a:pt x="721" y="145"/>
                </a:cubicBezTo>
                <a:cubicBezTo>
                  <a:pt x="721" y="145"/>
                  <a:pt x="721" y="144"/>
                  <a:pt x="721" y="144"/>
                </a:cubicBezTo>
                <a:cubicBezTo>
                  <a:pt x="723" y="142"/>
                  <a:pt x="722" y="140"/>
                  <a:pt x="719" y="139"/>
                </a:cubicBezTo>
                <a:cubicBezTo>
                  <a:pt x="718" y="138"/>
                  <a:pt x="718" y="138"/>
                  <a:pt x="717" y="137"/>
                </a:cubicBezTo>
                <a:cubicBezTo>
                  <a:pt x="717" y="136"/>
                  <a:pt x="718" y="135"/>
                  <a:pt x="718" y="134"/>
                </a:cubicBezTo>
                <a:cubicBezTo>
                  <a:pt x="719" y="133"/>
                  <a:pt x="720" y="133"/>
                  <a:pt x="721" y="132"/>
                </a:cubicBezTo>
                <a:cubicBezTo>
                  <a:pt x="722" y="131"/>
                  <a:pt x="724" y="131"/>
                  <a:pt x="726" y="130"/>
                </a:cubicBezTo>
                <a:cubicBezTo>
                  <a:pt x="728" y="129"/>
                  <a:pt x="730" y="127"/>
                  <a:pt x="730" y="125"/>
                </a:cubicBezTo>
                <a:cubicBezTo>
                  <a:pt x="731" y="124"/>
                  <a:pt x="731" y="123"/>
                  <a:pt x="731" y="123"/>
                </a:cubicBezTo>
                <a:cubicBezTo>
                  <a:pt x="731" y="123"/>
                  <a:pt x="731" y="122"/>
                  <a:pt x="731" y="122"/>
                </a:cubicBezTo>
                <a:cubicBezTo>
                  <a:pt x="732" y="121"/>
                  <a:pt x="733" y="120"/>
                  <a:pt x="734" y="121"/>
                </a:cubicBezTo>
                <a:cubicBezTo>
                  <a:pt x="737" y="122"/>
                  <a:pt x="740" y="121"/>
                  <a:pt x="743" y="121"/>
                </a:cubicBezTo>
                <a:cubicBezTo>
                  <a:pt x="744" y="121"/>
                  <a:pt x="745" y="119"/>
                  <a:pt x="744" y="118"/>
                </a:cubicBezTo>
                <a:cubicBezTo>
                  <a:pt x="744" y="117"/>
                  <a:pt x="744" y="117"/>
                  <a:pt x="744" y="116"/>
                </a:cubicBezTo>
                <a:cubicBezTo>
                  <a:pt x="743" y="116"/>
                  <a:pt x="743" y="116"/>
                  <a:pt x="743" y="116"/>
                </a:cubicBezTo>
                <a:cubicBezTo>
                  <a:pt x="743" y="116"/>
                  <a:pt x="743" y="116"/>
                  <a:pt x="743" y="116"/>
                </a:cubicBezTo>
                <a:cubicBezTo>
                  <a:pt x="743" y="116"/>
                  <a:pt x="742" y="116"/>
                  <a:pt x="742" y="116"/>
                </a:cubicBezTo>
                <a:cubicBezTo>
                  <a:pt x="742" y="115"/>
                  <a:pt x="743" y="116"/>
                  <a:pt x="743" y="116"/>
                </a:cubicBezTo>
                <a:cubicBezTo>
                  <a:pt x="743" y="116"/>
                  <a:pt x="743" y="116"/>
                  <a:pt x="743" y="116"/>
                </a:cubicBezTo>
                <a:cubicBezTo>
                  <a:pt x="743" y="116"/>
                  <a:pt x="744" y="116"/>
                  <a:pt x="744" y="116"/>
                </a:cubicBezTo>
                <a:cubicBezTo>
                  <a:pt x="746" y="117"/>
                  <a:pt x="748" y="116"/>
                  <a:pt x="750" y="114"/>
                </a:cubicBezTo>
                <a:cubicBezTo>
                  <a:pt x="751" y="113"/>
                  <a:pt x="751" y="112"/>
                  <a:pt x="753" y="111"/>
                </a:cubicBezTo>
                <a:cubicBezTo>
                  <a:pt x="754" y="110"/>
                  <a:pt x="754" y="108"/>
                  <a:pt x="755" y="107"/>
                </a:cubicBezTo>
                <a:cubicBezTo>
                  <a:pt x="756" y="106"/>
                  <a:pt x="756" y="104"/>
                  <a:pt x="755" y="103"/>
                </a:cubicBezTo>
                <a:cubicBezTo>
                  <a:pt x="754" y="101"/>
                  <a:pt x="754" y="100"/>
                  <a:pt x="754" y="99"/>
                </a:cubicBezTo>
                <a:cubicBezTo>
                  <a:pt x="754" y="99"/>
                  <a:pt x="754" y="99"/>
                  <a:pt x="754" y="99"/>
                </a:cubicBezTo>
                <a:cubicBezTo>
                  <a:pt x="754" y="99"/>
                  <a:pt x="753" y="99"/>
                  <a:pt x="753" y="99"/>
                </a:cubicBezTo>
                <a:cubicBezTo>
                  <a:pt x="753" y="99"/>
                  <a:pt x="754" y="99"/>
                  <a:pt x="754" y="99"/>
                </a:cubicBezTo>
                <a:cubicBezTo>
                  <a:pt x="754" y="99"/>
                  <a:pt x="754" y="99"/>
                  <a:pt x="754" y="99"/>
                </a:cubicBezTo>
                <a:cubicBezTo>
                  <a:pt x="755" y="100"/>
                  <a:pt x="756" y="100"/>
                  <a:pt x="758" y="100"/>
                </a:cubicBezTo>
                <a:cubicBezTo>
                  <a:pt x="759" y="101"/>
                  <a:pt x="761" y="100"/>
                  <a:pt x="761" y="98"/>
                </a:cubicBezTo>
                <a:cubicBezTo>
                  <a:pt x="761" y="97"/>
                  <a:pt x="761" y="95"/>
                  <a:pt x="759" y="95"/>
                </a:cubicBezTo>
                <a:cubicBezTo>
                  <a:pt x="758" y="94"/>
                  <a:pt x="757" y="94"/>
                  <a:pt x="756" y="93"/>
                </a:cubicBezTo>
                <a:cubicBezTo>
                  <a:pt x="756" y="93"/>
                  <a:pt x="756" y="93"/>
                  <a:pt x="755" y="93"/>
                </a:cubicBezTo>
                <a:cubicBezTo>
                  <a:pt x="756" y="93"/>
                  <a:pt x="756" y="92"/>
                  <a:pt x="756" y="92"/>
                </a:cubicBezTo>
                <a:cubicBezTo>
                  <a:pt x="757" y="91"/>
                  <a:pt x="758" y="91"/>
                  <a:pt x="759" y="91"/>
                </a:cubicBezTo>
                <a:cubicBezTo>
                  <a:pt x="761" y="92"/>
                  <a:pt x="764" y="92"/>
                  <a:pt x="767" y="91"/>
                </a:cubicBezTo>
                <a:cubicBezTo>
                  <a:pt x="768" y="91"/>
                  <a:pt x="769" y="91"/>
                  <a:pt x="770" y="89"/>
                </a:cubicBezTo>
                <a:cubicBezTo>
                  <a:pt x="770" y="88"/>
                  <a:pt x="770" y="88"/>
                  <a:pt x="770" y="87"/>
                </a:cubicBezTo>
                <a:cubicBezTo>
                  <a:pt x="771" y="88"/>
                  <a:pt x="771" y="88"/>
                  <a:pt x="771" y="88"/>
                </a:cubicBezTo>
                <a:cubicBezTo>
                  <a:pt x="772" y="88"/>
                  <a:pt x="772" y="89"/>
                  <a:pt x="773" y="89"/>
                </a:cubicBezTo>
                <a:cubicBezTo>
                  <a:pt x="777" y="91"/>
                  <a:pt x="779" y="90"/>
                  <a:pt x="782" y="87"/>
                </a:cubicBezTo>
                <a:cubicBezTo>
                  <a:pt x="785" y="84"/>
                  <a:pt x="788" y="80"/>
                  <a:pt x="792" y="78"/>
                </a:cubicBezTo>
                <a:cubicBezTo>
                  <a:pt x="794" y="77"/>
                  <a:pt x="796" y="76"/>
                  <a:pt x="798" y="74"/>
                </a:cubicBezTo>
                <a:cubicBezTo>
                  <a:pt x="799" y="73"/>
                  <a:pt x="800" y="73"/>
                  <a:pt x="801" y="72"/>
                </a:cubicBezTo>
                <a:cubicBezTo>
                  <a:pt x="806" y="71"/>
                  <a:pt x="810" y="68"/>
                  <a:pt x="814" y="67"/>
                </a:cubicBezTo>
                <a:cubicBezTo>
                  <a:pt x="818" y="65"/>
                  <a:pt x="822" y="63"/>
                  <a:pt x="826" y="60"/>
                </a:cubicBezTo>
                <a:cubicBezTo>
                  <a:pt x="827" y="60"/>
                  <a:pt x="827" y="59"/>
                  <a:pt x="827" y="58"/>
                </a:cubicBezTo>
                <a:cubicBezTo>
                  <a:pt x="828" y="57"/>
                  <a:pt x="827" y="56"/>
                  <a:pt x="825" y="56"/>
                </a:cubicBezTo>
                <a:cubicBezTo>
                  <a:pt x="824" y="56"/>
                  <a:pt x="823" y="55"/>
                  <a:pt x="822" y="55"/>
                </a:cubicBezTo>
                <a:cubicBezTo>
                  <a:pt x="822" y="55"/>
                  <a:pt x="822" y="55"/>
                  <a:pt x="822" y="55"/>
                </a:cubicBezTo>
                <a:cubicBezTo>
                  <a:pt x="822" y="55"/>
                  <a:pt x="822" y="55"/>
                  <a:pt x="822" y="55"/>
                </a:cubicBezTo>
                <a:cubicBezTo>
                  <a:pt x="822" y="55"/>
                  <a:pt x="822" y="55"/>
                  <a:pt x="822" y="55"/>
                </a:cubicBezTo>
                <a:cubicBezTo>
                  <a:pt x="822" y="55"/>
                  <a:pt x="822" y="55"/>
                  <a:pt x="822" y="55"/>
                </a:cubicBezTo>
                <a:cubicBezTo>
                  <a:pt x="822" y="54"/>
                  <a:pt x="823" y="53"/>
                  <a:pt x="824" y="53"/>
                </a:cubicBezTo>
                <a:cubicBezTo>
                  <a:pt x="828" y="53"/>
                  <a:pt x="833" y="52"/>
                  <a:pt x="837" y="52"/>
                </a:cubicBezTo>
                <a:cubicBezTo>
                  <a:pt x="841" y="50"/>
                  <a:pt x="845" y="47"/>
                  <a:pt x="849" y="45"/>
                </a:cubicBezTo>
                <a:cubicBezTo>
                  <a:pt x="850" y="45"/>
                  <a:pt x="851" y="45"/>
                  <a:pt x="851" y="45"/>
                </a:cubicBezTo>
                <a:cubicBezTo>
                  <a:pt x="852" y="43"/>
                  <a:pt x="853" y="42"/>
                  <a:pt x="853" y="41"/>
                </a:cubicBezTo>
                <a:cubicBezTo>
                  <a:pt x="854" y="40"/>
                  <a:pt x="854" y="38"/>
                  <a:pt x="854" y="36"/>
                </a:cubicBezTo>
                <a:cubicBezTo>
                  <a:pt x="854" y="34"/>
                  <a:pt x="853" y="33"/>
                  <a:pt x="852" y="32"/>
                </a:cubicBezTo>
                <a:cubicBezTo>
                  <a:pt x="850" y="32"/>
                  <a:pt x="850" y="31"/>
                  <a:pt x="850" y="30"/>
                </a:cubicBezTo>
                <a:cubicBezTo>
                  <a:pt x="850" y="28"/>
                  <a:pt x="850" y="25"/>
                  <a:pt x="850" y="23"/>
                </a:cubicBezTo>
                <a:cubicBezTo>
                  <a:pt x="850" y="23"/>
                  <a:pt x="850" y="22"/>
                  <a:pt x="849" y="22"/>
                </a:cubicBezTo>
                <a:cubicBezTo>
                  <a:pt x="847" y="21"/>
                  <a:pt x="845" y="21"/>
                  <a:pt x="843" y="20"/>
                </a:cubicBezTo>
                <a:cubicBezTo>
                  <a:pt x="842" y="20"/>
                  <a:pt x="840" y="20"/>
                  <a:pt x="839" y="21"/>
                </a:cubicBezTo>
                <a:cubicBezTo>
                  <a:pt x="838" y="21"/>
                  <a:pt x="837" y="21"/>
                  <a:pt x="837" y="22"/>
                </a:cubicBezTo>
                <a:cubicBezTo>
                  <a:pt x="837" y="22"/>
                  <a:pt x="836" y="22"/>
                  <a:pt x="836" y="22"/>
                </a:cubicBezTo>
                <a:cubicBezTo>
                  <a:pt x="836" y="22"/>
                  <a:pt x="836" y="22"/>
                  <a:pt x="836" y="22"/>
                </a:cubicBezTo>
                <a:cubicBezTo>
                  <a:pt x="836" y="22"/>
                  <a:pt x="835" y="23"/>
                  <a:pt x="835" y="23"/>
                </a:cubicBezTo>
                <a:cubicBezTo>
                  <a:pt x="835" y="23"/>
                  <a:pt x="835" y="23"/>
                  <a:pt x="834" y="23"/>
                </a:cubicBezTo>
                <a:cubicBezTo>
                  <a:pt x="835" y="22"/>
                  <a:pt x="835" y="22"/>
                  <a:pt x="836" y="22"/>
                </a:cubicBezTo>
                <a:cubicBezTo>
                  <a:pt x="836" y="22"/>
                  <a:pt x="836" y="22"/>
                  <a:pt x="836" y="22"/>
                </a:cubicBezTo>
                <a:cubicBezTo>
                  <a:pt x="836" y="22"/>
                  <a:pt x="836" y="22"/>
                  <a:pt x="837" y="22"/>
                </a:cubicBezTo>
                <a:cubicBezTo>
                  <a:pt x="838" y="21"/>
                  <a:pt x="838" y="20"/>
                  <a:pt x="839" y="19"/>
                </a:cubicBezTo>
                <a:cubicBezTo>
                  <a:pt x="840" y="18"/>
                  <a:pt x="841" y="17"/>
                  <a:pt x="839" y="16"/>
                </a:cubicBezTo>
                <a:cubicBezTo>
                  <a:pt x="839" y="16"/>
                  <a:pt x="838" y="15"/>
                  <a:pt x="838" y="15"/>
                </a:cubicBezTo>
                <a:cubicBezTo>
                  <a:pt x="838" y="15"/>
                  <a:pt x="837" y="15"/>
                  <a:pt x="837" y="15"/>
                </a:cubicBezTo>
                <a:cubicBezTo>
                  <a:pt x="835" y="14"/>
                  <a:pt x="833" y="13"/>
                  <a:pt x="831" y="12"/>
                </a:cubicBezTo>
                <a:cubicBezTo>
                  <a:pt x="829" y="12"/>
                  <a:pt x="828" y="11"/>
                  <a:pt x="828" y="10"/>
                </a:cubicBezTo>
                <a:cubicBezTo>
                  <a:pt x="827" y="8"/>
                  <a:pt x="826" y="8"/>
                  <a:pt x="825" y="7"/>
                </a:cubicBezTo>
                <a:cubicBezTo>
                  <a:pt x="823" y="7"/>
                  <a:pt x="820" y="7"/>
                  <a:pt x="818" y="6"/>
                </a:cubicBezTo>
                <a:cubicBezTo>
                  <a:pt x="816" y="5"/>
                  <a:pt x="814" y="5"/>
                  <a:pt x="812" y="7"/>
                </a:cubicBezTo>
                <a:cubicBezTo>
                  <a:pt x="810" y="8"/>
                  <a:pt x="809" y="7"/>
                  <a:pt x="809" y="5"/>
                </a:cubicBezTo>
                <a:cubicBezTo>
                  <a:pt x="809" y="4"/>
                  <a:pt x="809" y="3"/>
                  <a:pt x="809" y="3"/>
                </a:cubicBezTo>
                <a:cubicBezTo>
                  <a:pt x="806" y="2"/>
                  <a:pt x="803" y="2"/>
                  <a:pt x="800" y="1"/>
                </a:cubicBezTo>
                <a:cubicBezTo>
                  <a:pt x="799" y="1"/>
                  <a:pt x="797" y="1"/>
                  <a:pt x="796" y="1"/>
                </a:cubicBezTo>
                <a:cubicBezTo>
                  <a:pt x="795" y="1"/>
                  <a:pt x="794" y="2"/>
                  <a:pt x="794" y="3"/>
                </a:cubicBezTo>
                <a:cubicBezTo>
                  <a:pt x="794" y="5"/>
                  <a:pt x="793" y="7"/>
                  <a:pt x="793" y="9"/>
                </a:cubicBezTo>
                <a:cubicBezTo>
                  <a:pt x="793" y="9"/>
                  <a:pt x="793" y="10"/>
                  <a:pt x="793" y="10"/>
                </a:cubicBezTo>
                <a:cubicBezTo>
                  <a:pt x="792" y="10"/>
                  <a:pt x="791" y="10"/>
                  <a:pt x="791" y="9"/>
                </a:cubicBezTo>
                <a:cubicBezTo>
                  <a:pt x="791" y="8"/>
                  <a:pt x="791" y="7"/>
                  <a:pt x="791" y="6"/>
                </a:cubicBezTo>
                <a:cubicBezTo>
                  <a:pt x="791" y="6"/>
                  <a:pt x="791" y="6"/>
                  <a:pt x="791" y="6"/>
                </a:cubicBezTo>
                <a:cubicBezTo>
                  <a:pt x="791" y="5"/>
                  <a:pt x="790" y="5"/>
                  <a:pt x="790" y="5"/>
                </a:cubicBezTo>
                <a:cubicBezTo>
                  <a:pt x="787" y="5"/>
                  <a:pt x="786" y="3"/>
                  <a:pt x="785" y="2"/>
                </a:cubicBezTo>
                <a:cubicBezTo>
                  <a:pt x="784" y="1"/>
                  <a:pt x="782" y="0"/>
                  <a:pt x="781" y="1"/>
                </a:cubicBezTo>
                <a:cubicBezTo>
                  <a:pt x="779" y="2"/>
                  <a:pt x="779" y="3"/>
                  <a:pt x="779" y="4"/>
                </a:cubicBezTo>
                <a:cubicBezTo>
                  <a:pt x="779" y="6"/>
                  <a:pt x="779" y="7"/>
                  <a:pt x="779" y="8"/>
                </a:cubicBezTo>
                <a:cubicBezTo>
                  <a:pt x="779" y="8"/>
                  <a:pt x="779" y="8"/>
                  <a:pt x="778" y="9"/>
                </a:cubicBezTo>
                <a:cubicBezTo>
                  <a:pt x="778" y="9"/>
                  <a:pt x="778" y="9"/>
                  <a:pt x="778" y="8"/>
                </a:cubicBezTo>
                <a:cubicBezTo>
                  <a:pt x="777" y="7"/>
                  <a:pt x="776" y="5"/>
                  <a:pt x="775" y="4"/>
                </a:cubicBezTo>
                <a:cubicBezTo>
                  <a:pt x="774" y="2"/>
                  <a:pt x="772" y="2"/>
                  <a:pt x="771" y="4"/>
                </a:cubicBezTo>
                <a:cubicBezTo>
                  <a:pt x="770" y="6"/>
                  <a:pt x="770" y="6"/>
                  <a:pt x="769" y="6"/>
                </a:cubicBezTo>
                <a:cubicBezTo>
                  <a:pt x="769" y="6"/>
                  <a:pt x="768" y="5"/>
                  <a:pt x="768" y="5"/>
                </a:cubicBezTo>
                <a:cubicBezTo>
                  <a:pt x="766" y="5"/>
                  <a:pt x="765" y="6"/>
                  <a:pt x="765" y="7"/>
                </a:cubicBezTo>
                <a:cubicBezTo>
                  <a:pt x="766" y="10"/>
                  <a:pt x="765" y="11"/>
                  <a:pt x="763" y="12"/>
                </a:cubicBezTo>
                <a:cubicBezTo>
                  <a:pt x="762" y="13"/>
                  <a:pt x="762" y="14"/>
                  <a:pt x="762" y="15"/>
                </a:cubicBezTo>
                <a:cubicBezTo>
                  <a:pt x="761" y="16"/>
                  <a:pt x="759" y="16"/>
                  <a:pt x="758" y="15"/>
                </a:cubicBezTo>
                <a:cubicBezTo>
                  <a:pt x="757" y="13"/>
                  <a:pt x="756" y="10"/>
                  <a:pt x="755" y="8"/>
                </a:cubicBezTo>
                <a:cubicBezTo>
                  <a:pt x="754" y="7"/>
                  <a:pt x="753" y="7"/>
                  <a:pt x="751" y="7"/>
                </a:cubicBezTo>
                <a:cubicBezTo>
                  <a:pt x="751" y="6"/>
                  <a:pt x="749" y="7"/>
                  <a:pt x="749" y="9"/>
                </a:cubicBezTo>
                <a:cubicBezTo>
                  <a:pt x="749" y="10"/>
                  <a:pt x="748" y="11"/>
                  <a:pt x="746" y="12"/>
                </a:cubicBezTo>
                <a:cubicBezTo>
                  <a:pt x="746" y="12"/>
                  <a:pt x="745" y="12"/>
                  <a:pt x="745" y="12"/>
                </a:cubicBezTo>
                <a:cubicBezTo>
                  <a:pt x="744" y="12"/>
                  <a:pt x="744" y="13"/>
                  <a:pt x="744" y="13"/>
                </a:cubicBezTo>
                <a:cubicBezTo>
                  <a:pt x="745" y="16"/>
                  <a:pt x="746" y="18"/>
                  <a:pt x="746" y="20"/>
                </a:cubicBezTo>
                <a:cubicBezTo>
                  <a:pt x="747" y="20"/>
                  <a:pt x="747" y="20"/>
                  <a:pt x="747" y="20"/>
                </a:cubicBezTo>
                <a:cubicBezTo>
                  <a:pt x="747" y="20"/>
                  <a:pt x="747" y="20"/>
                  <a:pt x="747" y="20"/>
                </a:cubicBezTo>
                <a:cubicBezTo>
                  <a:pt x="747" y="20"/>
                  <a:pt x="747" y="20"/>
                  <a:pt x="747" y="20"/>
                </a:cubicBezTo>
                <a:cubicBezTo>
                  <a:pt x="747" y="20"/>
                  <a:pt x="746" y="20"/>
                  <a:pt x="746" y="20"/>
                </a:cubicBezTo>
                <a:cubicBezTo>
                  <a:pt x="745" y="20"/>
                  <a:pt x="744" y="20"/>
                  <a:pt x="743" y="18"/>
                </a:cubicBezTo>
                <a:cubicBezTo>
                  <a:pt x="742" y="17"/>
                  <a:pt x="741" y="17"/>
                  <a:pt x="740" y="17"/>
                </a:cubicBezTo>
                <a:cubicBezTo>
                  <a:pt x="739" y="17"/>
                  <a:pt x="738" y="17"/>
                  <a:pt x="738" y="16"/>
                </a:cubicBezTo>
                <a:cubicBezTo>
                  <a:pt x="737" y="16"/>
                  <a:pt x="737" y="15"/>
                  <a:pt x="736" y="14"/>
                </a:cubicBezTo>
                <a:cubicBezTo>
                  <a:pt x="735" y="13"/>
                  <a:pt x="734" y="13"/>
                  <a:pt x="733" y="14"/>
                </a:cubicBezTo>
                <a:cubicBezTo>
                  <a:pt x="732" y="15"/>
                  <a:pt x="732" y="16"/>
                  <a:pt x="731" y="16"/>
                </a:cubicBezTo>
                <a:cubicBezTo>
                  <a:pt x="730" y="17"/>
                  <a:pt x="730" y="17"/>
                  <a:pt x="729" y="16"/>
                </a:cubicBezTo>
                <a:cubicBezTo>
                  <a:pt x="728" y="15"/>
                  <a:pt x="727" y="15"/>
                  <a:pt x="725" y="15"/>
                </a:cubicBezTo>
                <a:cubicBezTo>
                  <a:pt x="722" y="16"/>
                  <a:pt x="719" y="17"/>
                  <a:pt x="716" y="19"/>
                </a:cubicBezTo>
                <a:cubicBezTo>
                  <a:pt x="716" y="19"/>
                  <a:pt x="715" y="20"/>
                  <a:pt x="714" y="20"/>
                </a:cubicBezTo>
                <a:cubicBezTo>
                  <a:pt x="713" y="21"/>
                  <a:pt x="714" y="24"/>
                  <a:pt x="715" y="25"/>
                </a:cubicBezTo>
                <a:cubicBezTo>
                  <a:pt x="716" y="25"/>
                  <a:pt x="716" y="25"/>
                  <a:pt x="717" y="25"/>
                </a:cubicBezTo>
                <a:cubicBezTo>
                  <a:pt x="717" y="25"/>
                  <a:pt x="717" y="25"/>
                  <a:pt x="717" y="25"/>
                </a:cubicBezTo>
                <a:cubicBezTo>
                  <a:pt x="717" y="25"/>
                  <a:pt x="717" y="25"/>
                  <a:pt x="717" y="25"/>
                </a:cubicBezTo>
                <a:cubicBezTo>
                  <a:pt x="717" y="24"/>
                  <a:pt x="718" y="24"/>
                  <a:pt x="718" y="23"/>
                </a:cubicBezTo>
                <a:cubicBezTo>
                  <a:pt x="718" y="23"/>
                  <a:pt x="719" y="23"/>
                  <a:pt x="719" y="23"/>
                </a:cubicBezTo>
                <a:cubicBezTo>
                  <a:pt x="720" y="24"/>
                  <a:pt x="720" y="24"/>
                  <a:pt x="719" y="25"/>
                </a:cubicBezTo>
                <a:cubicBezTo>
                  <a:pt x="718" y="25"/>
                  <a:pt x="718" y="25"/>
                  <a:pt x="717" y="25"/>
                </a:cubicBezTo>
                <a:cubicBezTo>
                  <a:pt x="717" y="25"/>
                  <a:pt x="717" y="25"/>
                  <a:pt x="717" y="25"/>
                </a:cubicBezTo>
                <a:cubicBezTo>
                  <a:pt x="717" y="25"/>
                  <a:pt x="717" y="25"/>
                  <a:pt x="717" y="25"/>
                </a:cubicBezTo>
                <a:cubicBezTo>
                  <a:pt x="717" y="26"/>
                  <a:pt x="717" y="27"/>
                  <a:pt x="717" y="28"/>
                </a:cubicBezTo>
                <a:cubicBezTo>
                  <a:pt x="718" y="30"/>
                  <a:pt x="718" y="30"/>
                  <a:pt x="717" y="31"/>
                </a:cubicBezTo>
                <a:cubicBezTo>
                  <a:pt x="717" y="32"/>
                  <a:pt x="716" y="32"/>
                  <a:pt x="716" y="33"/>
                </a:cubicBezTo>
                <a:cubicBezTo>
                  <a:pt x="714" y="35"/>
                  <a:pt x="715" y="37"/>
                  <a:pt x="717" y="38"/>
                </a:cubicBezTo>
                <a:cubicBezTo>
                  <a:pt x="717" y="38"/>
                  <a:pt x="718" y="38"/>
                  <a:pt x="718" y="38"/>
                </a:cubicBezTo>
                <a:cubicBezTo>
                  <a:pt x="718" y="39"/>
                  <a:pt x="718" y="39"/>
                  <a:pt x="717" y="39"/>
                </a:cubicBezTo>
                <a:cubicBezTo>
                  <a:pt x="717" y="39"/>
                  <a:pt x="716" y="39"/>
                  <a:pt x="716" y="39"/>
                </a:cubicBezTo>
                <a:cubicBezTo>
                  <a:pt x="714" y="39"/>
                  <a:pt x="713" y="41"/>
                  <a:pt x="714" y="42"/>
                </a:cubicBezTo>
                <a:cubicBezTo>
                  <a:pt x="714" y="45"/>
                  <a:pt x="715" y="46"/>
                  <a:pt x="717" y="48"/>
                </a:cubicBezTo>
                <a:cubicBezTo>
                  <a:pt x="718" y="50"/>
                  <a:pt x="720" y="50"/>
                  <a:pt x="722" y="50"/>
                </a:cubicBezTo>
                <a:cubicBezTo>
                  <a:pt x="722" y="50"/>
                  <a:pt x="722" y="50"/>
                  <a:pt x="722" y="50"/>
                </a:cubicBezTo>
                <a:cubicBezTo>
                  <a:pt x="722" y="50"/>
                  <a:pt x="722" y="49"/>
                  <a:pt x="722" y="49"/>
                </a:cubicBezTo>
                <a:cubicBezTo>
                  <a:pt x="722" y="50"/>
                  <a:pt x="722" y="50"/>
                  <a:pt x="722" y="50"/>
                </a:cubicBezTo>
                <a:cubicBezTo>
                  <a:pt x="722" y="50"/>
                  <a:pt x="722" y="50"/>
                  <a:pt x="722" y="50"/>
                </a:cubicBezTo>
                <a:cubicBezTo>
                  <a:pt x="722" y="51"/>
                  <a:pt x="723" y="52"/>
                  <a:pt x="723" y="53"/>
                </a:cubicBezTo>
                <a:cubicBezTo>
                  <a:pt x="725" y="55"/>
                  <a:pt x="728" y="56"/>
                  <a:pt x="731" y="57"/>
                </a:cubicBezTo>
                <a:cubicBezTo>
                  <a:pt x="734" y="57"/>
                  <a:pt x="736" y="56"/>
                  <a:pt x="738" y="55"/>
                </a:cubicBezTo>
                <a:cubicBezTo>
                  <a:pt x="738" y="55"/>
                  <a:pt x="738" y="55"/>
                  <a:pt x="738" y="55"/>
                </a:cubicBezTo>
                <a:cubicBezTo>
                  <a:pt x="738" y="55"/>
                  <a:pt x="738" y="55"/>
                  <a:pt x="738" y="55"/>
                </a:cubicBezTo>
                <a:cubicBezTo>
                  <a:pt x="738" y="55"/>
                  <a:pt x="738" y="55"/>
                  <a:pt x="738" y="55"/>
                </a:cubicBezTo>
                <a:cubicBezTo>
                  <a:pt x="738" y="56"/>
                  <a:pt x="738" y="57"/>
                  <a:pt x="739" y="58"/>
                </a:cubicBezTo>
                <a:cubicBezTo>
                  <a:pt x="742" y="60"/>
                  <a:pt x="746" y="61"/>
                  <a:pt x="749" y="60"/>
                </a:cubicBezTo>
                <a:cubicBezTo>
                  <a:pt x="753" y="60"/>
                  <a:pt x="757" y="59"/>
                  <a:pt x="760" y="55"/>
                </a:cubicBezTo>
                <a:cubicBezTo>
                  <a:pt x="760" y="54"/>
                  <a:pt x="761" y="54"/>
                  <a:pt x="762" y="54"/>
                </a:cubicBezTo>
                <a:cubicBezTo>
                  <a:pt x="762" y="53"/>
                  <a:pt x="762" y="53"/>
                  <a:pt x="762" y="53"/>
                </a:cubicBezTo>
                <a:cubicBezTo>
                  <a:pt x="762" y="53"/>
                  <a:pt x="762" y="53"/>
                  <a:pt x="762" y="53"/>
                </a:cubicBezTo>
                <a:cubicBezTo>
                  <a:pt x="762" y="54"/>
                  <a:pt x="762" y="54"/>
                  <a:pt x="762" y="54"/>
                </a:cubicBezTo>
                <a:cubicBezTo>
                  <a:pt x="762" y="54"/>
                  <a:pt x="762" y="54"/>
                  <a:pt x="762" y="55"/>
                </a:cubicBezTo>
                <a:cubicBezTo>
                  <a:pt x="761" y="55"/>
                  <a:pt x="761" y="55"/>
                  <a:pt x="761" y="56"/>
                </a:cubicBezTo>
                <a:cubicBezTo>
                  <a:pt x="761" y="57"/>
                  <a:pt x="761" y="58"/>
                  <a:pt x="762" y="58"/>
                </a:cubicBezTo>
                <a:cubicBezTo>
                  <a:pt x="764" y="59"/>
                  <a:pt x="766" y="59"/>
                  <a:pt x="767" y="60"/>
                </a:cubicBezTo>
                <a:cubicBezTo>
                  <a:pt x="767" y="60"/>
                  <a:pt x="768" y="60"/>
                  <a:pt x="768" y="60"/>
                </a:cubicBezTo>
                <a:cubicBezTo>
                  <a:pt x="768" y="60"/>
                  <a:pt x="768" y="60"/>
                  <a:pt x="768" y="60"/>
                </a:cubicBezTo>
                <a:cubicBezTo>
                  <a:pt x="768" y="60"/>
                  <a:pt x="768" y="60"/>
                  <a:pt x="768" y="60"/>
                </a:cubicBezTo>
                <a:cubicBezTo>
                  <a:pt x="767" y="60"/>
                  <a:pt x="767" y="60"/>
                  <a:pt x="767" y="60"/>
                </a:cubicBezTo>
                <a:cubicBezTo>
                  <a:pt x="761" y="60"/>
                  <a:pt x="755" y="60"/>
                  <a:pt x="750" y="62"/>
                </a:cubicBezTo>
                <a:cubicBezTo>
                  <a:pt x="747" y="64"/>
                  <a:pt x="745" y="64"/>
                  <a:pt x="742" y="63"/>
                </a:cubicBezTo>
                <a:cubicBezTo>
                  <a:pt x="741" y="62"/>
                  <a:pt x="739" y="62"/>
                  <a:pt x="737" y="62"/>
                </a:cubicBezTo>
                <a:cubicBezTo>
                  <a:pt x="736" y="62"/>
                  <a:pt x="735" y="63"/>
                  <a:pt x="734" y="64"/>
                </a:cubicBezTo>
                <a:cubicBezTo>
                  <a:pt x="734" y="66"/>
                  <a:pt x="734" y="68"/>
                  <a:pt x="734" y="71"/>
                </a:cubicBezTo>
                <a:cubicBezTo>
                  <a:pt x="734" y="72"/>
                  <a:pt x="734" y="72"/>
                  <a:pt x="733" y="72"/>
                </a:cubicBezTo>
                <a:cubicBezTo>
                  <a:pt x="733" y="72"/>
                  <a:pt x="733" y="71"/>
                  <a:pt x="733" y="71"/>
                </a:cubicBezTo>
                <a:cubicBezTo>
                  <a:pt x="732" y="65"/>
                  <a:pt x="729" y="61"/>
                  <a:pt x="723" y="58"/>
                </a:cubicBezTo>
                <a:cubicBezTo>
                  <a:pt x="723" y="58"/>
                  <a:pt x="723" y="58"/>
                  <a:pt x="723" y="58"/>
                </a:cubicBezTo>
                <a:cubicBezTo>
                  <a:pt x="721" y="57"/>
                  <a:pt x="720" y="57"/>
                  <a:pt x="719" y="58"/>
                </a:cubicBezTo>
                <a:cubicBezTo>
                  <a:pt x="717" y="60"/>
                  <a:pt x="715" y="62"/>
                  <a:pt x="713" y="64"/>
                </a:cubicBezTo>
                <a:cubicBezTo>
                  <a:pt x="714" y="65"/>
                  <a:pt x="715" y="66"/>
                  <a:pt x="714" y="67"/>
                </a:cubicBezTo>
                <a:close/>
                <a:moveTo>
                  <a:pt x="696" y="122"/>
                </a:moveTo>
                <a:cubicBezTo>
                  <a:pt x="695" y="122"/>
                  <a:pt x="695" y="121"/>
                  <a:pt x="695" y="121"/>
                </a:cubicBezTo>
                <a:cubicBezTo>
                  <a:pt x="695" y="121"/>
                  <a:pt x="696" y="121"/>
                  <a:pt x="696" y="122"/>
                </a:cubicBezTo>
                <a:cubicBezTo>
                  <a:pt x="696" y="122"/>
                  <a:pt x="696" y="122"/>
                  <a:pt x="696" y="122"/>
                </a:cubicBezTo>
                <a:close/>
                <a:moveTo>
                  <a:pt x="700" y="108"/>
                </a:moveTo>
                <a:cubicBezTo>
                  <a:pt x="699" y="108"/>
                  <a:pt x="699" y="108"/>
                  <a:pt x="699" y="108"/>
                </a:cubicBezTo>
                <a:cubicBezTo>
                  <a:pt x="699" y="107"/>
                  <a:pt x="699" y="107"/>
                  <a:pt x="699" y="107"/>
                </a:cubicBezTo>
                <a:cubicBezTo>
                  <a:pt x="700" y="107"/>
                  <a:pt x="700" y="107"/>
                  <a:pt x="700" y="107"/>
                </a:cubicBezTo>
                <a:lnTo>
                  <a:pt x="700" y="108"/>
                </a:lnTo>
                <a:close/>
                <a:moveTo>
                  <a:pt x="709" y="128"/>
                </a:moveTo>
                <a:cubicBezTo>
                  <a:pt x="709" y="128"/>
                  <a:pt x="709" y="128"/>
                  <a:pt x="709" y="128"/>
                </a:cubicBezTo>
                <a:cubicBezTo>
                  <a:pt x="709" y="128"/>
                  <a:pt x="708" y="128"/>
                  <a:pt x="708" y="129"/>
                </a:cubicBezTo>
                <a:cubicBezTo>
                  <a:pt x="708" y="129"/>
                  <a:pt x="708" y="129"/>
                  <a:pt x="708" y="129"/>
                </a:cubicBezTo>
                <a:cubicBezTo>
                  <a:pt x="708" y="129"/>
                  <a:pt x="707" y="129"/>
                  <a:pt x="707" y="129"/>
                </a:cubicBezTo>
                <a:cubicBezTo>
                  <a:pt x="707" y="129"/>
                  <a:pt x="708" y="129"/>
                  <a:pt x="708" y="129"/>
                </a:cubicBezTo>
                <a:cubicBezTo>
                  <a:pt x="708" y="128"/>
                  <a:pt x="708" y="128"/>
                  <a:pt x="709" y="128"/>
                </a:cubicBezTo>
                <a:cubicBezTo>
                  <a:pt x="709" y="128"/>
                  <a:pt x="709" y="127"/>
                  <a:pt x="709" y="127"/>
                </a:cubicBezTo>
                <a:cubicBezTo>
                  <a:pt x="709" y="127"/>
                  <a:pt x="709" y="128"/>
                  <a:pt x="709" y="128"/>
                </a:cubicBezTo>
                <a:close/>
                <a:moveTo>
                  <a:pt x="817" y="57"/>
                </a:moveTo>
                <a:cubicBezTo>
                  <a:pt x="817" y="57"/>
                  <a:pt x="817" y="57"/>
                  <a:pt x="817" y="58"/>
                </a:cubicBezTo>
                <a:cubicBezTo>
                  <a:pt x="817" y="58"/>
                  <a:pt x="817" y="58"/>
                  <a:pt x="817" y="58"/>
                </a:cubicBezTo>
                <a:cubicBezTo>
                  <a:pt x="817" y="58"/>
                  <a:pt x="817" y="58"/>
                  <a:pt x="816" y="58"/>
                </a:cubicBezTo>
                <a:cubicBezTo>
                  <a:pt x="817" y="58"/>
                  <a:pt x="817" y="57"/>
                  <a:pt x="817" y="57"/>
                </a:cubicBezTo>
                <a:close/>
                <a:moveTo>
                  <a:pt x="724" y="48"/>
                </a:moveTo>
                <a:cubicBezTo>
                  <a:pt x="724" y="48"/>
                  <a:pt x="724" y="48"/>
                  <a:pt x="723" y="48"/>
                </a:cubicBezTo>
                <a:cubicBezTo>
                  <a:pt x="724" y="48"/>
                  <a:pt x="724" y="48"/>
                  <a:pt x="724" y="48"/>
                </a:cubicBezTo>
                <a:cubicBezTo>
                  <a:pt x="724" y="48"/>
                  <a:pt x="724" y="48"/>
                  <a:pt x="724" y="48"/>
                </a:cubicBezTo>
                <a:close/>
                <a:moveTo>
                  <a:pt x="751" y="91"/>
                </a:moveTo>
                <a:cubicBezTo>
                  <a:pt x="750" y="91"/>
                  <a:pt x="750" y="91"/>
                  <a:pt x="750" y="91"/>
                </a:cubicBezTo>
                <a:cubicBezTo>
                  <a:pt x="750" y="91"/>
                  <a:pt x="750" y="91"/>
                  <a:pt x="750" y="91"/>
                </a:cubicBezTo>
                <a:lnTo>
                  <a:pt x="751" y="91"/>
                </a:lnTo>
                <a:close/>
                <a:moveTo>
                  <a:pt x="640" y="254"/>
                </a:moveTo>
                <a:cubicBezTo>
                  <a:pt x="644" y="255"/>
                  <a:pt x="647" y="258"/>
                  <a:pt x="650" y="257"/>
                </a:cubicBezTo>
                <a:cubicBezTo>
                  <a:pt x="651" y="257"/>
                  <a:pt x="651" y="257"/>
                  <a:pt x="651" y="257"/>
                </a:cubicBezTo>
                <a:cubicBezTo>
                  <a:pt x="652" y="258"/>
                  <a:pt x="652" y="258"/>
                  <a:pt x="653" y="258"/>
                </a:cubicBezTo>
                <a:cubicBezTo>
                  <a:pt x="654" y="259"/>
                  <a:pt x="655" y="261"/>
                  <a:pt x="657" y="262"/>
                </a:cubicBezTo>
                <a:cubicBezTo>
                  <a:pt x="657" y="262"/>
                  <a:pt x="658" y="262"/>
                  <a:pt x="659" y="262"/>
                </a:cubicBezTo>
                <a:cubicBezTo>
                  <a:pt x="660" y="262"/>
                  <a:pt x="660" y="261"/>
                  <a:pt x="661" y="260"/>
                </a:cubicBezTo>
                <a:cubicBezTo>
                  <a:pt x="660" y="260"/>
                  <a:pt x="659" y="259"/>
                  <a:pt x="659" y="258"/>
                </a:cubicBezTo>
                <a:cubicBezTo>
                  <a:pt x="659" y="258"/>
                  <a:pt x="659" y="258"/>
                  <a:pt x="659" y="258"/>
                </a:cubicBezTo>
                <a:cubicBezTo>
                  <a:pt x="657" y="258"/>
                  <a:pt x="656" y="258"/>
                  <a:pt x="656" y="257"/>
                </a:cubicBezTo>
                <a:cubicBezTo>
                  <a:pt x="656" y="257"/>
                  <a:pt x="656" y="257"/>
                  <a:pt x="656" y="257"/>
                </a:cubicBezTo>
                <a:cubicBezTo>
                  <a:pt x="655" y="256"/>
                  <a:pt x="655" y="256"/>
                  <a:pt x="655" y="256"/>
                </a:cubicBezTo>
                <a:cubicBezTo>
                  <a:pt x="656" y="256"/>
                  <a:pt x="656" y="256"/>
                  <a:pt x="656" y="256"/>
                </a:cubicBezTo>
                <a:cubicBezTo>
                  <a:pt x="656" y="257"/>
                  <a:pt x="656" y="257"/>
                  <a:pt x="656" y="257"/>
                </a:cubicBezTo>
                <a:cubicBezTo>
                  <a:pt x="657" y="257"/>
                  <a:pt x="658" y="257"/>
                  <a:pt x="659" y="258"/>
                </a:cubicBezTo>
                <a:cubicBezTo>
                  <a:pt x="659" y="258"/>
                  <a:pt x="659" y="258"/>
                  <a:pt x="659" y="258"/>
                </a:cubicBezTo>
                <a:cubicBezTo>
                  <a:pt x="660" y="259"/>
                  <a:pt x="660" y="260"/>
                  <a:pt x="661" y="260"/>
                </a:cubicBezTo>
                <a:cubicBezTo>
                  <a:pt x="661" y="260"/>
                  <a:pt x="661" y="260"/>
                  <a:pt x="661" y="260"/>
                </a:cubicBezTo>
                <a:cubicBezTo>
                  <a:pt x="662" y="260"/>
                  <a:pt x="663" y="260"/>
                  <a:pt x="665" y="260"/>
                </a:cubicBezTo>
                <a:cubicBezTo>
                  <a:pt x="667" y="259"/>
                  <a:pt x="668" y="257"/>
                  <a:pt x="668" y="255"/>
                </a:cubicBezTo>
                <a:cubicBezTo>
                  <a:pt x="668" y="254"/>
                  <a:pt x="668" y="253"/>
                  <a:pt x="668" y="252"/>
                </a:cubicBezTo>
                <a:cubicBezTo>
                  <a:pt x="668" y="252"/>
                  <a:pt x="668" y="252"/>
                  <a:pt x="668" y="252"/>
                </a:cubicBezTo>
                <a:cubicBezTo>
                  <a:pt x="668" y="251"/>
                  <a:pt x="668" y="251"/>
                  <a:pt x="668" y="251"/>
                </a:cubicBezTo>
                <a:cubicBezTo>
                  <a:pt x="666" y="250"/>
                  <a:pt x="666" y="250"/>
                  <a:pt x="668" y="248"/>
                </a:cubicBezTo>
                <a:cubicBezTo>
                  <a:pt x="668" y="248"/>
                  <a:pt x="668" y="248"/>
                  <a:pt x="668" y="248"/>
                </a:cubicBezTo>
                <a:cubicBezTo>
                  <a:pt x="668" y="247"/>
                  <a:pt x="668" y="247"/>
                  <a:pt x="668" y="248"/>
                </a:cubicBezTo>
                <a:cubicBezTo>
                  <a:pt x="668" y="248"/>
                  <a:pt x="668" y="248"/>
                  <a:pt x="668" y="248"/>
                </a:cubicBezTo>
                <a:cubicBezTo>
                  <a:pt x="668" y="248"/>
                  <a:pt x="668" y="248"/>
                  <a:pt x="668" y="248"/>
                </a:cubicBezTo>
                <a:cubicBezTo>
                  <a:pt x="668" y="249"/>
                  <a:pt x="668" y="250"/>
                  <a:pt x="668" y="251"/>
                </a:cubicBezTo>
                <a:cubicBezTo>
                  <a:pt x="668" y="251"/>
                  <a:pt x="668" y="251"/>
                  <a:pt x="668" y="251"/>
                </a:cubicBezTo>
                <a:cubicBezTo>
                  <a:pt x="668" y="252"/>
                  <a:pt x="668" y="252"/>
                  <a:pt x="668" y="252"/>
                </a:cubicBezTo>
                <a:cubicBezTo>
                  <a:pt x="670" y="252"/>
                  <a:pt x="671" y="253"/>
                  <a:pt x="673" y="254"/>
                </a:cubicBezTo>
                <a:cubicBezTo>
                  <a:pt x="673" y="254"/>
                  <a:pt x="674" y="255"/>
                  <a:pt x="674" y="255"/>
                </a:cubicBezTo>
                <a:cubicBezTo>
                  <a:pt x="674" y="256"/>
                  <a:pt x="674" y="256"/>
                  <a:pt x="674" y="256"/>
                </a:cubicBezTo>
                <a:cubicBezTo>
                  <a:pt x="673" y="258"/>
                  <a:pt x="672" y="259"/>
                  <a:pt x="672" y="260"/>
                </a:cubicBezTo>
                <a:cubicBezTo>
                  <a:pt x="672" y="262"/>
                  <a:pt x="674" y="263"/>
                  <a:pt x="674" y="264"/>
                </a:cubicBezTo>
                <a:cubicBezTo>
                  <a:pt x="675" y="267"/>
                  <a:pt x="676" y="270"/>
                  <a:pt x="678" y="272"/>
                </a:cubicBezTo>
                <a:cubicBezTo>
                  <a:pt x="679" y="272"/>
                  <a:pt x="679" y="273"/>
                  <a:pt x="678" y="274"/>
                </a:cubicBezTo>
                <a:cubicBezTo>
                  <a:pt x="677" y="274"/>
                  <a:pt x="676" y="274"/>
                  <a:pt x="675" y="275"/>
                </a:cubicBezTo>
                <a:cubicBezTo>
                  <a:pt x="675" y="275"/>
                  <a:pt x="674" y="276"/>
                  <a:pt x="674" y="277"/>
                </a:cubicBezTo>
                <a:cubicBezTo>
                  <a:pt x="674" y="277"/>
                  <a:pt x="674" y="278"/>
                  <a:pt x="675" y="278"/>
                </a:cubicBezTo>
                <a:cubicBezTo>
                  <a:pt x="677" y="279"/>
                  <a:pt x="679" y="277"/>
                  <a:pt x="682" y="278"/>
                </a:cubicBezTo>
                <a:cubicBezTo>
                  <a:pt x="682" y="278"/>
                  <a:pt x="682" y="279"/>
                  <a:pt x="682" y="279"/>
                </a:cubicBezTo>
                <a:cubicBezTo>
                  <a:pt x="683" y="279"/>
                  <a:pt x="683" y="280"/>
                  <a:pt x="682" y="280"/>
                </a:cubicBezTo>
                <a:cubicBezTo>
                  <a:pt x="681" y="281"/>
                  <a:pt x="680" y="281"/>
                  <a:pt x="680" y="281"/>
                </a:cubicBezTo>
                <a:cubicBezTo>
                  <a:pt x="679" y="282"/>
                  <a:pt x="679" y="283"/>
                  <a:pt x="679" y="284"/>
                </a:cubicBezTo>
                <a:cubicBezTo>
                  <a:pt x="680" y="284"/>
                  <a:pt x="680" y="284"/>
                  <a:pt x="681" y="284"/>
                </a:cubicBezTo>
                <a:cubicBezTo>
                  <a:pt x="681" y="284"/>
                  <a:pt x="682" y="284"/>
                  <a:pt x="683" y="284"/>
                </a:cubicBezTo>
                <a:cubicBezTo>
                  <a:pt x="685" y="283"/>
                  <a:pt x="687" y="284"/>
                  <a:pt x="687" y="286"/>
                </a:cubicBezTo>
                <a:cubicBezTo>
                  <a:pt x="687" y="287"/>
                  <a:pt x="688" y="288"/>
                  <a:pt x="688" y="288"/>
                </a:cubicBezTo>
                <a:cubicBezTo>
                  <a:pt x="691" y="289"/>
                  <a:pt x="691" y="291"/>
                  <a:pt x="691" y="294"/>
                </a:cubicBezTo>
                <a:cubicBezTo>
                  <a:pt x="690" y="296"/>
                  <a:pt x="690" y="299"/>
                  <a:pt x="690" y="302"/>
                </a:cubicBezTo>
                <a:cubicBezTo>
                  <a:pt x="690" y="303"/>
                  <a:pt x="689" y="305"/>
                  <a:pt x="688" y="305"/>
                </a:cubicBezTo>
                <a:cubicBezTo>
                  <a:pt x="686" y="305"/>
                  <a:pt x="685" y="306"/>
                  <a:pt x="684" y="308"/>
                </a:cubicBezTo>
                <a:cubicBezTo>
                  <a:pt x="682" y="310"/>
                  <a:pt x="680" y="312"/>
                  <a:pt x="677" y="313"/>
                </a:cubicBezTo>
                <a:cubicBezTo>
                  <a:pt x="673" y="317"/>
                  <a:pt x="671" y="317"/>
                  <a:pt x="674" y="324"/>
                </a:cubicBezTo>
                <a:cubicBezTo>
                  <a:pt x="674" y="324"/>
                  <a:pt x="674" y="325"/>
                  <a:pt x="673" y="325"/>
                </a:cubicBezTo>
                <a:cubicBezTo>
                  <a:pt x="670" y="325"/>
                  <a:pt x="668" y="326"/>
                  <a:pt x="665" y="327"/>
                </a:cubicBezTo>
                <a:cubicBezTo>
                  <a:pt x="662" y="328"/>
                  <a:pt x="659" y="328"/>
                  <a:pt x="657" y="326"/>
                </a:cubicBezTo>
                <a:cubicBezTo>
                  <a:pt x="655" y="326"/>
                  <a:pt x="654" y="325"/>
                  <a:pt x="652" y="324"/>
                </a:cubicBezTo>
                <a:cubicBezTo>
                  <a:pt x="652" y="324"/>
                  <a:pt x="651" y="324"/>
                  <a:pt x="650" y="324"/>
                </a:cubicBezTo>
                <a:cubicBezTo>
                  <a:pt x="649" y="326"/>
                  <a:pt x="647" y="328"/>
                  <a:pt x="645" y="329"/>
                </a:cubicBezTo>
                <a:cubicBezTo>
                  <a:pt x="645" y="330"/>
                  <a:pt x="644" y="331"/>
                  <a:pt x="643" y="332"/>
                </a:cubicBezTo>
                <a:cubicBezTo>
                  <a:pt x="643" y="334"/>
                  <a:pt x="643" y="336"/>
                  <a:pt x="644" y="337"/>
                </a:cubicBezTo>
                <a:cubicBezTo>
                  <a:pt x="647" y="340"/>
                  <a:pt x="650" y="342"/>
                  <a:pt x="654" y="340"/>
                </a:cubicBezTo>
                <a:cubicBezTo>
                  <a:pt x="655" y="339"/>
                  <a:pt x="656" y="339"/>
                  <a:pt x="657" y="339"/>
                </a:cubicBezTo>
                <a:cubicBezTo>
                  <a:pt x="658" y="339"/>
                  <a:pt x="659" y="339"/>
                  <a:pt x="659" y="339"/>
                </a:cubicBezTo>
                <a:cubicBezTo>
                  <a:pt x="662" y="340"/>
                  <a:pt x="665" y="339"/>
                  <a:pt x="668" y="340"/>
                </a:cubicBezTo>
                <a:cubicBezTo>
                  <a:pt x="670" y="340"/>
                  <a:pt x="671" y="341"/>
                  <a:pt x="672" y="342"/>
                </a:cubicBezTo>
                <a:cubicBezTo>
                  <a:pt x="673" y="345"/>
                  <a:pt x="674" y="348"/>
                  <a:pt x="676" y="350"/>
                </a:cubicBezTo>
                <a:cubicBezTo>
                  <a:pt x="677" y="352"/>
                  <a:pt x="678" y="353"/>
                  <a:pt x="677" y="355"/>
                </a:cubicBezTo>
                <a:cubicBezTo>
                  <a:pt x="676" y="356"/>
                  <a:pt x="677" y="357"/>
                  <a:pt x="677" y="358"/>
                </a:cubicBezTo>
                <a:cubicBezTo>
                  <a:pt x="679" y="360"/>
                  <a:pt x="681" y="362"/>
                  <a:pt x="683" y="363"/>
                </a:cubicBezTo>
                <a:cubicBezTo>
                  <a:pt x="683" y="364"/>
                  <a:pt x="683" y="364"/>
                  <a:pt x="683" y="364"/>
                </a:cubicBezTo>
                <a:cubicBezTo>
                  <a:pt x="684" y="364"/>
                  <a:pt x="684" y="364"/>
                  <a:pt x="684" y="364"/>
                </a:cubicBezTo>
                <a:cubicBezTo>
                  <a:pt x="684" y="363"/>
                  <a:pt x="684" y="363"/>
                  <a:pt x="684" y="363"/>
                </a:cubicBezTo>
                <a:cubicBezTo>
                  <a:pt x="685" y="364"/>
                  <a:pt x="687" y="366"/>
                  <a:pt x="688" y="367"/>
                </a:cubicBezTo>
                <a:cubicBezTo>
                  <a:pt x="691" y="370"/>
                  <a:pt x="693" y="372"/>
                  <a:pt x="697" y="373"/>
                </a:cubicBezTo>
                <a:cubicBezTo>
                  <a:pt x="698" y="373"/>
                  <a:pt x="700" y="375"/>
                  <a:pt x="701" y="375"/>
                </a:cubicBezTo>
                <a:cubicBezTo>
                  <a:pt x="703" y="376"/>
                  <a:pt x="704" y="377"/>
                  <a:pt x="706" y="377"/>
                </a:cubicBezTo>
                <a:cubicBezTo>
                  <a:pt x="706" y="377"/>
                  <a:pt x="707" y="377"/>
                  <a:pt x="707" y="376"/>
                </a:cubicBezTo>
                <a:cubicBezTo>
                  <a:pt x="708" y="375"/>
                  <a:pt x="708" y="373"/>
                  <a:pt x="708" y="371"/>
                </a:cubicBezTo>
                <a:cubicBezTo>
                  <a:pt x="705" y="367"/>
                  <a:pt x="703" y="363"/>
                  <a:pt x="699" y="359"/>
                </a:cubicBezTo>
                <a:cubicBezTo>
                  <a:pt x="698" y="358"/>
                  <a:pt x="698" y="357"/>
                  <a:pt x="698" y="355"/>
                </a:cubicBezTo>
                <a:cubicBezTo>
                  <a:pt x="698" y="355"/>
                  <a:pt x="698" y="355"/>
                  <a:pt x="698" y="355"/>
                </a:cubicBezTo>
                <a:cubicBezTo>
                  <a:pt x="698" y="355"/>
                  <a:pt x="697" y="354"/>
                  <a:pt x="697" y="354"/>
                </a:cubicBezTo>
                <a:cubicBezTo>
                  <a:pt x="697" y="354"/>
                  <a:pt x="697" y="354"/>
                  <a:pt x="697" y="354"/>
                </a:cubicBezTo>
                <a:cubicBezTo>
                  <a:pt x="697" y="354"/>
                  <a:pt x="697" y="354"/>
                  <a:pt x="697" y="354"/>
                </a:cubicBezTo>
                <a:cubicBezTo>
                  <a:pt x="697" y="354"/>
                  <a:pt x="697" y="354"/>
                  <a:pt x="697" y="354"/>
                </a:cubicBezTo>
                <a:cubicBezTo>
                  <a:pt x="698" y="354"/>
                  <a:pt x="698" y="355"/>
                  <a:pt x="698" y="355"/>
                </a:cubicBezTo>
                <a:cubicBezTo>
                  <a:pt x="698" y="355"/>
                  <a:pt x="698" y="355"/>
                  <a:pt x="698" y="355"/>
                </a:cubicBezTo>
                <a:cubicBezTo>
                  <a:pt x="700" y="356"/>
                  <a:pt x="703" y="357"/>
                  <a:pt x="705" y="360"/>
                </a:cubicBezTo>
                <a:cubicBezTo>
                  <a:pt x="706" y="361"/>
                  <a:pt x="708" y="363"/>
                  <a:pt x="710" y="364"/>
                </a:cubicBezTo>
                <a:cubicBezTo>
                  <a:pt x="712" y="364"/>
                  <a:pt x="713" y="366"/>
                  <a:pt x="714" y="367"/>
                </a:cubicBezTo>
                <a:cubicBezTo>
                  <a:pt x="715" y="369"/>
                  <a:pt x="715" y="370"/>
                  <a:pt x="716" y="372"/>
                </a:cubicBezTo>
                <a:cubicBezTo>
                  <a:pt x="717" y="372"/>
                  <a:pt x="717" y="373"/>
                  <a:pt x="718" y="373"/>
                </a:cubicBezTo>
                <a:cubicBezTo>
                  <a:pt x="718" y="372"/>
                  <a:pt x="719" y="372"/>
                  <a:pt x="718" y="371"/>
                </a:cubicBezTo>
                <a:cubicBezTo>
                  <a:pt x="717" y="369"/>
                  <a:pt x="717" y="367"/>
                  <a:pt x="719" y="365"/>
                </a:cubicBezTo>
                <a:cubicBezTo>
                  <a:pt x="720" y="363"/>
                  <a:pt x="720" y="362"/>
                  <a:pt x="722" y="361"/>
                </a:cubicBezTo>
                <a:cubicBezTo>
                  <a:pt x="723" y="360"/>
                  <a:pt x="723" y="358"/>
                  <a:pt x="723" y="357"/>
                </a:cubicBezTo>
                <a:cubicBezTo>
                  <a:pt x="723" y="356"/>
                  <a:pt x="723" y="355"/>
                  <a:pt x="722" y="354"/>
                </a:cubicBezTo>
                <a:cubicBezTo>
                  <a:pt x="721" y="351"/>
                  <a:pt x="720" y="348"/>
                  <a:pt x="721" y="345"/>
                </a:cubicBezTo>
                <a:cubicBezTo>
                  <a:pt x="721" y="343"/>
                  <a:pt x="720" y="342"/>
                  <a:pt x="718" y="341"/>
                </a:cubicBezTo>
                <a:cubicBezTo>
                  <a:pt x="717" y="340"/>
                  <a:pt x="715" y="338"/>
                  <a:pt x="714" y="337"/>
                </a:cubicBezTo>
                <a:cubicBezTo>
                  <a:pt x="713" y="336"/>
                  <a:pt x="713" y="335"/>
                  <a:pt x="713" y="334"/>
                </a:cubicBezTo>
                <a:cubicBezTo>
                  <a:pt x="713" y="331"/>
                  <a:pt x="712" y="329"/>
                  <a:pt x="710" y="327"/>
                </a:cubicBezTo>
                <a:cubicBezTo>
                  <a:pt x="710" y="326"/>
                  <a:pt x="710" y="326"/>
                  <a:pt x="710" y="325"/>
                </a:cubicBezTo>
                <a:cubicBezTo>
                  <a:pt x="710" y="325"/>
                  <a:pt x="710" y="325"/>
                  <a:pt x="710" y="325"/>
                </a:cubicBezTo>
                <a:cubicBezTo>
                  <a:pt x="710" y="325"/>
                  <a:pt x="710" y="325"/>
                  <a:pt x="710" y="325"/>
                </a:cubicBezTo>
                <a:cubicBezTo>
                  <a:pt x="710" y="325"/>
                  <a:pt x="710" y="325"/>
                  <a:pt x="710" y="325"/>
                </a:cubicBezTo>
                <a:cubicBezTo>
                  <a:pt x="710" y="325"/>
                  <a:pt x="710" y="325"/>
                  <a:pt x="710" y="325"/>
                </a:cubicBezTo>
                <a:cubicBezTo>
                  <a:pt x="711" y="325"/>
                  <a:pt x="711" y="325"/>
                  <a:pt x="712" y="325"/>
                </a:cubicBezTo>
                <a:cubicBezTo>
                  <a:pt x="714" y="325"/>
                  <a:pt x="715" y="325"/>
                  <a:pt x="715" y="322"/>
                </a:cubicBezTo>
                <a:cubicBezTo>
                  <a:pt x="715" y="322"/>
                  <a:pt x="716" y="321"/>
                  <a:pt x="716" y="320"/>
                </a:cubicBezTo>
                <a:cubicBezTo>
                  <a:pt x="716" y="319"/>
                  <a:pt x="718" y="319"/>
                  <a:pt x="718" y="320"/>
                </a:cubicBezTo>
                <a:cubicBezTo>
                  <a:pt x="719" y="322"/>
                  <a:pt x="721" y="323"/>
                  <a:pt x="722" y="325"/>
                </a:cubicBezTo>
                <a:cubicBezTo>
                  <a:pt x="723" y="327"/>
                  <a:pt x="725" y="329"/>
                  <a:pt x="725" y="332"/>
                </a:cubicBezTo>
                <a:cubicBezTo>
                  <a:pt x="725" y="333"/>
                  <a:pt x="725" y="334"/>
                  <a:pt x="726" y="335"/>
                </a:cubicBezTo>
                <a:cubicBezTo>
                  <a:pt x="726" y="336"/>
                  <a:pt x="726" y="336"/>
                  <a:pt x="726" y="337"/>
                </a:cubicBezTo>
                <a:cubicBezTo>
                  <a:pt x="728" y="338"/>
                  <a:pt x="730" y="340"/>
                  <a:pt x="732" y="340"/>
                </a:cubicBezTo>
                <a:cubicBezTo>
                  <a:pt x="733" y="341"/>
                  <a:pt x="734" y="340"/>
                  <a:pt x="734" y="340"/>
                </a:cubicBezTo>
                <a:cubicBezTo>
                  <a:pt x="734" y="338"/>
                  <a:pt x="735" y="336"/>
                  <a:pt x="735" y="335"/>
                </a:cubicBezTo>
                <a:cubicBezTo>
                  <a:pt x="735" y="334"/>
                  <a:pt x="736" y="333"/>
                  <a:pt x="737" y="332"/>
                </a:cubicBezTo>
                <a:cubicBezTo>
                  <a:pt x="738" y="332"/>
                  <a:pt x="739" y="332"/>
                  <a:pt x="740" y="332"/>
                </a:cubicBezTo>
                <a:cubicBezTo>
                  <a:pt x="744" y="330"/>
                  <a:pt x="745" y="326"/>
                  <a:pt x="749" y="324"/>
                </a:cubicBezTo>
                <a:cubicBezTo>
                  <a:pt x="750" y="323"/>
                  <a:pt x="751" y="322"/>
                  <a:pt x="752" y="321"/>
                </a:cubicBezTo>
                <a:cubicBezTo>
                  <a:pt x="752" y="320"/>
                  <a:pt x="752" y="319"/>
                  <a:pt x="752" y="318"/>
                </a:cubicBezTo>
                <a:cubicBezTo>
                  <a:pt x="751" y="316"/>
                  <a:pt x="750" y="315"/>
                  <a:pt x="748" y="314"/>
                </a:cubicBezTo>
                <a:cubicBezTo>
                  <a:pt x="747" y="314"/>
                  <a:pt x="745" y="314"/>
                  <a:pt x="745" y="313"/>
                </a:cubicBezTo>
                <a:cubicBezTo>
                  <a:pt x="745" y="313"/>
                  <a:pt x="745" y="313"/>
                  <a:pt x="745" y="313"/>
                </a:cubicBezTo>
                <a:cubicBezTo>
                  <a:pt x="745" y="313"/>
                  <a:pt x="745" y="313"/>
                  <a:pt x="745" y="312"/>
                </a:cubicBezTo>
                <a:cubicBezTo>
                  <a:pt x="745" y="312"/>
                  <a:pt x="745" y="313"/>
                  <a:pt x="745" y="313"/>
                </a:cubicBezTo>
                <a:cubicBezTo>
                  <a:pt x="744" y="312"/>
                  <a:pt x="744" y="311"/>
                  <a:pt x="745" y="311"/>
                </a:cubicBezTo>
                <a:cubicBezTo>
                  <a:pt x="745" y="311"/>
                  <a:pt x="745" y="311"/>
                  <a:pt x="745" y="311"/>
                </a:cubicBezTo>
                <a:cubicBezTo>
                  <a:pt x="745" y="311"/>
                  <a:pt x="745" y="311"/>
                  <a:pt x="745" y="311"/>
                </a:cubicBezTo>
                <a:cubicBezTo>
                  <a:pt x="745" y="311"/>
                  <a:pt x="745" y="311"/>
                  <a:pt x="745" y="311"/>
                </a:cubicBezTo>
                <a:cubicBezTo>
                  <a:pt x="744" y="310"/>
                  <a:pt x="744" y="310"/>
                  <a:pt x="744" y="310"/>
                </a:cubicBezTo>
                <a:cubicBezTo>
                  <a:pt x="743" y="309"/>
                  <a:pt x="742" y="310"/>
                  <a:pt x="742" y="310"/>
                </a:cubicBezTo>
                <a:cubicBezTo>
                  <a:pt x="741" y="309"/>
                  <a:pt x="741" y="310"/>
                  <a:pt x="740" y="309"/>
                </a:cubicBezTo>
                <a:cubicBezTo>
                  <a:pt x="739" y="309"/>
                  <a:pt x="738" y="308"/>
                  <a:pt x="739" y="307"/>
                </a:cubicBezTo>
                <a:cubicBezTo>
                  <a:pt x="740" y="304"/>
                  <a:pt x="740" y="304"/>
                  <a:pt x="738" y="303"/>
                </a:cubicBezTo>
                <a:cubicBezTo>
                  <a:pt x="737" y="302"/>
                  <a:pt x="735" y="301"/>
                  <a:pt x="735" y="299"/>
                </a:cubicBezTo>
                <a:cubicBezTo>
                  <a:pt x="734" y="299"/>
                  <a:pt x="732" y="298"/>
                  <a:pt x="731" y="297"/>
                </a:cubicBezTo>
                <a:cubicBezTo>
                  <a:pt x="729" y="297"/>
                  <a:pt x="728" y="296"/>
                  <a:pt x="728" y="294"/>
                </a:cubicBezTo>
                <a:cubicBezTo>
                  <a:pt x="727" y="291"/>
                  <a:pt x="725" y="290"/>
                  <a:pt x="723" y="289"/>
                </a:cubicBezTo>
                <a:cubicBezTo>
                  <a:pt x="722" y="289"/>
                  <a:pt x="721" y="288"/>
                  <a:pt x="722" y="287"/>
                </a:cubicBezTo>
                <a:cubicBezTo>
                  <a:pt x="724" y="285"/>
                  <a:pt x="726" y="283"/>
                  <a:pt x="725" y="280"/>
                </a:cubicBezTo>
                <a:cubicBezTo>
                  <a:pt x="725" y="280"/>
                  <a:pt x="725" y="279"/>
                  <a:pt x="726" y="280"/>
                </a:cubicBezTo>
                <a:cubicBezTo>
                  <a:pt x="727" y="280"/>
                  <a:pt x="729" y="281"/>
                  <a:pt x="730" y="281"/>
                </a:cubicBezTo>
                <a:cubicBezTo>
                  <a:pt x="731" y="281"/>
                  <a:pt x="732" y="280"/>
                  <a:pt x="732" y="280"/>
                </a:cubicBezTo>
                <a:cubicBezTo>
                  <a:pt x="733" y="279"/>
                  <a:pt x="732" y="278"/>
                  <a:pt x="732" y="277"/>
                </a:cubicBezTo>
                <a:cubicBezTo>
                  <a:pt x="732" y="277"/>
                  <a:pt x="732" y="277"/>
                  <a:pt x="732" y="277"/>
                </a:cubicBezTo>
                <a:cubicBezTo>
                  <a:pt x="730" y="275"/>
                  <a:pt x="730" y="274"/>
                  <a:pt x="731" y="272"/>
                </a:cubicBezTo>
                <a:cubicBezTo>
                  <a:pt x="733" y="271"/>
                  <a:pt x="733" y="269"/>
                  <a:pt x="732" y="267"/>
                </a:cubicBezTo>
                <a:cubicBezTo>
                  <a:pt x="731" y="265"/>
                  <a:pt x="730" y="263"/>
                  <a:pt x="730" y="260"/>
                </a:cubicBezTo>
                <a:cubicBezTo>
                  <a:pt x="729" y="256"/>
                  <a:pt x="726" y="253"/>
                  <a:pt x="722" y="253"/>
                </a:cubicBezTo>
                <a:cubicBezTo>
                  <a:pt x="721" y="252"/>
                  <a:pt x="719" y="251"/>
                  <a:pt x="719" y="249"/>
                </a:cubicBezTo>
                <a:cubicBezTo>
                  <a:pt x="719" y="249"/>
                  <a:pt x="718" y="248"/>
                  <a:pt x="717" y="248"/>
                </a:cubicBezTo>
                <a:cubicBezTo>
                  <a:pt x="717" y="248"/>
                  <a:pt x="717" y="248"/>
                  <a:pt x="717" y="248"/>
                </a:cubicBezTo>
                <a:cubicBezTo>
                  <a:pt x="717" y="248"/>
                  <a:pt x="717" y="248"/>
                  <a:pt x="717" y="248"/>
                </a:cubicBezTo>
                <a:cubicBezTo>
                  <a:pt x="717" y="248"/>
                  <a:pt x="717" y="248"/>
                  <a:pt x="717" y="248"/>
                </a:cubicBezTo>
                <a:cubicBezTo>
                  <a:pt x="717" y="248"/>
                  <a:pt x="717" y="248"/>
                  <a:pt x="717" y="248"/>
                </a:cubicBezTo>
                <a:cubicBezTo>
                  <a:pt x="718" y="246"/>
                  <a:pt x="718" y="244"/>
                  <a:pt x="717" y="242"/>
                </a:cubicBezTo>
                <a:cubicBezTo>
                  <a:pt x="716" y="241"/>
                  <a:pt x="715" y="239"/>
                  <a:pt x="714" y="238"/>
                </a:cubicBezTo>
                <a:cubicBezTo>
                  <a:pt x="713" y="237"/>
                  <a:pt x="712" y="236"/>
                  <a:pt x="710" y="237"/>
                </a:cubicBezTo>
                <a:cubicBezTo>
                  <a:pt x="708" y="238"/>
                  <a:pt x="707" y="238"/>
                  <a:pt x="707" y="237"/>
                </a:cubicBezTo>
                <a:cubicBezTo>
                  <a:pt x="706" y="235"/>
                  <a:pt x="704" y="235"/>
                  <a:pt x="703" y="235"/>
                </a:cubicBezTo>
                <a:cubicBezTo>
                  <a:pt x="702" y="235"/>
                  <a:pt x="702" y="235"/>
                  <a:pt x="702" y="235"/>
                </a:cubicBezTo>
                <a:cubicBezTo>
                  <a:pt x="701" y="235"/>
                  <a:pt x="701" y="234"/>
                  <a:pt x="702" y="234"/>
                </a:cubicBezTo>
                <a:cubicBezTo>
                  <a:pt x="703" y="233"/>
                  <a:pt x="703" y="232"/>
                  <a:pt x="704" y="231"/>
                </a:cubicBezTo>
                <a:cubicBezTo>
                  <a:pt x="704" y="231"/>
                  <a:pt x="704" y="230"/>
                  <a:pt x="704" y="229"/>
                </a:cubicBezTo>
                <a:cubicBezTo>
                  <a:pt x="703" y="229"/>
                  <a:pt x="702" y="228"/>
                  <a:pt x="702" y="228"/>
                </a:cubicBezTo>
                <a:cubicBezTo>
                  <a:pt x="701" y="227"/>
                  <a:pt x="702" y="226"/>
                  <a:pt x="702" y="224"/>
                </a:cubicBezTo>
                <a:cubicBezTo>
                  <a:pt x="702" y="223"/>
                  <a:pt x="702" y="222"/>
                  <a:pt x="701" y="221"/>
                </a:cubicBezTo>
                <a:cubicBezTo>
                  <a:pt x="698" y="218"/>
                  <a:pt x="695" y="217"/>
                  <a:pt x="692" y="214"/>
                </a:cubicBezTo>
                <a:cubicBezTo>
                  <a:pt x="692" y="214"/>
                  <a:pt x="692" y="214"/>
                  <a:pt x="692" y="214"/>
                </a:cubicBezTo>
                <a:cubicBezTo>
                  <a:pt x="692" y="214"/>
                  <a:pt x="692" y="214"/>
                  <a:pt x="692" y="214"/>
                </a:cubicBezTo>
                <a:cubicBezTo>
                  <a:pt x="693" y="215"/>
                  <a:pt x="693" y="215"/>
                  <a:pt x="693" y="215"/>
                </a:cubicBezTo>
                <a:cubicBezTo>
                  <a:pt x="690" y="214"/>
                  <a:pt x="687" y="215"/>
                  <a:pt x="685" y="217"/>
                </a:cubicBezTo>
                <a:cubicBezTo>
                  <a:pt x="683" y="218"/>
                  <a:pt x="680" y="218"/>
                  <a:pt x="678" y="217"/>
                </a:cubicBezTo>
                <a:cubicBezTo>
                  <a:pt x="676" y="216"/>
                  <a:pt x="675" y="217"/>
                  <a:pt x="673" y="218"/>
                </a:cubicBezTo>
                <a:cubicBezTo>
                  <a:pt x="673" y="218"/>
                  <a:pt x="673" y="218"/>
                  <a:pt x="673" y="218"/>
                </a:cubicBezTo>
                <a:cubicBezTo>
                  <a:pt x="673" y="218"/>
                  <a:pt x="673" y="218"/>
                  <a:pt x="672" y="219"/>
                </a:cubicBezTo>
                <a:cubicBezTo>
                  <a:pt x="672" y="218"/>
                  <a:pt x="673" y="218"/>
                  <a:pt x="673" y="218"/>
                </a:cubicBezTo>
                <a:cubicBezTo>
                  <a:pt x="673" y="218"/>
                  <a:pt x="673" y="218"/>
                  <a:pt x="673" y="218"/>
                </a:cubicBezTo>
                <a:cubicBezTo>
                  <a:pt x="674" y="216"/>
                  <a:pt x="674" y="215"/>
                  <a:pt x="674" y="213"/>
                </a:cubicBezTo>
                <a:cubicBezTo>
                  <a:pt x="675" y="209"/>
                  <a:pt x="677" y="206"/>
                  <a:pt x="677" y="202"/>
                </a:cubicBezTo>
                <a:cubicBezTo>
                  <a:pt x="677" y="201"/>
                  <a:pt x="678" y="200"/>
                  <a:pt x="678" y="199"/>
                </a:cubicBezTo>
                <a:cubicBezTo>
                  <a:pt x="678" y="198"/>
                  <a:pt x="678" y="198"/>
                  <a:pt x="678" y="197"/>
                </a:cubicBezTo>
                <a:cubicBezTo>
                  <a:pt x="678" y="194"/>
                  <a:pt x="677" y="193"/>
                  <a:pt x="674" y="192"/>
                </a:cubicBezTo>
                <a:cubicBezTo>
                  <a:pt x="673" y="192"/>
                  <a:pt x="671" y="192"/>
                  <a:pt x="670" y="192"/>
                </a:cubicBezTo>
                <a:cubicBezTo>
                  <a:pt x="666" y="193"/>
                  <a:pt x="663" y="195"/>
                  <a:pt x="660" y="195"/>
                </a:cubicBezTo>
                <a:cubicBezTo>
                  <a:pt x="657" y="195"/>
                  <a:pt x="654" y="196"/>
                  <a:pt x="652" y="199"/>
                </a:cubicBezTo>
                <a:cubicBezTo>
                  <a:pt x="651" y="200"/>
                  <a:pt x="650" y="201"/>
                  <a:pt x="649" y="202"/>
                </a:cubicBezTo>
                <a:cubicBezTo>
                  <a:pt x="646" y="205"/>
                  <a:pt x="645" y="208"/>
                  <a:pt x="646" y="212"/>
                </a:cubicBezTo>
                <a:cubicBezTo>
                  <a:pt x="647" y="213"/>
                  <a:pt x="647" y="214"/>
                  <a:pt x="646" y="214"/>
                </a:cubicBezTo>
                <a:cubicBezTo>
                  <a:pt x="644" y="214"/>
                  <a:pt x="643" y="215"/>
                  <a:pt x="642" y="216"/>
                </a:cubicBezTo>
                <a:cubicBezTo>
                  <a:pt x="641" y="217"/>
                  <a:pt x="640" y="218"/>
                  <a:pt x="641" y="220"/>
                </a:cubicBezTo>
                <a:cubicBezTo>
                  <a:pt x="641" y="221"/>
                  <a:pt x="642" y="223"/>
                  <a:pt x="642" y="225"/>
                </a:cubicBezTo>
                <a:cubicBezTo>
                  <a:pt x="642" y="225"/>
                  <a:pt x="642" y="226"/>
                  <a:pt x="642" y="226"/>
                </a:cubicBezTo>
                <a:cubicBezTo>
                  <a:pt x="642" y="227"/>
                  <a:pt x="642" y="227"/>
                  <a:pt x="642" y="227"/>
                </a:cubicBezTo>
                <a:cubicBezTo>
                  <a:pt x="642" y="227"/>
                  <a:pt x="641" y="228"/>
                  <a:pt x="641" y="227"/>
                </a:cubicBezTo>
                <a:cubicBezTo>
                  <a:pt x="638" y="225"/>
                  <a:pt x="637" y="220"/>
                  <a:pt x="638" y="217"/>
                </a:cubicBezTo>
                <a:cubicBezTo>
                  <a:pt x="638" y="217"/>
                  <a:pt x="638" y="217"/>
                  <a:pt x="638" y="216"/>
                </a:cubicBezTo>
                <a:cubicBezTo>
                  <a:pt x="639" y="215"/>
                  <a:pt x="639" y="214"/>
                  <a:pt x="640" y="213"/>
                </a:cubicBezTo>
                <a:cubicBezTo>
                  <a:pt x="641" y="211"/>
                  <a:pt x="642" y="209"/>
                  <a:pt x="641" y="207"/>
                </a:cubicBezTo>
                <a:cubicBezTo>
                  <a:pt x="641" y="205"/>
                  <a:pt x="642" y="204"/>
                  <a:pt x="643" y="203"/>
                </a:cubicBezTo>
                <a:cubicBezTo>
                  <a:pt x="644" y="202"/>
                  <a:pt x="645" y="201"/>
                  <a:pt x="646" y="200"/>
                </a:cubicBezTo>
                <a:cubicBezTo>
                  <a:pt x="649" y="196"/>
                  <a:pt x="653" y="193"/>
                  <a:pt x="657" y="191"/>
                </a:cubicBezTo>
                <a:cubicBezTo>
                  <a:pt x="658" y="191"/>
                  <a:pt x="658" y="191"/>
                  <a:pt x="658" y="190"/>
                </a:cubicBezTo>
                <a:cubicBezTo>
                  <a:pt x="659" y="190"/>
                  <a:pt x="659" y="189"/>
                  <a:pt x="658" y="189"/>
                </a:cubicBezTo>
                <a:cubicBezTo>
                  <a:pt x="658" y="188"/>
                  <a:pt x="657" y="187"/>
                  <a:pt x="656" y="186"/>
                </a:cubicBezTo>
                <a:cubicBezTo>
                  <a:pt x="650" y="184"/>
                  <a:pt x="644" y="185"/>
                  <a:pt x="639" y="188"/>
                </a:cubicBezTo>
                <a:cubicBezTo>
                  <a:pt x="637" y="190"/>
                  <a:pt x="635" y="192"/>
                  <a:pt x="632" y="193"/>
                </a:cubicBezTo>
                <a:cubicBezTo>
                  <a:pt x="629" y="196"/>
                  <a:pt x="627" y="201"/>
                  <a:pt x="623" y="203"/>
                </a:cubicBezTo>
                <a:cubicBezTo>
                  <a:pt x="623" y="203"/>
                  <a:pt x="623" y="204"/>
                  <a:pt x="622" y="204"/>
                </a:cubicBezTo>
                <a:cubicBezTo>
                  <a:pt x="622" y="205"/>
                  <a:pt x="621" y="206"/>
                  <a:pt x="620" y="207"/>
                </a:cubicBezTo>
                <a:cubicBezTo>
                  <a:pt x="620" y="208"/>
                  <a:pt x="620" y="210"/>
                  <a:pt x="619" y="210"/>
                </a:cubicBezTo>
                <a:cubicBezTo>
                  <a:pt x="615" y="213"/>
                  <a:pt x="614" y="218"/>
                  <a:pt x="612" y="222"/>
                </a:cubicBezTo>
                <a:cubicBezTo>
                  <a:pt x="611" y="224"/>
                  <a:pt x="612" y="226"/>
                  <a:pt x="615" y="227"/>
                </a:cubicBezTo>
                <a:cubicBezTo>
                  <a:pt x="617" y="227"/>
                  <a:pt x="619" y="228"/>
                  <a:pt x="621" y="229"/>
                </a:cubicBezTo>
                <a:cubicBezTo>
                  <a:pt x="622" y="230"/>
                  <a:pt x="622" y="230"/>
                  <a:pt x="623" y="231"/>
                </a:cubicBezTo>
                <a:cubicBezTo>
                  <a:pt x="623" y="231"/>
                  <a:pt x="623" y="232"/>
                  <a:pt x="623" y="233"/>
                </a:cubicBezTo>
                <a:cubicBezTo>
                  <a:pt x="622" y="233"/>
                  <a:pt x="622" y="233"/>
                  <a:pt x="621" y="233"/>
                </a:cubicBezTo>
                <a:cubicBezTo>
                  <a:pt x="620" y="232"/>
                  <a:pt x="618" y="231"/>
                  <a:pt x="617" y="230"/>
                </a:cubicBezTo>
                <a:cubicBezTo>
                  <a:pt x="615" y="229"/>
                  <a:pt x="612" y="231"/>
                  <a:pt x="612" y="233"/>
                </a:cubicBezTo>
                <a:cubicBezTo>
                  <a:pt x="612" y="235"/>
                  <a:pt x="612" y="236"/>
                  <a:pt x="612" y="238"/>
                </a:cubicBezTo>
                <a:cubicBezTo>
                  <a:pt x="612" y="240"/>
                  <a:pt x="614" y="241"/>
                  <a:pt x="615" y="243"/>
                </a:cubicBezTo>
                <a:cubicBezTo>
                  <a:pt x="616" y="244"/>
                  <a:pt x="617" y="244"/>
                  <a:pt x="619" y="245"/>
                </a:cubicBezTo>
                <a:cubicBezTo>
                  <a:pt x="620" y="245"/>
                  <a:pt x="621" y="245"/>
                  <a:pt x="621" y="245"/>
                </a:cubicBezTo>
                <a:cubicBezTo>
                  <a:pt x="623" y="245"/>
                  <a:pt x="624" y="246"/>
                  <a:pt x="624" y="248"/>
                </a:cubicBezTo>
                <a:cubicBezTo>
                  <a:pt x="626" y="249"/>
                  <a:pt x="627" y="251"/>
                  <a:pt x="630" y="250"/>
                </a:cubicBezTo>
                <a:cubicBezTo>
                  <a:pt x="632" y="250"/>
                  <a:pt x="632" y="251"/>
                  <a:pt x="633" y="253"/>
                </a:cubicBezTo>
                <a:cubicBezTo>
                  <a:pt x="635" y="253"/>
                  <a:pt x="636" y="253"/>
                  <a:pt x="638" y="255"/>
                </a:cubicBezTo>
                <a:cubicBezTo>
                  <a:pt x="639" y="255"/>
                  <a:pt x="640" y="254"/>
                  <a:pt x="640" y="254"/>
                </a:cubicBezTo>
                <a:close/>
                <a:moveTo>
                  <a:pt x="685" y="339"/>
                </a:moveTo>
                <a:cubicBezTo>
                  <a:pt x="685" y="339"/>
                  <a:pt x="684" y="338"/>
                  <a:pt x="684" y="338"/>
                </a:cubicBezTo>
                <a:cubicBezTo>
                  <a:pt x="683" y="338"/>
                  <a:pt x="683" y="338"/>
                  <a:pt x="683" y="337"/>
                </a:cubicBezTo>
                <a:cubicBezTo>
                  <a:pt x="684" y="336"/>
                  <a:pt x="685" y="334"/>
                  <a:pt x="686" y="333"/>
                </a:cubicBezTo>
                <a:cubicBezTo>
                  <a:pt x="686" y="332"/>
                  <a:pt x="687" y="332"/>
                  <a:pt x="687" y="332"/>
                </a:cubicBezTo>
                <a:cubicBezTo>
                  <a:pt x="687" y="332"/>
                  <a:pt x="688" y="333"/>
                  <a:pt x="688" y="333"/>
                </a:cubicBezTo>
                <a:cubicBezTo>
                  <a:pt x="688" y="334"/>
                  <a:pt x="688" y="334"/>
                  <a:pt x="688" y="335"/>
                </a:cubicBezTo>
                <a:cubicBezTo>
                  <a:pt x="688" y="337"/>
                  <a:pt x="687" y="338"/>
                  <a:pt x="685" y="339"/>
                </a:cubicBezTo>
                <a:close/>
                <a:moveTo>
                  <a:pt x="726" y="262"/>
                </a:moveTo>
                <a:cubicBezTo>
                  <a:pt x="726" y="262"/>
                  <a:pt x="727" y="263"/>
                  <a:pt x="727" y="263"/>
                </a:cubicBezTo>
                <a:cubicBezTo>
                  <a:pt x="727" y="264"/>
                  <a:pt x="726" y="265"/>
                  <a:pt x="726" y="265"/>
                </a:cubicBezTo>
                <a:cubicBezTo>
                  <a:pt x="726" y="265"/>
                  <a:pt x="726" y="265"/>
                  <a:pt x="726" y="265"/>
                </a:cubicBezTo>
                <a:cubicBezTo>
                  <a:pt x="725" y="266"/>
                  <a:pt x="725" y="266"/>
                  <a:pt x="725" y="266"/>
                </a:cubicBezTo>
                <a:cubicBezTo>
                  <a:pt x="726" y="265"/>
                  <a:pt x="726" y="265"/>
                  <a:pt x="726" y="265"/>
                </a:cubicBezTo>
                <a:cubicBezTo>
                  <a:pt x="726" y="265"/>
                  <a:pt x="726" y="265"/>
                  <a:pt x="726" y="265"/>
                </a:cubicBezTo>
                <a:cubicBezTo>
                  <a:pt x="725" y="264"/>
                  <a:pt x="725" y="264"/>
                  <a:pt x="725" y="263"/>
                </a:cubicBezTo>
                <a:cubicBezTo>
                  <a:pt x="725" y="263"/>
                  <a:pt x="726" y="263"/>
                  <a:pt x="726" y="262"/>
                </a:cubicBezTo>
                <a:close/>
                <a:moveTo>
                  <a:pt x="671" y="220"/>
                </a:moveTo>
                <a:cubicBezTo>
                  <a:pt x="672" y="219"/>
                  <a:pt x="672" y="219"/>
                  <a:pt x="672" y="219"/>
                </a:cubicBezTo>
                <a:cubicBezTo>
                  <a:pt x="672" y="219"/>
                  <a:pt x="672" y="219"/>
                  <a:pt x="672" y="220"/>
                </a:cubicBezTo>
                <a:cubicBezTo>
                  <a:pt x="672" y="220"/>
                  <a:pt x="671" y="220"/>
                  <a:pt x="671" y="220"/>
                </a:cubicBezTo>
                <a:close/>
                <a:moveTo>
                  <a:pt x="639" y="231"/>
                </a:moveTo>
                <a:cubicBezTo>
                  <a:pt x="640" y="231"/>
                  <a:pt x="640" y="231"/>
                  <a:pt x="640" y="231"/>
                </a:cubicBezTo>
                <a:cubicBezTo>
                  <a:pt x="639" y="232"/>
                  <a:pt x="639" y="232"/>
                  <a:pt x="639" y="232"/>
                </a:cubicBezTo>
                <a:lnTo>
                  <a:pt x="639" y="231"/>
                </a:lnTo>
                <a:close/>
                <a:moveTo>
                  <a:pt x="489" y="157"/>
                </a:moveTo>
                <a:cubicBezTo>
                  <a:pt x="489" y="157"/>
                  <a:pt x="489" y="157"/>
                  <a:pt x="489" y="157"/>
                </a:cubicBezTo>
                <a:cubicBezTo>
                  <a:pt x="489" y="157"/>
                  <a:pt x="489" y="157"/>
                  <a:pt x="489" y="157"/>
                </a:cubicBezTo>
                <a:cubicBezTo>
                  <a:pt x="489" y="157"/>
                  <a:pt x="489" y="157"/>
                  <a:pt x="489" y="157"/>
                </a:cubicBezTo>
                <a:cubicBezTo>
                  <a:pt x="489" y="157"/>
                  <a:pt x="489" y="157"/>
                  <a:pt x="489" y="157"/>
                </a:cubicBezTo>
                <a:close/>
                <a:moveTo>
                  <a:pt x="489" y="157"/>
                </a:moveTo>
                <a:cubicBezTo>
                  <a:pt x="488" y="158"/>
                  <a:pt x="487" y="158"/>
                  <a:pt x="485" y="158"/>
                </a:cubicBezTo>
                <a:cubicBezTo>
                  <a:pt x="484" y="158"/>
                  <a:pt x="482" y="158"/>
                  <a:pt x="480" y="159"/>
                </a:cubicBezTo>
                <a:cubicBezTo>
                  <a:pt x="480" y="159"/>
                  <a:pt x="480" y="159"/>
                  <a:pt x="479" y="160"/>
                </a:cubicBezTo>
                <a:cubicBezTo>
                  <a:pt x="476" y="162"/>
                  <a:pt x="471" y="163"/>
                  <a:pt x="467" y="165"/>
                </a:cubicBezTo>
                <a:cubicBezTo>
                  <a:pt x="465" y="166"/>
                  <a:pt x="464" y="167"/>
                  <a:pt x="463" y="169"/>
                </a:cubicBezTo>
                <a:cubicBezTo>
                  <a:pt x="463" y="170"/>
                  <a:pt x="462" y="171"/>
                  <a:pt x="462" y="171"/>
                </a:cubicBezTo>
                <a:cubicBezTo>
                  <a:pt x="460" y="172"/>
                  <a:pt x="459" y="172"/>
                  <a:pt x="458" y="173"/>
                </a:cubicBezTo>
                <a:cubicBezTo>
                  <a:pt x="456" y="174"/>
                  <a:pt x="455" y="176"/>
                  <a:pt x="454" y="178"/>
                </a:cubicBezTo>
                <a:cubicBezTo>
                  <a:pt x="454" y="179"/>
                  <a:pt x="455" y="181"/>
                  <a:pt x="456" y="182"/>
                </a:cubicBezTo>
                <a:cubicBezTo>
                  <a:pt x="456" y="182"/>
                  <a:pt x="456" y="182"/>
                  <a:pt x="456" y="183"/>
                </a:cubicBezTo>
                <a:cubicBezTo>
                  <a:pt x="456" y="184"/>
                  <a:pt x="457" y="185"/>
                  <a:pt x="459" y="185"/>
                </a:cubicBezTo>
                <a:cubicBezTo>
                  <a:pt x="461" y="185"/>
                  <a:pt x="464" y="185"/>
                  <a:pt x="466" y="186"/>
                </a:cubicBezTo>
                <a:cubicBezTo>
                  <a:pt x="467" y="186"/>
                  <a:pt x="467" y="186"/>
                  <a:pt x="467" y="186"/>
                </a:cubicBezTo>
                <a:cubicBezTo>
                  <a:pt x="467" y="187"/>
                  <a:pt x="467" y="187"/>
                  <a:pt x="466" y="187"/>
                </a:cubicBezTo>
                <a:cubicBezTo>
                  <a:pt x="463" y="188"/>
                  <a:pt x="460" y="188"/>
                  <a:pt x="457" y="188"/>
                </a:cubicBezTo>
                <a:cubicBezTo>
                  <a:pt x="455" y="188"/>
                  <a:pt x="454" y="189"/>
                  <a:pt x="452" y="190"/>
                </a:cubicBezTo>
                <a:cubicBezTo>
                  <a:pt x="452" y="190"/>
                  <a:pt x="451" y="191"/>
                  <a:pt x="451" y="192"/>
                </a:cubicBezTo>
                <a:cubicBezTo>
                  <a:pt x="451" y="193"/>
                  <a:pt x="451" y="194"/>
                  <a:pt x="451" y="196"/>
                </a:cubicBezTo>
                <a:cubicBezTo>
                  <a:pt x="452" y="199"/>
                  <a:pt x="452" y="200"/>
                  <a:pt x="456" y="201"/>
                </a:cubicBezTo>
                <a:cubicBezTo>
                  <a:pt x="461" y="202"/>
                  <a:pt x="466" y="203"/>
                  <a:pt x="471" y="203"/>
                </a:cubicBezTo>
                <a:cubicBezTo>
                  <a:pt x="471" y="203"/>
                  <a:pt x="472" y="203"/>
                  <a:pt x="473" y="203"/>
                </a:cubicBezTo>
                <a:cubicBezTo>
                  <a:pt x="476" y="206"/>
                  <a:pt x="480" y="208"/>
                  <a:pt x="482" y="212"/>
                </a:cubicBezTo>
                <a:cubicBezTo>
                  <a:pt x="482" y="213"/>
                  <a:pt x="482" y="213"/>
                  <a:pt x="482" y="213"/>
                </a:cubicBezTo>
                <a:cubicBezTo>
                  <a:pt x="481" y="213"/>
                  <a:pt x="481" y="213"/>
                  <a:pt x="481" y="213"/>
                </a:cubicBezTo>
                <a:cubicBezTo>
                  <a:pt x="476" y="213"/>
                  <a:pt x="472" y="211"/>
                  <a:pt x="468" y="210"/>
                </a:cubicBezTo>
                <a:cubicBezTo>
                  <a:pt x="467" y="209"/>
                  <a:pt x="465" y="208"/>
                  <a:pt x="464" y="208"/>
                </a:cubicBezTo>
                <a:cubicBezTo>
                  <a:pt x="460" y="207"/>
                  <a:pt x="455" y="207"/>
                  <a:pt x="451" y="207"/>
                </a:cubicBezTo>
                <a:cubicBezTo>
                  <a:pt x="449" y="208"/>
                  <a:pt x="448" y="209"/>
                  <a:pt x="448" y="211"/>
                </a:cubicBezTo>
                <a:cubicBezTo>
                  <a:pt x="447" y="213"/>
                  <a:pt x="446" y="215"/>
                  <a:pt x="447" y="217"/>
                </a:cubicBezTo>
                <a:cubicBezTo>
                  <a:pt x="447" y="222"/>
                  <a:pt x="449" y="225"/>
                  <a:pt x="453" y="226"/>
                </a:cubicBezTo>
                <a:cubicBezTo>
                  <a:pt x="455" y="226"/>
                  <a:pt x="457" y="227"/>
                  <a:pt x="459" y="228"/>
                </a:cubicBezTo>
                <a:cubicBezTo>
                  <a:pt x="459" y="228"/>
                  <a:pt x="460" y="229"/>
                  <a:pt x="460" y="230"/>
                </a:cubicBezTo>
                <a:cubicBezTo>
                  <a:pt x="460" y="231"/>
                  <a:pt x="459" y="232"/>
                  <a:pt x="458" y="234"/>
                </a:cubicBezTo>
                <a:cubicBezTo>
                  <a:pt x="458" y="235"/>
                  <a:pt x="457" y="235"/>
                  <a:pt x="458" y="236"/>
                </a:cubicBezTo>
                <a:cubicBezTo>
                  <a:pt x="458" y="238"/>
                  <a:pt x="458" y="240"/>
                  <a:pt x="459" y="241"/>
                </a:cubicBezTo>
                <a:cubicBezTo>
                  <a:pt x="459" y="242"/>
                  <a:pt x="460" y="242"/>
                  <a:pt x="460" y="242"/>
                </a:cubicBezTo>
                <a:cubicBezTo>
                  <a:pt x="461" y="243"/>
                  <a:pt x="462" y="242"/>
                  <a:pt x="463" y="243"/>
                </a:cubicBezTo>
                <a:cubicBezTo>
                  <a:pt x="467" y="243"/>
                  <a:pt x="471" y="242"/>
                  <a:pt x="475" y="244"/>
                </a:cubicBezTo>
                <a:cubicBezTo>
                  <a:pt x="477" y="244"/>
                  <a:pt x="479" y="244"/>
                  <a:pt x="481" y="243"/>
                </a:cubicBezTo>
                <a:cubicBezTo>
                  <a:pt x="483" y="242"/>
                  <a:pt x="484" y="242"/>
                  <a:pt x="485" y="241"/>
                </a:cubicBezTo>
                <a:cubicBezTo>
                  <a:pt x="487" y="240"/>
                  <a:pt x="489" y="239"/>
                  <a:pt x="491" y="240"/>
                </a:cubicBezTo>
                <a:cubicBezTo>
                  <a:pt x="494" y="240"/>
                  <a:pt x="496" y="239"/>
                  <a:pt x="498" y="238"/>
                </a:cubicBezTo>
                <a:cubicBezTo>
                  <a:pt x="499" y="237"/>
                  <a:pt x="500" y="237"/>
                  <a:pt x="501" y="236"/>
                </a:cubicBezTo>
                <a:cubicBezTo>
                  <a:pt x="501" y="236"/>
                  <a:pt x="502" y="236"/>
                  <a:pt x="502" y="237"/>
                </a:cubicBezTo>
                <a:cubicBezTo>
                  <a:pt x="502" y="237"/>
                  <a:pt x="503" y="237"/>
                  <a:pt x="503" y="238"/>
                </a:cubicBezTo>
                <a:cubicBezTo>
                  <a:pt x="503" y="239"/>
                  <a:pt x="504" y="240"/>
                  <a:pt x="506" y="241"/>
                </a:cubicBezTo>
                <a:cubicBezTo>
                  <a:pt x="508" y="241"/>
                  <a:pt x="507" y="244"/>
                  <a:pt x="508" y="245"/>
                </a:cubicBezTo>
                <a:cubicBezTo>
                  <a:pt x="508" y="245"/>
                  <a:pt x="508" y="245"/>
                  <a:pt x="509" y="246"/>
                </a:cubicBezTo>
                <a:cubicBezTo>
                  <a:pt x="511" y="246"/>
                  <a:pt x="514" y="247"/>
                  <a:pt x="517" y="248"/>
                </a:cubicBezTo>
                <a:cubicBezTo>
                  <a:pt x="520" y="249"/>
                  <a:pt x="523" y="249"/>
                  <a:pt x="526" y="248"/>
                </a:cubicBezTo>
                <a:cubicBezTo>
                  <a:pt x="527" y="247"/>
                  <a:pt x="528" y="247"/>
                  <a:pt x="529" y="245"/>
                </a:cubicBezTo>
                <a:cubicBezTo>
                  <a:pt x="530" y="242"/>
                  <a:pt x="530" y="240"/>
                  <a:pt x="528" y="237"/>
                </a:cubicBezTo>
                <a:cubicBezTo>
                  <a:pt x="528" y="237"/>
                  <a:pt x="528" y="237"/>
                  <a:pt x="527" y="237"/>
                </a:cubicBezTo>
                <a:cubicBezTo>
                  <a:pt x="527" y="238"/>
                  <a:pt x="526" y="239"/>
                  <a:pt x="526" y="239"/>
                </a:cubicBezTo>
                <a:cubicBezTo>
                  <a:pt x="525" y="239"/>
                  <a:pt x="525" y="239"/>
                  <a:pt x="525" y="239"/>
                </a:cubicBezTo>
                <a:cubicBezTo>
                  <a:pt x="524" y="238"/>
                  <a:pt x="524" y="238"/>
                  <a:pt x="525" y="238"/>
                </a:cubicBezTo>
                <a:cubicBezTo>
                  <a:pt x="526" y="237"/>
                  <a:pt x="527" y="237"/>
                  <a:pt x="527" y="237"/>
                </a:cubicBezTo>
                <a:cubicBezTo>
                  <a:pt x="527" y="237"/>
                  <a:pt x="528" y="237"/>
                  <a:pt x="528" y="237"/>
                </a:cubicBezTo>
                <a:cubicBezTo>
                  <a:pt x="528" y="237"/>
                  <a:pt x="528" y="237"/>
                  <a:pt x="528" y="237"/>
                </a:cubicBezTo>
                <a:cubicBezTo>
                  <a:pt x="528" y="237"/>
                  <a:pt x="528" y="237"/>
                  <a:pt x="528" y="237"/>
                </a:cubicBezTo>
                <a:cubicBezTo>
                  <a:pt x="528" y="237"/>
                  <a:pt x="529" y="236"/>
                  <a:pt x="529" y="235"/>
                </a:cubicBezTo>
                <a:cubicBezTo>
                  <a:pt x="530" y="235"/>
                  <a:pt x="531" y="234"/>
                  <a:pt x="532" y="235"/>
                </a:cubicBezTo>
                <a:cubicBezTo>
                  <a:pt x="533" y="237"/>
                  <a:pt x="535" y="237"/>
                  <a:pt x="536" y="239"/>
                </a:cubicBezTo>
                <a:cubicBezTo>
                  <a:pt x="539" y="238"/>
                  <a:pt x="540" y="237"/>
                  <a:pt x="541" y="234"/>
                </a:cubicBezTo>
                <a:cubicBezTo>
                  <a:pt x="542" y="233"/>
                  <a:pt x="542" y="231"/>
                  <a:pt x="541" y="229"/>
                </a:cubicBezTo>
                <a:cubicBezTo>
                  <a:pt x="540" y="228"/>
                  <a:pt x="540" y="228"/>
                  <a:pt x="539" y="227"/>
                </a:cubicBezTo>
                <a:cubicBezTo>
                  <a:pt x="537" y="225"/>
                  <a:pt x="537" y="224"/>
                  <a:pt x="536" y="222"/>
                </a:cubicBezTo>
                <a:cubicBezTo>
                  <a:pt x="536" y="220"/>
                  <a:pt x="535" y="219"/>
                  <a:pt x="533" y="217"/>
                </a:cubicBezTo>
                <a:cubicBezTo>
                  <a:pt x="531" y="216"/>
                  <a:pt x="531" y="213"/>
                  <a:pt x="530" y="211"/>
                </a:cubicBezTo>
                <a:cubicBezTo>
                  <a:pt x="530" y="209"/>
                  <a:pt x="530" y="208"/>
                  <a:pt x="531" y="207"/>
                </a:cubicBezTo>
                <a:cubicBezTo>
                  <a:pt x="534" y="204"/>
                  <a:pt x="535" y="201"/>
                  <a:pt x="535" y="198"/>
                </a:cubicBezTo>
                <a:cubicBezTo>
                  <a:pt x="535" y="196"/>
                  <a:pt x="535" y="195"/>
                  <a:pt x="535" y="193"/>
                </a:cubicBezTo>
                <a:cubicBezTo>
                  <a:pt x="537" y="189"/>
                  <a:pt x="539" y="185"/>
                  <a:pt x="540" y="181"/>
                </a:cubicBezTo>
                <a:cubicBezTo>
                  <a:pt x="541" y="180"/>
                  <a:pt x="542" y="179"/>
                  <a:pt x="543" y="178"/>
                </a:cubicBezTo>
                <a:cubicBezTo>
                  <a:pt x="547" y="176"/>
                  <a:pt x="550" y="173"/>
                  <a:pt x="553" y="170"/>
                </a:cubicBezTo>
                <a:cubicBezTo>
                  <a:pt x="554" y="170"/>
                  <a:pt x="554" y="168"/>
                  <a:pt x="554" y="167"/>
                </a:cubicBezTo>
                <a:cubicBezTo>
                  <a:pt x="554" y="164"/>
                  <a:pt x="553" y="162"/>
                  <a:pt x="550" y="162"/>
                </a:cubicBezTo>
                <a:cubicBezTo>
                  <a:pt x="548" y="161"/>
                  <a:pt x="547" y="160"/>
                  <a:pt x="545" y="160"/>
                </a:cubicBezTo>
                <a:cubicBezTo>
                  <a:pt x="543" y="160"/>
                  <a:pt x="541" y="161"/>
                  <a:pt x="540" y="162"/>
                </a:cubicBezTo>
                <a:cubicBezTo>
                  <a:pt x="538" y="164"/>
                  <a:pt x="539" y="165"/>
                  <a:pt x="539" y="166"/>
                </a:cubicBezTo>
                <a:cubicBezTo>
                  <a:pt x="540" y="168"/>
                  <a:pt x="539" y="170"/>
                  <a:pt x="540" y="172"/>
                </a:cubicBezTo>
                <a:cubicBezTo>
                  <a:pt x="540" y="172"/>
                  <a:pt x="540" y="172"/>
                  <a:pt x="540" y="172"/>
                </a:cubicBezTo>
                <a:cubicBezTo>
                  <a:pt x="540" y="173"/>
                  <a:pt x="540" y="173"/>
                  <a:pt x="540" y="173"/>
                </a:cubicBezTo>
                <a:cubicBezTo>
                  <a:pt x="540" y="172"/>
                  <a:pt x="540" y="172"/>
                  <a:pt x="540" y="172"/>
                </a:cubicBezTo>
                <a:cubicBezTo>
                  <a:pt x="540" y="172"/>
                  <a:pt x="540" y="172"/>
                  <a:pt x="540" y="172"/>
                </a:cubicBezTo>
                <a:cubicBezTo>
                  <a:pt x="539" y="172"/>
                  <a:pt x="539" y="171"/>
                  <a:pt x="539" y="171"/>
                </a:cubicBezTo>
                <a:cubicBezTo>
                  <a:pt x="538" y="169"/>
                  <a:pt x="538" y="168"/>
                  <a:pt x="536" y="168"/>
                </a:cubicBezTo>
                <a:cubicBezTo>
                  <a:pt x="535" y="168"/>
                  <a:pt x="534" y="167"/>
                  <a:pt x="534" y="167"/>
                </a:cubicBezTo>
                <a:cubicBezTo>
                  <a:pt x="531" y="165"/>
                  <a:pt x="530" y="167"/>
                  <a:pt x="529" y="168"/>
                </a:cubicBezTo>
                <a:cubicBezTo>
                  <a:pt x="528" y="170"/>
                  <a:pt x="527" y="171"/>
                  <a:pt x="526" y="172"/>
                </a:cubicBezTo>
                <a:cubicBezTo>
                  <a:pt x="525" y="176"/>
                  <a:pt x="524" y="180"/>
                  <a:pt x="523" y="183"/>
                </a:cubicBezTo>
                <a:cubicBezTo>
                  <a:pt x="521" y="186"/>
                  <a:pt x="520" y="190"/>
                  <a:pt x="519" y="194"/>
                </a:cubicBezTo>
                <a:cubicBezTo>
                  <a:pt x="519" y="194"/>
                  <a:pt x="519" y="194"/>
                  <a:pt x="519" y="194"/>
                </a:cubicBezTo>
                <a:cubicBezTo>
                  <a:pt x="519" y="195"/>
                  <a:pt x="518" y="195"/>
                  <a:pt x="518" y="195"/>
                </a:cubicBezTo>
                <a:cubicBezTo>
                  <a:pt x="518" y="196"/>
                  <a:pt x="517" y="196"/>
                  <a:pt x="516" y="196"/>
                </a:cubicBezTo>
                <a:cubicBezTo>
                  <a:pt x="515" y="196"/>
                  <a:pt x="515" y="195"/>
                  <a:pt x="515" y="194"/>
                </a:cubicBezTo>
                <a:cubicBezTo>
                  <a:pt x="516" y="191"/>
                  <a:pt x="516" y="188"/>
                  <a:pt x="518" y="185"/>
                </a:cubicBezTo>
                <a:cubicBezTo>
                  <a:pt x="519" y="181"/>
                  <a:pt x="520" y="177"/>
                  <a:pt x="518" y="172"/>
                </a:cubicBezTo>
                <a:cubicBezTo>
                  <a:pt x="518" y="171"/>
                  <a:pt x="517" y="171"/>
                  <a:pt x="517" y="170"/>
                </a:cubicBezTo>
                <a:cubicBezTo>
                  <a:pt x="516" y="169"/>
                  <a:pt x="514" y="170"/>
                  <a:pt x="514" y="171"/>
                </a:cubicBezTo>
                <a:cubicBezTo>
                  <a:pt x="513" y="173"/>
                  <a:pt x="513" y="175"/>
                  <a:pt x="513" y="177"/>
                </a:cubicBezTo>
                <a:cubicBezTo>
                  <a:pt x="512" y="178"/>
                  <a:pt x="512" y="178"/>
                  <a:pt x="511" y="178"/>
                </a:cubicBezTo>
                <a:cubicBezTo>
                  <a:pt x="508" y="177"/>
                  <a:pt x="506" y="177"/>
                  <a:pt x="503" y="177"/>
                </a:cubicBezTo>
                <a:cubicBezTo>
                  <a:pt x="502" y="177"/>
                  <a:pt x="502" y="177"/>
                  <a:pt x="502" y="177"/>
                </a:cubicBezTo>
                <a:cubicBezTo>
                  <a:pt x="502" y="177"/>
                  <a:pt x="503" y="177"/>
                  <a:pt x="503" y="176"/>
                </a:cubicBezTo>
                <a:cubicBezTo>
                  <a:pt x="504" y="176"/>
                  <a:pt x="506" y="175"/>
                  <a:pt x="507" y="174"/>
                </a:cubicBezTo>
                <a:cubicBezTo>
                  <a:pt x="508" y="174"/>
                  <a:pt x="508" y="172"/>
                  <a:pt x="508" y="171"/>
                </a:cubicBezTo>
                <a:cubicBezTo>
                  <a:pt x="507" y="169"/>
                  <a:pt x="505" y="167"/>
                  <a:pt x="503" y="166"/>
                </a:cubicBezTo>
                <a:cubicBezTo>
                  <a:pt x="501" y="164"/>
                  <a:pt x="500" y="164"/>
                  <a:pt x="498" y="165"/>
                </a:cubicBezTo>
                <a:cubicBezTo>
                  <a:pt x="497" y="166"/>
                  <a:pt x="496" y="167"/>
                  <a:pt x="495" y="168"/>
                </a:cubicBezTo>
                <a:cubicBezTo>
                  <a:pt x="495" y="168"/>
                  <a:pt x="494" y="168"/>
                  <a:pt x="493" y="168"/>
                </a:cubicBezTo>
                <a:cubicBezTo>
                  <a:pt x="492" y="168"/>
                  <a:pt x="492" y="168"/>
                  <a:pt x="493" y="166"/>
                </a:cubicBezTo>
                <a:cubicBezTo>
                  <a:pt x="494" y="164"/>
                  <a:pt x="496" y="163"/>
                  <a:pt x="497" y="161"/>
                </a:cubicBezTo>
                <a:cubicBezTo>
                  <a:pt x="498" y="159"/>
                  <a:pt x="497" y="157"/>
                  <a:pt x="496" y="156"/>
                </a:cubicBezTo>
                <a:cubicBezTo>
                  <a:pt x="495" y="156"/>
                  <a:pt x="495" y="155"/>
                  <a:pt x="494" y="155"/>
                </a:cubicBezTo>
                <a:cubicBezTo>
                  <a:pt x="495" y="155"/>
                  <a:pt x="495" y="155"/>
                  <a:pt x="495" y="155"/>
                </a:cubicBezTo>
                <a:cubicBezTo>
                  <a:pt x="494" y="155"/>
                  <a:pt x="494" y="155"/>
                  <a:pt x="494" y="155"/>
                </a:cubicBezTo>
                <a:cubicBezTo>
                  <a:pt x="494" y="155"/>
                  <a:pt x="494" y="155"/>
                  <a:pt x="494" y="155"/>
                </a:cubicBezTo>
                <a:cubicBezTo>
                  <a:pt x="493" y="157"/>
                  <a:pt x="491" y="156"/>
                  <a:pt x="489" y="157"/>
                </a:cubicBezTo>
                <a:close/>
                <a:moveTo>
                  <a:pt x="2194" y="990"/>
                </a:moveTo>
                <a:cubicBezTo>
                  <a:pt x="2194" y="990"/>
                  <a:pt x="2194" y="990"/>
                  <a:pt x="2193" y="990"/>
                </a:cubicBezTo>
                <a:cubicBezTo>
                  <a:pt x="2192" y="989"/>
                  <a:pt x="2190" y="988"/>
                  <a:pt x="2189" y="986"/>
                </a:cubicBezTo>
                <a:cubicBezTo>
                  <a:pt x="2188" y="985"/>
                  <a:pt x="2187" y="983"/>
                  <a:pt x="2186" y="982"/>
                </a:cubicBezTo>
                <a:cubicBezTo>
                  <a:pt x="2185" y="981"/>
                  <a:pt x="2184" y="980"/>
                  <a:pt x="2183" y="979"/>
                </a:cubicBezTo>
                <a:cubicBezTo>
                  <a:pt x="2182" y="978"/>
                  <a:pt x="2181" y="976"/>
                  <a:pt x="2180" y="975"/>
                </a:cubicBezTo>
                <a:cubicBezTo>
                  <a:pt x="2179" y="974"/>
                  <a:pt x="2180" y="973"/>
                  <a:pt x="2181" y="972"/>
                </a:cubicBezTo>
                <a:cubicBezTo>
                  <a:pt x="2181" y="972"/>
                  <a:pt x="2182" y="971"/>
                  <a:pt x="2183" y="971"/>
                </a:cubicBezTo>
                <a:cubicBezTo>
                  <a:pt x="2184" y="970"/>
                  <a:pt x="2184" y="967"/>
                  <a:pt x="2182" y="966"/>
                </a:cubicBezTo>
                <a:cubicBezTo>
                  <a:pt x="2182" y="966"/>
                  <a:pt x="2181" y="965"/>
                  <a:pt x="2180" y="965"/>
                </a:cubicBezTo>
                <a:cubicBezTo>
                  <a:pt x="2178" y="964"/>
                  <a:pt x="2176" y="963"/>
                  <a:pt x="2174" y="963"/>
                </a:cubicBezTo>
                <a:cubicBezTo>
                  <a:pt x="2172" y="962"/>
                  <a:pt x="2170" y="960"/>
                  <a:pt x="2170" y="957"/>
                </a:cubicBezTo>
                <a:cubicBezTo>
                  <a:pt x="2170" y="956"/>
                  <a:pt x="2168" y="955"/>
                  <a:pt x="2168" y="955"/>
                </a:cubicBezTo>
                <a:cubicBezTo>
                  <a:pt x="2162" y="950"/>
                  <a:pt x="2156" y="947"/>
                  <a:pt x="2149" y="945"/>
                </a:cubicBezTo>
                <a:cubicBezTo>
                  <a:pt x="2146" y="944"/>
                  <a:pt x="2143" y="943"/>
                  <a:pt x="2140" y="942"/>
                </a:cubicBezTo>
                <a:cubicBezTo>
                  <a:pt x="2137" y="941"/>
                  <a:pt x="2134" y="939"/>
                  <a:pt x="2130" y="938"/>
                </a:cubicBezTo>
                <a:cubicBezTo>
                  <a:pt x="2125" y="937"/>
                  <a:pt x="2121" y="935"/>
                  <a:pt x="2116" y="933"/>
                </a:cubicBezTo>
                <a:cubicBezTo>
                  <a:pt x="2112" y="932"/>
                  <a:pt x="2109" y="931"/>
                  <a:pt x="2106" y="935"/>
                </a:cubicBezTo>
                <a:cubicBezTo>
                  <a:pt x="2106" y="936"/>
                  <a:pt x="2105" y="936"/>
                  <a:pt x="2105" y="936"/>
                </a:cubicBezTo>
                <a:cubicBezTo>
                  <a:pt x="2101" y="938"/>
                  <a:pt x="2098" y="941"/>
                  <a:pt x="2095" y="944"/>
                </a:cubicBezTo>
                <a:cubicBezTo>
                  <a:pt x="2095" y="945"/>
                  <a:pt x="2093" y="945"/>
                  <a:pt x="2092" y="945"/>
                </a:cubicBezTo>
                <a:cubicBezTo>
                  <a:pt x="2090" y="943"/>
                  <a:pt x="2089" y="941"/>
                  <a:pt x="2087" y="940"/>
                </a:cubicBezTo>
                <a:cubicBezTo>
                  <a:pt x="2086" y="939"/>
                  <a:pt x="2086" y="938"/>
                  <a:pt x="2086" y="937"/>
                </a:cubicBezTo>
                <a:cubicBezTo>
                  <a:pt x="2086" y="935"/>
                  <a:pt x="2086" y="934"/>
                  <a:pt x="2086" y="933"/>
                </a:cubicBezTo>
                <a:cubicBezTo>
                  <a:pt x="2087" y="931"/>
                  <a:pt x="2086" y="929"/>
                  <a:pt x="2085" y="927"/>
                </a:cubicBezTo>
                <a:cubicBezTo>
                  <a:pt x="2084" y="926"/>
                  <a:pt x="2082" y="926"/>
                  <a:pt x="2081" y="926"/>
                </a:cubicBezTo>
                <a:cubicBezTo>
                  <a:pt x="2079" y="925"/>
                  <a:pt x="2078" y="924"/>
                  <a:pt x="2076" y="924"/>
                </a:cubicBezTo>
                <a:cubicBezTo>
                  <a:pt x="2074" y="923"/>
                  <a:pt x="2073" y="923"/>
                  <a:pt x="2071" y="924"/>
                </a:cubicBezTo>
                <a:cubicBezTo>
                  <a:pt x="2068" y="926"/>
                  <a:pt x="2065" y="928"/>
                  <a:pt x="2062" y="928"/>
                </a:cubicBezTo>
                <a:cubicBezTo>
                  <a:pt x="2061" y="928"/>
                  <a:pt x="2061" y="929"/>
                  <a:pt x="2061" y="930"/>
                </a:cubicBezTo>
                <a:cubicBezTo>
                  <a:pt x="2061" y="930"/>
                  <a:pt x="2061" y="931"/>
                  <a:pt x="2062" y="931"/>
                </a:cubicBezTo>
                <a:cubicBezTo>
                  <a:pt x="2063" y="932"/>
                  <a:pt x="2064" y="932"/>
                  <a:pt x="2065" y="933"/>
                </a:cubicBezTo>
                <a:cubicBezTo>
                  <a:pt x="2066" y="933"/>
                  <a:pt x="2068" y="933"/>
                  <a:pt x="2068" y="935"/>
                </a:cubicBezTo>
                <a:cubicBezTo>
                  <a:pt x="2070" y="938"/>
                  <a:pt x="2072" y="939"/>
                  <a:pt x="2075" y="938"/>
                </a:cubicBezTo>
                <a:cubicBezTo>
                  <a:pt x="2077" y="938"/>
                  <a:pt x="2078" y="938"/>
                  <a:pt x="2080" y="938"/>
                </a:cubicBezTo>
                <a:cubicBezTo>
                  <a:pt x="2081" y="938"/>
                  <a:pt x="2081" y="939"/>
                  <a:pt x="2081" y="939"/>
                </a:cubicBezTo>
                <a:cubicBezTo>
                  <a:pt x="2081" y="939"/>
                  <a:pt x="2081" y="940"/>
                  <a:pt x="2081" y="940"/>
                </a:cubicBezTo>
                <a:cubicBezTo>
                  <a:pt x="2077" y="939"/>
                  <a:pt x="2075" y="942"/>
                  <a:pt x="2071" y="942"/>
                </a:cubicBezTo>
                <a:cubicBezTo>
                  <a:pt x="2071" y="942"/>
                  <a:pt x="2070" y="942"/>
                  <a:pt x="2071" y="943"/>
                </a:cubicBezTo>
                <a:cubicBezTo>
                  <a:pt x="2073" y="945"/>
                  <a:pt x="2074" y="948"/>
                  <a:pt x="2075" y="950"/>
                </a:cubicBezTo>
                <a:cubicBezTo>
                  <a:pt x="2075" y="952"/>
                  <a:pt x="2078" y="952"/>
                  <a:pt x="2079" y="951"/>
                </a:cubicBezTo>
                <a:cubicBezTo>
                  <a:pt x="2079" y="951"/>
                  <a:pt x="2080" y="950"/>
                  <a:pt x="2080" y="949"/>
                </a:cubicBezTo>
                <a:cubicBezTo>
                  <a:pt x="2081" y="949"/>
                  <a:pt x="2082" y="948"/>
                  <a:pt x="2082" y="949"/>
                </a:cubicBezTo>
                <a:cubicBezTo>
                  <a:pt x="2085" y="950"/>
                  <a:pt x="2087" y="951"/>
                  <a:pt x="2089" y="952"/>
                </a:cubicBezTo>
                <a:cubicBezTo>
                  <a:pt x="2091" y="953"/>
                  <a:pt x="2092" y="954"/>
                  <a:pt x="2094" y="955"/>
                </a:cubicBezTo>
                <a:cubicBezTo>
                  <a:pt x="2097" y="955"/>
                  <a:pt x="2099" y="956"/>
                  <a:pt x="2102" y="957"/>
                </a:cubicBezTo>
                <a:cubicBezTo>
                  <a:pt x="2104" y="958"/>
                  <a:pt x="2106" y="958"/>
                  <a:pt x="2107" y="959"/>
                </a:cubicBezTo>
                <a:cubicBezTo>
                  <a:pt x="2110" y="961"/>
                  <a:pt x="2113" y="962"/>
                  <a:pt x="2114" y="966"/>
                </a:cubicBezTo>
                <a:cubicBezTo>
                  <a:pt x="2114" y="968"/>
                  <a:pt x="2115" y="969"/>
                  <a:pt x="2116" y="970"/>
                </a:cubicBezTo>
                <a:cubicBezTo>
                  <a:pt x="2116" y="971"/>
                  <a:pt x="2117" y="972"/>
                  <a:pt x="2117" y="973"/>
                </a:cubicBezTo>
                <a:cubicBezTo>
                  <a:pt x="2118" y="974"/>
                  <a:pt x="2118" y="975"/>
                  <a:pt x="2117" y="976"/>
                </a:cubicBezTo>
                <a:cubicBezTo>
                  <a:pt x="2114" y="976"/>
                  <a:pt x="2112" y="978"/>
                  <a:pt x="2111" y="980"/>
                </a:cubicBezTo>
                <a:cubicBezTo>
                  <a:pt x="2110" y="982"/>
                  <a:pt x="2111" y="983"/>
                  <a:pt x="2113" y="984"/>
                </a:cubicBezTo>
                <a:cubicBezTo>
                  <a:pt x="2115" y="984"/>
                  <a:pt x="2118" y="983"/>
                  <a:pt x="2120" y="983"/>
                </a:cubicBezTo>
                <a:cubicBezTo>
                  <a:pt x="2123" y="982"/>
                  <a:pt x="2126" y="982"/>
                  <a:pt x="2128" y="985"/>
                </a:cubicBezTo>
                <a:cubicBezTo>
                  <a:pt x="2129" y="986"/>
                  <a:pt x="2129" y="987"/>
                  <a:pt x="2130" y="987"/>
                </a:cubicBezTo>
                <a:cubicBezTo>
                  <a:pt x="2131" y="989"/>
                  <a:pt x="2132" y="989"/>
                  <a:pt x="2134" y="989"/>
                </a:cubicBezTo>
                <a:cubicBezTo>
                  <a:pt x="2138" y="990"/>
                  <a:pt x="2141" y="990"/>
                  <a:pt x="2145" y="991"/>
                </a:cubicBezTo>
                <a:cubicBezTo>
                  <a:pt x="2146" y="991"/>
                  <a:pt x="2147" y="991"/>
                  <a:pt x="2149" y="990"/>
                </a:cubicBezTo>
                <a:cubicBezTo>
                  <a:pt x="2151" y="989"/>
                  <a:pt x="2151" y="988"/>
                  <a:pt x="2150" y="986"/>
                </a:cubicBezTo>
                <a:cubicBezTo>
                  <a:pt x="2150" y="985"/>
                  <a:pt x="2150" y="985"/>
                  <a:pt x="2150" y="984"/>
                </a:cubicBezTo>
                <a:cubicBezTo>
                  <a:pt x="2152" y="983"/>
                  <a:pt x="2154" y="981"/>
                  <a:pt x="2156" y="980"/>
                </a:cubicBezTo>
                <a:cubicBezTo>
                  <a:pt x="2158" y="978"/>
                  <a:pt x="2160" y="978"/>
                  <a:pt x="2162" y="979"/>
                </a:cubicBezTo>
                <a:cubicBezTo>
                  <a:pt x="2164" y="980"/>
                  <a:pt x="2166" y="981"/>
                  <a:pt x="2168" y="982"/>
                </a:cubicBezTo>
                <a:cubicBezTo>
                  <a:pt x="2169" y="982"/>
                  <a:pt x="2171" y="983"/>
                  <a:pt x="2172" y="985"/>
                </a:cubicBezTo>
                <a:cubicBezTo>
                  <a:pt x="2174" y="988"/>
                  <a:pt x="2177" y="991"/>
                  <a:pt x="2179" y="994"/>
                </a:cubicBezTo>
                <a:cubicBezTo>
                  <a:pt x="2181" y="997"/>
                  <a:pt x="2183" y="998"/>
                  <a:pt x="2186" y="998"/>
                </a:cubicBezTo>
                <a:cubicBezTo>
                  <a:pt x="2191" y="998"/>
                  <a:pt x="2195" y="999"/>
                  <a:pt x="2199" y="1001"/>
                </a:cubicBezTo>
                <a:cubicBezTo>
                  <a:pt x="2200" y="1001"/>
                  <a:pt x="2200" y="1001"/>
                  <a:pt x="2200" y="1001"/>
                </a:cubicBezTo>
                <a:cubicBezTo>
                  <a:pt x="2201" y="1001"/>
                  <a:pt x="2201" y="1001"/>
                  <a:pt x="2202" y="1001"/>
                </a:cubicBezTo>
                <a:cubicBezTo>
                  <a:pt x="2202" y="1000"/>
                  <a:pt x="2202" y="1000"/>
                  <a:pt x="2202" y="999"/>
                </a:cubicBezTo>
                <a:cubicBezTo>
                  <a:pt x="2202" y="998"/>
                  <a:pt x="2202" y="997"/>
                  <a:pt x="2200" y="996"/>
                </a:cubicBezTo>
                <a:cubicBezTo>
                  <a:pt x="2198" y="996"/>
                  <a:pt x="2199" y="994"/>
                  <a:pt x="2199" y="992"/>
                </a:cubicBezTo>
                <a:cubicBezTo>
                  <a:pt x="2197" y="992"/>
                  <a:pt x="2195" y="993"/>
                  <a:pt x="2194" y="990"/>
                </a:cubicBezTo>
                <a:close/>
                <a:moveTo>
                  <a:pt x="1903" y="919"/>
                </a:moveTo>
                <a:cubicBezTo>
                  <a:pt x="1904" y="922"/>
                  <a:pt x="1904" y="925"/>
                  <a:pt x="1905" y="928"/>
                </a:cubicBezTo>
                <a:cubicBezTo>
                  <a:pt x="1906" y="930"/>
                  <a:pt x="1906" y="932"/>
                  <a:pt x="1909" y="932"/>
                </a:cubicBezTo>
                <a:cubicBezTo>
                  <a:pt x="1909" y="932"/>
                  <a:pt x="1910" y="933"/>
                  <a:pt x="1910" y="933"/>
                </a:cubicBezTo>
                <a:cubicBezTo>
                  <a:pt x="1910" y="936"/>
                  <a:pt x="1911" y="938"/>
                  <a:pt x="1911" y="940"/>
                </a:cubicBezTo>
                <a:cubicBezTo>
                  <a:pt x="1912" y="943"/>
                  <a:pt x="1913" y="944"/>
                  <a:pt x="1915" y="944"/>
                </a:cubicBezTo>
                <a:cubicBezTo>
                  <a:pt x="1917" y="944"/>
                  <a:pt x="1918" y="944"/>
                  <a:pt x="1920" y="944"/>
                </a:cubicBezTo>
                <a:cubicBezTo>
                  <a:pt x="1921" y="944"/>
                  <a:pt x="1922" y="945"/>
                  <a:pt x="1923" y="946"/>
                </a:cubicBezTo>
                <a:cubicBezTo>
                  <a:pt x="1924" y="948"/>
                  <a:pt x="1925" y="948"/>
                  <a:pt x="1927" y="948"/>
                </a:cubicBezTo>
                <a:cubicBezTo>
                  <a:pt x="1928" y="947"/>
                  <a:pt x="1930" y="947"/>
                  <a:pt x="1932" y="946"/>
                </a:cubicBezTo>
                <a:cubicBezTo>
                  <a:pt x="1932" y="946"/>
                  <a:pt x="1933" y="946"/>
                  <a:pt x="1933" y="946"/>
                </a:cubicBezTo>
                <a:cubicBezTo>
                  <a:pt x="1936" y="947"/>
                  <a:pt x="1938" y="948"/>
                  <a:pt x="1941" y="949"/>
                </a:cubicBezTo>
                <a:cubicBezTo>
                  <a:pt x="1941" y="949"/>
                  <a:pt x="1942" y="950"/>
                  <a:pt x="1942" y="951"/>
                </a:cubicBezTo>
                <a:cubicBezTo>
                  <a:pt x="1943" y="952"/>
                  <a:pt x="1944" y="952"/>
                  <a:pt x="1945" y="952"/>
                </a:cubicBezTo>
                <a:cubicBezTo>
                  <a:pt x="1947" y="951"/>
                  <a:pt x="1948" y="951"/>
                  <a:pt x="1950" y="950"/>
                </a:cubicBezTo>
                <a:cubicBezTo>
                  <a:pt x="1951" y="950"/>
                  <a:pt x="1952" y="951"/>
                  <a:pt x="1953" y="951"/>
                </a:cubicBezTo>
                <a:cubicBezTo>
                  <a:pt x="1954" y="951"/>
                  <a:pt x="1955" y="950"/>
                  <a:pt x="1955" y="949"/>
                </a:cubicBezTo>
                <a:cubicBezTo>
                  <a:pt x="1955" y="949"/>
                  <a:pt x="1955" y="948"/>
                  <a:pt x="1955" y="948"/>
                </a:cubicBezTo>
                <a:cubicBezTo>
                  <a:pt x="1954" y="946"/>
                  <a:pt x="1954" y="944"/>
                  <a:pt x="1956" y="943"/>
                </a:cubicBezTo>
                <a:cubicBezTo>
                  <a:pt x="1956" y="941"/>
                  <a:pt x="1957" y="940"/>
                  <a:pt x="1956" y="938"/>
                </a:cubicBezTo>
                <a:cubicBezTo>
                  <a:pt x="1956" y="936"/>
                  <a:pt x="1957" y="934"/>
                  <a:pt x="1958" y="932"/>
                </a:cubicBezTo>
                <a:cubicBezTo>
                  <a:pt x="1961" y="929"/>
                  <a:pt x="1962" y="926"/>
                  <a:pt x="1963" y="923"/>
                </a:cubicBezTo>
                <a:cubicBezTo>
                  <a:pt x="1964" y="921"/>
                  <a:pt x="1965" y="920"/>
                  <a:pt x="1965" y="918"/>
                </a:cubicBezTo>
                <a:cubicBezTo>
                  <a:pt x="1966" y="917"/>
                  <a:pt x="1967" y="916"/>
                  <a:pt x="1968" y="916"/>
                </a:cubicBezTo>
                <a:cubicBezTo>
                  <a:pt x="1969" y="916"/>
                  <a:pt x="1970" y="916"/>
                  <a:pt x="1971" y="916"/>
                </a:cubicBezTo>
                <a:cubicBezTo>
                  <a:pt x="1971" y="916"/>
                  <a:pt x="1972" y="915"/>
                  <a:pt x="1972" y="915"/>
                </a:cubicBezTo>
                <a:cubicBezTo>
                  <a:pt x="1973" y="915"/>
                  <a:pt x="1973" y="914"/>
                  <a:pt x="1973" y="913"/>
                </a:cubicBezTo>
                <a:cubicBezTo>
                  <a:pt x="1972" y="911"/>
                  <a:pt x="1969" y="910"/>
                  <a:pt x="1968" y="908"/>
                </a:cubicBezTo>
                <a:cubicBezTo>
                  <a:pt x="1967" y="907"/>
                  <a:pt x="1967" y="906"/>
                  <a:pt x="1967" y="905"/>
                </a:cubicBezTo>
                <a:cubicBezTo>
                  <a:pt x="1968" y="904"/>
                  <a:pt x="1968" y="903"/>
                  <a:pt x="1967" y="902"/>
                </a:cubicBezTo>
                <a:cubicBezTo>
                  <a:pt x="1964" y="899"/>
                  <a:pt x="1964" y="895"/>
                  <a:pt x="1966" y="892"/>
                </a:cubicBezTo>
                <a:cubicBezTo>
                  <a:pt x="1966" y="891"/>
                  <a:pt x="1967" y="890"/>
                  <a:pt x="1968" y="889"/>
                </a:cubicBezTo>
                <a:cubicBezTo>
                  <a:pt x="1969" y="889"/>
                  <a:pt x="1970" y="888"/>
                  <a:pt x="1970" y="887"/>
                </a:cubicBezTo>
                <a:cubicBezTo>
                  <a:pt x="1970" y="885"/>
                  <a:pt x="1971" y="885"/>
                  <a:pt x="1972" y="884"/>
                </a:cubicBezTo>
                <a:cubicBezTo>
                  <a:pt x="1973" y="884"/>
                  <a:pt x="1975" y="884"/>
                  <a:pt x="1975" y="883"/>
                </a:cubicBezTo>
                <a:cubicBezTo>
                  <a:pt x="1975" y="882"/>
                  <a:pt x="1975" y="882"/>
                  <a:pt x="1976" y="882"/>
                </a:cubicBezTo>
                <a:cubicBezTo>
                  <a:pt x="1975" y="882"/>
                  <a:pt x="1975" y="881"/>
                  <a:pt x="1975" y="881"/>
                </a:cubicBezTo>
                <a:cubicBezTo>
                  <a:pt x="1973" y="880"/>
                  <a:pt x="1971" y="879"/>
                  <a:pt x="1969" y="878"/>
                </a:cubicBezTo>
                <a:cubicBezTo>
                  <a:pt x="1967" y="877"/>
                  <a:pt x="1965" y="876"/>
                  <a:pt x="1965" y="873"/>
                </a:cubicBezTo>
                <a:cubicBezTo>
                  <a:pt x="1964" y="872"/>
                  <a:pt x="1962" y="870"/>
                  <a:pt x="1961" y="869"/>
                </a:cubicBezTo>
                <a:cubicBezTo>
                  <a:pt x="1961" y="869"/>
                  <a:pt x="1960" y="869"/>
                  <a:pt x="1959" y="869"/>
                </a:cubicBezTo>
                <a:cubicBezTo>
                  <a:pt x="1957" y="869"/>
                  <a:pt x="1956" y="870"/>
                  <a:pt x="1955" y="872"/>
                </a:cubicBezTo>
                <a:cubicBezTo>
                  <a:pt x="1954" y="873"/>
                  <a:pt x="1954" y="875"/>
                  <a:pt x="1953" y="876"/>
                </a:cubicBezTo>
                <a:cubicBezTo>
                  <a:pt x="1952" y="877"/>
                  <a:pt x="1952" y="878"/>
                  <a:pt x="1951" y="879"/>
                </a:cubicBezTo>
                <a:cubicBezTo>
                  <a:pt x="1949" y="880"/>
                  <a:pt x="1947" y="882"/>
                  <a:pt x="1944" y="883"/>
                </a:cubicBezTo>
                <a:cubicBezTo>
                  <a:pt x="1941" y="885"/>
                  <a:pt x="1938" y="887"/>
                  <a:pt x="1937" y="890"/>
                </a:cubicBezTo>
                <a:cubicBezTo>
                  <a:pt x="1936" y="891"/>
                  <a:pt x="1935" y="893"/>
                  <a:pt x="1934" y="894"/>
                </a:cubicBezTo>
                <a:cubicBezTo>
                  <a:pt x="1932" y="897"/>
                  <a:pt x="1929" y="899"/>
                  <a:pt x="1926" y="899"/>
                </a:cubicBezTo>
                <a:cubicBezTo>
                  <a:pt x="1923" y="900"/>
                  <a:pt x="1921" y="902"/>
                  <a:pt x="1920" y="905"/>
                </a:cubicBezTo>
                <a:cubicBezTo>
                  <a:pt x="1919" y="906"/>
                  <a:pt x="1919" y="907"/>
                  <a:pt x="1918" y="908"/>
                </a:cubicBezTo>
                <a:cubicBezTo>
                  <a:pt x="1918" y="909"/>
                  <a:pt x="1917" y="910"/>
                  <a:pt x="1915" y="909"/>
                </a:cubicBezTo>
                <a:cubicBezTo>
                  <a:pt x="1914" y="909"/>
                  <a:pt x="1912" y="908"/>
                  <a:pt x="1910" y="907"/>
                </a:cubicBezTo>
                <a:cubicBezTo>
                  <a:pt x="1908" y="907"/>
                  <a:pt x="1906" y="907"/>
                  <a:pt x="1905" y="909"/>
                </a:cubicBezTo>
                <a:cubicBezTo>
                  <a:pt x="1905" y="909"/>
                  <a:pt x="1904" y="910"/>
                  <a:pt x="1904" y="911"/>
                </a:cubicBezTo>
                <a:cubicBezTo>
                  <a:pt x="1903" y="913"/>
                  <a:pt x="1902" y="916"/>
                  <a:pt x="1903" y="919"/>
                </a:cubicBezTo>
                <a:close/>
                <a:moveTo>
                  <a:pt x="1467" y="1008"/>
                </a:moveTo>
                <a:cubicBezTo>
                  <a:pt x="1466" y="1008"/>
                  <a:pt x="1466" y="1008"/>
                  <a:pt x="1465" y="1008"/>
                </a:cubicBezTo>
                <a:cubicBezTo>
                  <a:pt x="1464" y="1010"/>
                  <a:pt x="1463" y="1011"/>
                  <a:pt x="1463" y="1013"/>
                </a:cubicBezTo>
                <a:cubicBezTo>
                  <a:pt x="1463" y="1015"/>
                  <a:pt x="1462" y="1016"/>
                  <a:pt x="1460" y="1017"/>
                </a:cubicBezTo>
                <a:cubicBezTo>
                  <a:pt x="1460" y="1018"/>
                  <a:pt x="1460" y="1018"/>
                  <a:pt x="1459" y="1019"/>
                </a:cubicBezTo>
                <a:cubicBezTo>
                  <a:pt x="1458" y="1020"/>
                  <a:pt x="1456" y="1020"/>
                  <a:pt x="1456" y="1023"/>
                </a:cubicBezTo>
                <a:cubicBezTo>
                  <a:pt x="1455" y="1025"/>
                  <a:pt x="1454" y="1027"/>
                  <a:pt x="1451" y="1029"/>
                </a:cubicBezTo>
                <a:cubicBezTo>
                  <a:pt x="1449" y="1030"/>
                  <a:pt x="1447" y="1032"/>
                  <a:pt x="1445" y="1033"/>
                </a:cubicBezTo>
                <a:cubicBezTo>
                  <a:pt x="1442" y="1034"/>
                  <a:pt x="1440" y="1035"/>
                  <a:pt x="1437" y="1036"/>
                </a:cubicBezTo>
                <a:cubicBezTo>
                  <a:pt x="1437" y="1036"/>
                  <a:pt x="1437" y="1036"/>
                  <a:pt x="1436" y="1036"/>
                </a:cubicBezTo>
                <a:cubicBezTo>
                  <a:pt x="1434" y="1037"/>
                  <a:pt x="1432" y="1038"/>
                  <a:pt x="1429" y="1039"/>
                </a:cubicBezTo>
                <a:cubicBezTo>
                  <a:pt x="1428" y="1041"/>
                  <a:pt x="1428" y="1043"/>
                  <a:pt x="1427" y="1044"/>
                </a:cubicBezTo>
                <a:cubicBezTo>
                  <a:pt x="1424" y="1048"/>
                  <a:pt x="1424" y="1051"/>
                  <a:pt x="1426" y="1055"/>
                </a:cubicBezTo>
                <a:cubicBezTo>
                  <a:pt x="1426" y="1056"/>
                  <a:pt x="1426" y="1057"/>
                  <a:pt x="1427" y="1058"/>
                </a:cubicBezTo>
                <a:cubicBezTo>
                  <a:pt x="1428" y="1062"/>
                  <a:pt x="1428" y="1065"/>
                  <a:pt x="1426" y="1068"/>
                </a:cubicBezTo>
                <a:cubicBezTo>
                  <a:pt x="1424" y="1070"/>
                  <a:pt x="1422" y="1074"/>
                  <a:pt x="1420" y="1076"/>
                </a:cubicBezTo>
                <a:cubicBezTo>
                  <a:pt x="1418" y="1080"/>
                  <a:pt x="1417" y="1084"/>
                  <a:pt x="1418" y="1088"/>
                </a:cubicBezTo>
                <a:cubicBezTo>
                  <a:pt x="1419" y="1090"/>
                  <a:pt x="1419" y="1092"/>
                  <a:pt x="1419" y="1094"/>
                </a:cubicBezTo>
                <a:cubicBezTo>
                  <a:pt x="1419" y="1096"/>
                  <a:pt x="1419" y="1097"/>
                  <a:pt x="1419" y="1099"/>
                </a:cubicBezTo>
                <a:cubicBezTo>
                  <a:pt x="1420" y="1100"/>
                  <a:pt x="1420" y="1101"/>
                  <a:pt x="1421" y="1102"/>
                </a:cubicBezTo>
                <a:cubicBezTo>
                  <a:pt x="1423" y="1106"/>
                  <a:pt x="1426" y="1108"/>
                  <a:pt x="1430" y="1109"/>
                </a:cubicBezTo>
                <a:cubicBezTo>
                  <a:pt x="1432" y="1110"/>
                  <a:pt x="1433" y="1108"/>
                  <a:pt x="1435" y="1107"/>
                </a:cubicBezTo>
                <a:cubicBezTo>
                  <a:pt x="1437" y="1107"/>
                  <a:pt x="1438" y="1107"/>
                  <a:pt x="1440" y="1107"/>
                </a:cubicBezTo>
                <a:cubicBezTo>
                  <a:pt x="1443" y="1106"/>
                  <a:pt x="1445" y="1105"/>
                  <a:pt x="1446" y="1102"/>
                </a:cubicBezTo>
                <a:cubicBezTo>
                  <a:pt x="1447" y="1100"/>
                  <a:pt x="1448" y="1098"/>
                  <a:pt x="1449" y="1095"/>
                </a:cubicBezTo>
                <a:cubicBezTo>
                  <a:pt x="1451" y="1090"/>
                  <a:pt x="1453" y="1085"/>
                  <a:pt x="1455" y="1080"/>
                </a:cubicBezTo>
                <a:cubicBezTo>
                  <a:pt x="1458" y="1072"/>
                  <a:pt x="1460" y="1064"/>
                  <a:pt x="1464" y="1057"/>
                </a:cubicBezTo>
                <a:cubicBezTo>
                  <a:pt x="1465" y="1055"/>
                  <a:pt x="1465" y="1053"/>
                  <a:pt x="1466" y="1050"/>
                </a:cubicBezTo>
                <a:cubicBezTo>
                  <a:pt x="1466" y="1047"/>
                  <a:pt x="1467" y="1045"/>
                  <a:pt x="1468" y="1042"/>
                </a:cubicBezTo>
                <a:cubicBezTo>
                  <a:pt x="1469" y="1040"/>
                  <a:pt x="1469" y="1037"/>
                  <a:pt x="1472" y="1036"/>
                </a:cubicBezTo>
                <a:cubicBezTo>
                  <a:pt x="1473" y="1034"/>
                  <a:pt x="1473" y="1033"/>
                  <a:pt x="1473" y="1031"/>
                </a:cubicBezTo>
                <a:cubicBezTo>
                  <a:pt x="1473" y="1029"/>
                  <a:pt x="1472" y="1026"/>
                  <a:pt x="1472" y="1024"/>
                </a:cubicBezTo>
                <a:cubicBezTo>
                  <a:pt x="1472" y="1018"/>
                  <a:pt x="1470" y="1013"/>
                  <a:pt x="1467" y="1008"/>
                </a:cubicBezTo>
                <a:close/>
                <a:moveTo>
                  <a:pt x="1395" y="227"/>
                </a:moveTo>
                <a:cubicBezTo>
                  <a:pt x="1393" y="230"/>
                  <a:pt x="1394" y="233"/>
                  <a:pt x="1392" y="236"/>
                </a:cubicBezTo>
                <a:cubicBezTo>
                  <a:pt x="1391" y="237"/>
                  <a:pt x="1392" y="239"/>
                  <a:pt x="1393" y="240"/>
                </a:cubicBezTo>
                <a:cubicBezTo>
                  <a:pt x="1393" y="240"/>
                  <a:pt x="1394" y="241"/>
                  <a:pt x="1394" y="242"/>
                </a:cubicBezTo>
                <a:cubicBezTo>
                  <a:pt x="1395" y="244"/>
                  <a:pt x="1395" y="246"/>
                  <a:pt x="1393" y="247"/>
                </a:cubicBezTo>
                <a:cubicBezTo>
                  <a:pt x="1392" y="248"/>
                  <a:pt x="1390" y="248"/>
                  <a:pt x="1390" y="250"/>
                </a:cubicBezTo>
                <a:cubicBezTo>
                  <a:pt x="1389" y="252"/>
                  <a:pt x="1389" y="253"/>
                  <a:pt x="1390" y="255"/>
                </a:cubicBezTo>
                <a:cubicBezTo>
                  <a:pt x="1391" y="257"/>
                  <a:pt x="1392" y="258"/>
                  <a:pt x="1394" y="259"/>
                </a:cubicBezTo>
                <a:cubicBezTo>
                  <a:pt x="1394" y="259"/>
                  <a:pt x="1395" y="260"/>
                  <a:pt x="1396" y="260"/>
                </a:cubicBezTo>
                <a:cubicBezTo>
                  <a:pt x="1397" y="260"/>
                  <a:pt x="1398" y="259"/>
                  <a:pt x="1399" y="259"/>
                </a:cubicBezTo>
                <a:cubicBezTo>
                  <a:pt x="1401" y="258"/>
                  <a:pt x="1403" y="259"/>
                  <a:pt x="1404" y="261"/>
                </a:cubicBezTo>
                <a:cubicBezTo>
                  <a:pt x="1405" y="262"/>
                  <a:pt x="1405" y="263"/>
                  <a:pt x="1405" y="264"/>
                </a:cubicBezTo>
                <a:cubicBezTo>
                  <a:pt x="1406" y="267"/>
                  <a:pt x="1407" y="268"/>
                  <a:pt x="1410" y="268"/>
                </a:cubicBezTo>
                <a:cubicBezTo>
                  <a:pt x="1411" y="269"/>
                  <a:pt x="1413" y="269"/>
                  <a:pt x="1414" y="270"/>
                </a:cubicBezTo>
                <a:cubicBezTo>
                  <a:pt x="1415" y="270"/>
                  <a:pt x="1417" y="271"/>
                  <a:pt x="1418" y="271"/>
                </a:cubicBezTo>
                <a:cubicBezTo>
                  <a:pt x="1419" y="270"/>
                  <a:pt x="1420" y="271"/>
                  <a:pt x="1422" y="271"/>
                </a:cubicBezTo>
                <a:cubicBezTo>
                  <a:pt x="1422" y="271"/>
                  <a:pt x="1422" y="271"/>
                  <a:pt x="1422" y="271"/>
                </a:cubicBezTo>
                <a:cubicBezTo>
                  <a:pt x="1423" y="271"/>
                  <a:pt x="1425" y="271"/>
                  <a:pt x="1427" y="271"/>
                </a:cubicBezTo>
                <a:cubicBezTo>
                  <a:pt x="1427" y="271"/>
                  <a:pt x="1428" y="270"/>
                  <a:pt x="1428" y="270"/>
                </a:cubicBezTo>
                <a:cubicBezTo>
                  <a:pt x="1429" y="269"/>
                  <a:pt x="1429" y="268"/>
                  <a:pt x="1429" y="267"/>
                </a:cubicBezTo>
                <a:cubicBezTo>
                  <a:pt x="1429" y="266"/>
                  <a:pt x="1429" y="265"/>
                  <a:pt x="1428" y="264"/>
                </a:cubicBezTo>
                <a:cubicBezTo>
                  <a:pt x="1426" y="263"/>
                  <a:pt x="1424" y="262"/>
                  <a:pt x="1423" y="261"/>
                </a:cubicBezTo>
                <a:cubicBezTo>
                  <a:pt x="1418" y="258"/>
                  <a:pt x="1415" y="253"/>
                  <a:pt x="1413" y="248"/>
                </a:cubicBezTo>
                <a:cubicBezTo>
                  <a:pt x="1412" y="245"/>
                  <a:pt x="1412" y="243"/>
                  <a:pt x="1411" y="240"/>
                </a:cubicBezTo>
                <a:cubicBezTo>
                  <a:pt x="1410" y="237"/>
                  <a:pt x="1411" y="233"/>
                  <a:pt x="1411" y="229"/>
                </a:cubicBezTo>
                <a:cubicBezTo>
                  <a:pt x="1411" y="227"/>
                  <a:pt x="1412" y="226"/>
                  <a:pt x="1413" y="224"/>
                </a:cubicBezTo>
                <a:cubicBezTo>
                  <a:pt x="1414" y="223"/>
                  <a:pt x="1414" y="222"/>
                  <a:pt x="1414" y="221"/>
                </a:cubicBezTo>
                <a:cubicBezTo>
                  <a:pt x="1415" y="216"/>
                  <a:pt x="1416" y="211"/>
                  <a:pt x="1417" y="206"/>
                </a:cubicBezTo>
                <a:cubicBezTo>
                  <a:pt x="1417" y="204"/>
                  <a:pt x="1417" y="202"/>
                  <a:pt x="1419" y="201"/>
                </a:cubicBezTo>
                <a:cubicBezTo>
                  <a:pt x="1422" y="200"/>
                  <a:pt x="1423" y="197"/>
                  <a:pt x="1425" y="195"/>
                </a:cubicBezTo>
                <a:cubicBezTo>
                  <a:pt x="1426" y="191"/>
                  <a:pt x="1428" y="188"/>
                  <a:pt x="1430" y="185"/>
                </a:cubicBezTo>
                <a:cubicBezTo>
                  <a:pt x="1432" y="182"/>
                  <a:pt x="1434" y="179"/>
                  <a:pt x="1437" y="177"/>
                </a:cubicBezTo>
                <a:cubicBezTo>
                  <a:pt x="1440" y="174"/>
                  <a:pt x="1443" y="171"/>
                  <a:pt x="1447" y="169"/>
                </a:cubicBezTo>
                <a:cubicBezTo>
                  <a:pt x="1448" y="169"/>
                  <a:pt x="1449" y="167"/>
                  <a:pt x="1451" y="166"/>
                </a:cubicBezTo>
                <a:cubicBezTo>
                  <a:pt x="1454" y="164"/>
                  <a:pt x="1455" y="162"/>
                  <a:pt x="1454" y="158"/>
                </a:cubicBezTo>
                <a:cubicBezTo>
                  <a:pt x="1453" y="157"/>
                  <a:pt x="1453" y="156"/>
                  <a:pt x="1453" y="155"/>
                </a:cubicBezTo>
                <a:cubicBezTo>
                  <a:pt x="1453" y="154"/>
                  <a:pt x="1452" y="153"/>
                  <a:pt x="1451" y="153"/>
                </a:cubicBezTo>
                <a:cubicBezTo>
                  <a:pt x="1450" y="152"/>
                  <a:pt x="1449" y="152"/>
                  <a:pt x="1449" y="151"/>
                </a:cubicBezTo>
                <a:cubicBezTo>
                  <a:pt x="1447" y="149"/>
                  <a:pt x="1444" y="150"/>
                  <a:pt x="1442" y="151"/>
                </a:cubicBezTo>
                <a:cubicBezTo>
                  <a:pt x="1439" y="152"/>
                  <a:pt x="1436" y="154"/>
                  <a:pt x="1436" y="158"/>
                </a:cubicBezTo>
                <a:cubicBezTo>
                  <a:pt x="1436" y="161"/>
                  <a:pt x="1434" y="163"/>
                  <a:pt x="1432" y="164"/>
                </a:cubicBezTo>
                <a:cubicBezTo>
                  <a:pt x="1429" y="165"/>
                  <a:pt x="1426" y="167"/>
                  <a:pt x="1423" y="167"/>
                </a:cubicBezTo>
                <a:cubicBezTo>
                  <a:pt x="1418" y="167"/>
                  <a:pt x="1415" y="170"/>
                  <a:pt x="1412" y="174"/>
                </a:cubicBezTo>
                <a:cubicBezTo>
                  <a:pt x="1412" y="175"/>
                  <a:pt x="1411" y="175"/>
                  <a:pt x="1411" y="175"/>
                </a:cubicBezTo>
                <a:cubicBezTo>
                  <a:pt x="1411" y="177"/>
                  <a:pt x="1409" y="177"/>
                  <a:pt x="1408" y="178"/>
                </a:cubicBezTo>
                <a:cubicBezTo>
                  <a:pt x="1407" y="178"/>
                  <a:pt x="1406" y="179"/>
                  <a:pt x="1406" y="180"/>
                </a:cubicBezTo>
                <a:cubicBezTo>
                  <a:pt x="1406" y="182"/>
                  <a:pt x="1405" y="183"/>
                  <a:pt x="1404" y="184"/>
                </a:cubicBezTo>
                <a:cubicBezTo>
                  <a:pt x="1404" y="186"/>
                  <a:pt x="1403" y="187"/>
                  <a:pt x="1404" y="188"/>
                </a:cubicBezTo>
                <a:cubicBezTo>
                  <a:pt x="1404" y="189"/>
                  <a:pt x="1403" y="189"/>
                  <a:pt x="1403" y="190"/>
                </a:cubicBezTo>
                <a:cubicBezTo>
                  <a:pt x="1403" y="190"/>
                  <a:pt x="1403" y="190"/>
                  <a:pt x="1402" y="190"/>
                </a:cubicBezTo>
                <a:cubicBezTo>
                  <a:pt x="1401" y="191"/>
                  <a:pt x="1400" y="192"/>
                  <a:pt x="1399" y="193"/>
                </a:cubicBezTo>
                <a:cubicBezTo>
                  <a:pt x="1398" y="194"/>
                  <a:pt x="1397" y="194"/>
                  <a:pt x="1396" y="194"/>
                </a:cubicBezTo>
                <a:cubicBezTo>
                  <a:pt x="1395" y="194"/>
                  <a:pt x="1395" y="196"/>
                  <a:pt x="1395" y="196"/>
                </a:cubicBezTo>
                <a:cubicBezTo>
                  <a:pt x="1396" y="198"/>
                  <a:pt x="1398" y="200"/>
                  <a:pt x="1398" y="202"/>
                </a:cubicBezTo>
                <a:cubicBezTo>
                  <a:pt x="1399" y="204"/>
                  <a:pt x="1398" y="206"/>
                  <a:pt x="1398" y="209"/>
                </a:cubicBezTo>
                <a:cubicBezTo>
                  <a:pt x="1398" y="210"/>
                  <a:pt x="1397" y="211"/>
                  <a:pt x="1396" y="213"/>
                </a:cubicBezTo>
                <a:cubicBezTo>
                  <a:pt x="1395" y="214"/>
                  <a:pt x="1395" y="216"/>
                  <a:pt x="1394" y="218"/>
                </a:cubicBezTo>
                <a:cubicBezTo>
                  <a:pt x="1393" y="219"/>
                  <a:pt x="1393" y="221"/>
                  <a:pt x="1394" y="222"/>
                </a:cubicBezTo>
                <a:cubicBezTo>
                  <a:pt x="1397" y="224"/>
                  <a:pt x="1397" y="225"/>
                  <a:pt x="1395" y="227"/>
                </a:cubicBezTo>
                <a:close/>
                <a:moveTo>
                  <a:pt x="2038" y="667"/>
                </a:moveTo>
                <a:cubicBezTo>
                  <a:pt x="2038" y="667"/>
                  <a:pt x="2039" y="667"/>
                  <a:pt x="2039" y="666"/>
                </a:cubicBezTo>
                <a:cubicBezTo>
                  <a:pt x="2040" y="665"/>
                  <a:pt x="2041" y="664"/>
                  <a:pt x="2041" y="663"/>
                </a:cubicBezTo>
                <a:cubicBezTo>
                  <a:pt x="2042" y="658"/>
                  <a:pt x="2042" y="653"/>
                  <a:pt x="2042" y="649"/>
                </a:cubicBezTo>
                <a:cubicBezTo>
                  <a:pt x="2041" y="646"/>
                  <a:pt x="2041" y="642"/>
                  <a:pt x="2036" y="641"/>
                </a:cubicBezTo>
                <a:cubicBezTo>
                  <a:pt x="2036" y="641"/>
                  <a:pt x="2036" y="641"/>
                  <a:pt x="2036" y="641"/>
                </a:cubicBezTo>
                <a:cubicBezTo>
                  <a:pt x="2036" y="640"/>
                  <a:pt x="2036" y="640"/>
                  <a:pt x="2036" y="640"/>
                </a:cubicBezTo>
                <a:cubicBezTo>
                  <a:pt x="2037" y="640"/>
                  <a:pt x="2038" y="639"/>
                  <a:pt x="2038" y="639"/>
                </a:cubicBezTo>
                <a:cubicBezTo>
                  <a:pt x="2040" y="639"/>
                  <a:pt x="2041" y="639"/>
                  <a:pt x="2042" y="637"/>
                </a:cubicBezTo>
                <a:cubicBezTo>
                  <a:pt x="2043" y="637"/>
                  <a:pt x="2044" y="636"/>
                  <a:pt x="2044" y="636"/>
                </a:cubicBezTo>
                <a:cubicBezTo>
                  <a:pt x="2047" y="635"/>
                  <a:pt x="2049" y="635"/>
                  <a:pt x="2052" y="635"/>
                </a:cubicBezTo>
                <a:cubicBezTo>
                  <a:pt x="2052" y="635"/>
                  <a:pt x="2052" y="635"/>
                  <a:pt x="2052" y="635"/>
                </a:cubicBezTo>
                <a:cubicBezTo>
                  <a:pt x="2052" y="635"/>
                  <a:pt x="2052" y="635"/>
                  <a:pt x="2052" y="635"/>
                </a:cubicBezTo>
                <a:cubicBezTo>
                  <a:pt x="2052" y="635"/>
                  <a:pt x="2052" y="635"/>
                  <a:pt x="2052" y="635"/>
                </a:cubicBezTo>
                <a:cubicBezTo>
                  <a:pt x="2052" y="635"/>
                  <a:pt x="2052" y="635"/>
                  <a:pt x="2052" y="635"/>
                </a:cubicBezTo>
                <a:cubicBezTo>
                  <a:pt x="2051" y="637"/>
                  <a:pt x="2050" y="638"/>
                  <a:pt x="2048" y="638"/>
                </a:cubicBezTo>
                <a:cubicBezTo>
                  <a:pt x="2048" y="638"/>
                  <a:pt x="2047" y="638"/>
                  <a:pt x="2046" y="638"/>
                </a:cubicBezTo>
                <a:cubicBezTo>
                  <a:pt x="2045" y="639"/>
                  <a:pt x="2043" y="642"/>
                  <a:pt x="2044" y="643"/>
                </a:cubicBezTo>
                <a:cubicBezTo>
                  <a:pt x="2044" y="645"/>
                  <a:pt x="2045" y="646"/>
                  <a:pt x="2045" y="647"/>
                </a:cubicBezTo>
                <a:cubicBezTo>
                  <a:pt x="2046" y="647"/>
                  <a:pt x="2046" y="648"/>
                  <a:pt x="2046" y="648"/>
                </a:cubicBezTo>
                <a:cubicBezTo>
                  <a:pt x="2047" y="649"/>
                  <a:pt x="2049" y="649"/>
                  <a:pt x="2050" y="647"/>
                </a:cubicBezTo>
                <a:cubicBezTo>
                  <a:pt x="2050" y="646"/>
                  <a:pt x="2051" y="644"/>
                  <a:pt x="2052" y="643"/>
                </a:cubicBezTo>
                <a:cubicBezTo>
                  <a:pt x="2053" y="642"/>
                  <a:pt x="2055" y="643"/>
                  <a:pt x="2056" y="643"/>
                </a:cubicBezTo>
                <a:cubicBezTo>
                  <a:pt x="2056" y="643"/>
                  <a:pt x="2057" y="643"/>
                  <a:pt x="2057" y="643"/>
                </a:cubicBezTo>
                <a:cubicBezTo>
                  <a:pt x="2059" y="643"/>
                  <a:pt x="2060" y="639"/>
                  <a:pt x="2059" y="637"/>
                </a:cubicBezTo>
                <a:cubicBezTo>
                  <a:pt x="2058" y="636"/>
                  <a:pt x="2057" y="635"/>
                  <a:pt x="2056" y="634"/>
                </a:cubicBezTo>
                <a:cubicBezTo>
                  <a:pt x="2056" y="633"/>
                  <a:pt x="2056" y="632"/>
                  <a:pt x="2057" y="631"/>
                </a:cubicBezTo>
                <a:cubicBezTo>
                  <a:pt x="2058" y="631"/>
                  <a:pt x="2058" y="631"/>
                  <a:pt x="2059" y="630"/>
                </a:cubicBezTo>
                <a:cubicBezTo>
                  <a:pt x="2059" y="630"/>
                  <a:pt x="2060" y="630"/>
                  <a:pt x="2060" y="630"/>
                </a:cubicBezTo>
                <a:cubicBezTo>
                  <a:pt x="2061" y="631"/>
                  <a:pt x="2061" y="631"/>
                  <a:pt x="2060" y="632"/>
                </a:cubicBezTo>
                <a:cubicBezTo>
                  <a:pt x="2060" y="633"/>
                  <a:pt x="2059" y="634"/>
                  <a:pt x="2060" y="634"/>
                </a:cubicBezTo>
                <a:cubicBezTo>
                  <a:pt x="2060" y="636"/>
                  <a:pt x="2061" y="637"/>
                  <a:pt x="2062" y="639"/>
                </a:cubicBezTo>
                <a:cubicBezTo>
                  <a:pt x="2063" y="640"/>
                  <a:pt x="2064" y="641"/>
                  <a:pt x="2065" y="642"/>
                </a:cubicBezTo>
                <a:cubicBezTo>
                  <a:pt x="2066" y="642"/>
                  <a:pt x="2068" y="642"/>
                  <a:pt x="2068" y="641"/>
                </a:cubicBezTo>
                <a:cubicBezTo>
                  <a:pt x="2070" y="638"/>
                  <a:pt x="2072" y="635"/>
                  <a:pt x="2074" y="632"/>
                </a:cubicBezTo>
                <a:cubicBezTo>
                  <a:pt x="2074" y="631"/>
                  <a:pt x="2075" y="630"/>
                  <a:pt x="2076" y="630"/>
                </a:cubicBezTo>
                <a:cubicBezTo>
                  <a:pt x="2077" y="630"/>
                  <a:pt x="2079" y="630"/>
                  <a:pt x="2080" y="630"/>
                </a:cubicBezTo>
                <a:cubicBezTo>
                  <a:pt x="2082" y="630"/>
                  <a:pt x="2083" y="629"/>
                  <a:pt x="2084" y="628"/>
                </a:cubicBezTo>
                <a:cubicBezTo>
                  <a:pt x="2085" y="628"/>
                  <a:pt x="2085" y="628"/>
                  <a:pt x="2086" y="628"/>
                </a:cubicBezTo>
                <a:cubicBezTo>
                  <a:pt x="2087" y="629"/>
                  <a:pt x="2088" y="628"/>
                  <a:pt x="2088" y="627"/>
                </a:cubicBezTo>
                <a:cubicBezTo>
                  <a:pt x="2089" y="626"/>
                  <a:pt x="2089" y="623"/>
                  <a:pt x="2091" y="622"/>
                </a:cubicBezTo>
                <a:cubicBezTo>
                  <a:pt x="2091" y="622"/>
                  <a:pt x="2091" y="622"/>
                  <a:pt x="2091" y="621"/>
                </a:cubicBezTo>
                <a:cubicBezTo>
                  <a:pt x="2091" y="622"/>
                  <a:pt x="2092" y="622"/>
                  <a:pt x="2092" y="622"/>
                </a:cubicBezTo>
                <a:cubicBezTo>
                  <a:pt x="2092" y="623"/>
                  <a:pt x="2092" y="624"/>
                  <a:pt x="2092" y="625"/>
                </a:cubicBezTo>
                <a:cubicBezTo>
                  <a:pt x="2093" y="625"/>
                  <a:pt x="2094" y="626"/>
                  <a:pt x="2094" y="626"/>
                </a:cubicBezTo>
                <a:cubicBezTo>
                  <a:pt x="2098" y="624"/>
                  <a:pt x="2100" y="619"/>
                  <a:pt x="2098" y="616"/>
                </a:cubicBezTo>
                <a:cubicBezTo>
                  <a:pt x="2097" y="613"/>
                  <a:pt x="2096" y="611"/>
                  <a:pt x="2096" y="608"/>
                </a:cubicBezTo>
                <a:cubicBezTo>
                  <a:pt x="2097" y="603"/>
                  <a:pt x="2096" y="599"/>
                  <a:pt x="2094" y="595"/>
                </a:cubicBezTo>
                <a:cubicBezTo>
                  <a:pt x="2094" y="594"/>
                  <a:pt x="2094" y="592"/>
                  <a:pt x="2096" y="591"/>
                </a:cubicBezTo>
                <a:cubicBezTo>
                  <a:pt x="2097" y="590"/>
                  <a:pt x="2098" y="589"/>
                  <a:pt x="2097" y="587"/>
                </a:cubicBezTo>
                <a:cubicBezTo>
                  <a:pt x="2097" y="586"/>
                  <a:pt x="2097" y="585"/>
                  <a:pt x="2097" y="583"/>
                </a:cubicBezTo>
                <a:cubicBezTo>
                  <a:pt x="2097" y="579"/>
                  <a:pt x="2096" y="575"/>
                  <a:pt x="2094" y="571"/>
                </a:cubicBezTo>
                <a:cubicBezTo>
                  <a:pt x="2092" y="566"/>
                  <a:pt x="2088" y="563"/>
                  <a:pt x="2086" y="558"/>
                </a:cubicBezTo>
                <a:cubicBezTo>
                  <a:pt x="2086" y="557"/>
                  <a:pt x="2084" y="557"/>
                  <a:pt x="2083" y="558"/>
                </a:cubicBezTo>
                <a:cubicBezTo>
                  <a:pt x="2080" y="561"/>
                  <a:pt x="2078" y="565"/>
                  <a:pt x="2079" y="570"/>
                </a:cubicBezTo>
                <a:cubicBezTo>
                  <a:pt x="2079" y="572"/>
                  <a:pt x="2078" y="575"/>
                  <a:pt x="2081" y="576"/>
                </a:cubicBezTo>
                <a:cubicBezTo>
                  <a:pt x="2081" y="577"/>
                  <a:pt x="2082" y="577"/>
                  <a:pt x="2082" y="578"/>
                </a:cubicBezTo>
                <a:cubicBezTo>
                  <a:pt x="2082" y="584"/>
                  <a:pt x="2083" y="591"/>
                  <a:pt x="2079" y="597"/>
                </a:cubicBezTo>
                <a:cubicBezTo>
                  <a:pt x="2078" y="597"/>
                  <a:pt x="2078" y="599"/>
                  <a:pt x="2078" y="600"/>
                </a:cubicBezTo>
                <a:cubicBezTo>
                  <a:pt x="2077" y="604"/>
                  <a:pt x="2074" y="606"/>
                  <a:pt x="2071" y="607"/>
                </a:cubicBezTo>
                <a:cubicBezTo>
                  <a:pt x="2070" y="607"/>
                  <a:pt x="2069" y="606"/>
                  <a:pt x="2069" y="606"/>
                </a:cubicBezTo>
                <a:cubicBezTo>
                  <a:pt x="2069" y="605"/>
                  <a:pt x="2069" y="604"/>
                  <a:pt x="2068" y="604"/>
                </a:cubicBezTo>
                <a:cubicBezTo>
                  <a:pt x="2068" y="602"/>
                  <a:pt x="2068" y="602"/>
                  <a:pt x="2067" y="602"/>
                </a:cubicBezTo>
                <a:cubicBezTo>
                  <a:pt x="2066" y="602"/>
                  <a:pt x="2066" y="603"/>
                  <a:pt x="2065" y="604"/>
                </a:cubicBezTo>
                <a:cubicBezTo>
                  <a:pt x="2064" y="605"/>
                  <a:pt x="2065" y="606"/>
                  <a:pt x="2065" y="607"/>
                </a:cubicBezTo>
                <a:cubicBezTo>
                  <a:pt x="2065" y="608"/>
                  <a:pt x="2065" y="609"/>
                  <a:pt x="2065" y="610"/>
                </a:cubicBezTo>
                <a:cubicBezTo>
                  <a:pt x="2063" y="613"/>
                  <a:pt x="2063" y="616"/>
                  <a:pt x="2062" y="619"/>
                </a:cubicBezTo>
                <a:cubicBezTo>
                  <a:pt x="2062" y="620"/>
                  <a:pt x="2061" y="620"/>
                  <a:pt x="2061" y="620"/>
                </a:cubicBezTo>
                <a:cubicBezTo>
                  <a:pt x="2058" y="620"/>
                  <a:pt x="2056" y="620"/>
                  <a:pt x="2054" y="621"/>
                </a:cubicBezTo>
                <a:cubicBezTo>
                  <a:pt x="2051" y="622"/>
                  <a:pt x="2048" y="622"/>
                  <a:pt x="2045" y="623"/>
                </a:cubicBezTo>
                <a:cubicBezTo>
                  <a:pt x="2044" y="623"/>
                  <a:pt x="2043" y="624"/>
                  <a:pt x="2042" y="625"/>
                </a:cubicBezTo>
                <a:cubicBezTo>
                  <a:pt x="2039" y="629"/>
                  <a:pt x="2036" y="632"/>
                  <a:pt x="2032" y="635"/>
                </a:cubicBezTo>
                <a:cubicBezTo>
                  <a:pt x="2032" y="636"/>
                  <a:pt x="2032" y="637"/>
                  <a:pt x="2032" y="638"/>
                </a:cubicBezTo>
                <a:cubicBezTo>
                  <a:pt x="2032" y="639"/>
                  <a:pt x="2032" y="639"/>
                  <a:pt x="2031" y="640"/>
                </a:cubicBezTo>
                <a:cubicBezTo>
                  <a:pt x="2030" y="642"/>
                  <a:pt x="2028" y="643"/>
                  <a:pt x="2027" y="645"/>
                </a:cubicBezTo>
                <a:cubicBezTo>
                  <a:pt x="2026" y="646"/>
                  <a:pt x="2025" y="647"/>
                  <a:pt x="2026" y="649"/>
                </a:cubicBezTo>
                <a:cubicBezTo>
                  <a:pt x="2026" y="650"/>
                  <a:pt x="2026" y="651"/>
                  <a:pt x="2028" y="652"/>
                </a:cubicBezTo>
                <a:cubicBezTo>
                  <a:pt x="2027" y="653"/>
                  <a:pt x="2027" y="653"/>
                  <a:pt x="2027" y="653"/>
                </a:cubicBezTo>
                <a:cubicBezTo>
                  <a:pt x="2027" y="653"/>
                  <a:pt x="2028" y="653"/>
                  <a:pt x="2028" y="653"/>
                </a:cubicBezTo>
                <a:cubicBezTo>
                  <a:pt x="2028" y="653"/>
                  <a:pt x="2028" y="653"/>
                  <a:pt x="2028" y="652"/>
                </a:cubicBezTo>
                <a:cubicBezTo>
                  <a:pt x="2028" y="652"/>
                  <a:pt x="2028" y="652"/>
                  <a:pt x="2028" y="652"/>
                </a:cubicBezTo>
                <a:cubicBezTo>
                  <a:pt x="2029" y="652"/>
                  <a:pt x="2030" y="652"/>
                  <a:pt x="2030" y="653"/>
                </a:cubicBezTo>
                <a:cubicBezTo>
                  <a:pt x="2030" y="654"/>
                  <a:pt x="2030" y="655"/>
                  <a:pt x="2029" y="656"/>
                </a:cubicBezTo>
                <a:cubicBezTo>
                  <a:pt x="2029" y="656"/>
                  <a:pt x="2029" y="656"/>
                  <a:pt x="2029" y="656"/>
                </a:cubicBezTo>
                <a:cubicBezTo>
                  <a:pt x="2029" y="656"/>
                  <a:pt x="2029" y="656"/>
                  <a:pt x="2029" y="656"/>
                </a:cubicBezTo>
                <a:cubicBezTo>
                  <a:pt x="2029" y="656"/>
                  <a:pt x="2029" y="656"/>
                  <a:pt x="2029" y="656"/>
                </a:cubicBezTo>
                <a:cubicBezTo>
                  <a:pt x="2031" y="659"/>
                  <a:pt x="2032" y="662"/>
                  <a:pt x="2033" y="665"/>
                </a:cubicBezTo>
                <a:cubicBezTo>
                  <a:pt x="2033" y="667"/>
                  <a:pt x="2037" y="668"/>
                  <a:pt x="2038" y="667"/>
                </a:cubicBezTo>
                <a:close/>
                <a:moveTo>
                  <a:pt x="2084" y="561"/>
                </a:moveTo>
                <a:cubicBezTo>
                  <a:pt x="2084" y="561"/>
                  <a:pt x="2084" y="561"/>
                  <a:pt x="2084" y="561"/>
                </a:cubicBezTo>
                <a:cubicBezTo>
                  <a:pt x="2084" y="562"/>
                  <a:pt x="2084" y="562"/>
                  <a:pt x="2084" y="562"/>
                </a:cubicBezTo>
                <a:cubicBezTo>
                  <a:pt x="2083" y="562"/>
                  <a:pt x="2083" y="562"/>
                  <a:pt x="2083" y="562"/>
                </a:cubicBezTo>
                <a:lnTo>
                  <a:pt x="2084" y="561"/>
                </a:lnTo>
                <a:close/>
                <a:moveTo>
                  <a:pt x="671" y="99"/>
                </a:moveTo>
                <a:cubicBezTo>
                  <a:pt x="671" y="100"/>
                  <a:pt x="673" y="100"/>
                  <a:pt x="674" y="100"/>
                </a:cubicBezTo>
                <a:cubicBezTo>
                  <a:pt x="676" y="100"/>
                  <a:pt x="678" y="100"/>
                  <a:pt x="680" y="101"/>
                </a:cubicBezTo>
                <a:cubicBezTo>
                  <a:pt x="681" y="102"/>
                  <a:pt x="682" y="102"/>
                  <a:pt x="683" y="101"/>
                </a:cubicBezTo>
                <a:cubicBezTo>
                  <a:pt x="684" y="100"/>
                  <a:pt x="684" y="99"/>
                  <a:pt x="685" y="99"/>
                </a:cubicBezTo>
                <a:cubicBezTo>
                  <a:pt x="685" y="99"/>
                  <a:pt x="685" y="99"/>
                  <a:pt x="685" y="99"/>
                </a:cubicBezTo>
                <a:cubicBezTo>
                  <a:pt x="685" y="99"/>
                  <a:pt x="685" y="99"/>
                  <a:pt x="685" y="99"/>
                </a:cubicBezTo>
                <a:cubicBezTo>
                  <a:pt x="685" y="99"/>
                  <a:pt x="685" y="99"/>
                  <a:pt x="685" y="99"/>
                </a:cubicBezTo>
                <a:cubicBezTo>
                  <a:pt x="687" y="98"/>
                  <a:pt x="689" y="97"/>
                  <a:pt x="691" y="95"/>
                </a:cubicBezTo>
                <a:cubicBezTo>
                  <a:pt x="692" y="94"/>
                  <a:pt x="694" y="93"/>
                  <a:pt x="696" y="92"/>
                </a:cubicBezTo>
                <a:cubicBezTo>
                  <a:pt x="696" y="91"/>
                  <a:pt x="697" y="90"/>
                  <a:pt x="697" y="89"/>
                </a:cubicBezTo>
                <a:cubicBezTo>
                  <a:pt x="698" y="87"/>
                  <a:pt x="699" y="87"/>
                  <a:pt x="701" y="87"/>
                </a:cubicBezTo>
                <a:cubicBezTo>
                  <a:pt x="701" y="87"/>
                  <a:pt x="701" y="87"/>
                  <a:pt x="701" y="87"/>
                </a:cubicBezTo>
                <a:cubicBezTo>
                  <a:pt x="701" y="87"/>
                  <a:pt x="701" y="87"/>
                  <a:pt x="701" y="87"/>
                </a:cubicBezTo>
                <a:cubicBezTo>
                  <a:pt x="701" y="86"/>
                  <a:pt x="701" y="86"/>
                  <a:pt x="702" y="87"/>
                </a:cubicBezTo>
                <a:cubicBezTo>
                  <a:pt x="701" y="87"/>
                  <a:pt x="701" y="87"/>
                  <a:pt x="701" y="87"/>
                </a:cubicBezTo>
                <a:cubicBezTo>
                  <a:pt x="701" y="89"/>
                  <a:pt x="701" y="89"/>
                  <a:pt x="703" y="90"/>
                </a:cubicBezTo>
                <a:cubicBezTo>
                  <a:pt x="704" y="90"/>
                  <a:pt x="704" y="90"/>
                  <a:pt x="705" y="90"/>
                </a:cubicBezTo>
                <a:cubicBezTo>
                  <a:pt x="706" y="88"/>
                  <a:pt x="706" y="86"/>
                  <a:pt x="708" y="85"/>
                </a:cubicBezTo>
                <a:cubicBezTo>
                  <a:pt x="710" y="83"/>
                  <a:pt x="712" y="82"/>
                  <a:pt x="712" y="80"/>
                </a:cubicBezTo>
                <a:cubicBezTo>
                  <a:pt x="712" y="77"/>
                  <a:pt x="712" y="74"/>
                  <a:pt x="710" y="72"/>
                </a:cubicBezTo>
                <a:cubicBezTo>
                  <a:pt x="710" y="71"/>
                  <a:pt x="709" y="71"/>
                  <a:pt x="709" y="70"/>
                </a:cubicBezTo>
                <a:cubicBezTo>
                  <a:pt x="709" y="70"/>
                  <a:pt x="709" y="69"/>
                  <a:pt x="709" y="68"/>
                </a:cubicBezTo>
                <a:cubicBezTo>
                  <a:pt x="710" y="66"/>
                  <a:pt x="711" y="65"/>
                  <a:pt x="713" y="64"/>
                </a:cubicBezTo>
                <a:cubicBezTo>
                  <a:pt x="713" y="62"/>
                  <a:pt x="712" y="60"/>
                  <a:pt x="713" y="58"/>
                </a:cubicBezTo>
                <a:cubicBezTo>
                  <a:pt x="714" y="57"/>
                  <a:pt x="714" y="55"/>
                  <a:pt x="714" y="54"/>
                </a:cubicBezTo>
                <a:cubicBezTo>
                  <a:pt x="714" y="52"/>
                  <a:pt x="712" y="52"/>
                  <a:pt x="711" y="50"/>
                </a:cubicBezTo>
                <a:cubicBezTo>
                  <a:pt x="709" y="49"/>
                  <a:pt x="708" y="48"/>
                  <a:pt x="706" y="47"/>
                </a:cubicBezTo>
                <a:cubicBezTo>
                  <a:pt x="706" y="47"/>
                  <a:pt x="705" y="46"/>
                  <a:pt x="705" y="45"/>
                </a:cubicBezTo>
                <a:cubicBezTo>
                  <a:pt x="705" y="43"/>
                  <a:pt x="705" y="41"/>
                  <a:pt x="705" y="38"/>
                </a:cubicBezTo>
                <a:cubicBezTo>
                  <a:pt x="706" y="36"/>
                  <a:pt x="706" y="34"/>
                  <a:pt x="706" y="32"/>
                </a:cubicBezTo>
                <a:cubicBezTo>
                  <a:pt x="707" y="29"/>
                  <a:pt x="705" y="27"/>
                  <a:pt x="703" y="25"/>
                </a:cubicBezTo>
                <a:cubicBezTo>
                  <a:pt x="701" y="23"/>
                  <a:pt x="699" y="23"/>
                  <a:pt x="697" y="23"/>
                </a:cubicBezTo>
                <a:cubicBezTo>
                  <a:pt x="696" y="24"/>
                  <a:pt x="695" y="25"/>
                  <a:pt x="695" y="26"/>
                </a:cubicBezTo>
                <a:cubicBezTo>
                  <a:pt x="695" y="27"/>
                  <a:pt x="695" y="27"/>
                  <a:pt x="696" y="28"/>
                </a:cubicBezTo>
                <a:cubicBezTo>
                  <a:pt x="697" y="28"/>
                  <a:pt x="698" y="29"/>
                  <a:pt x="699" y="29"/>
                </a:cubicBezTo>
                <a:cubicBezTo>
                  <a:pt x="700" y="29"/>
                  <a:pt x="700" y="30"/>
                  <a:pt x="700" y="31"/>
                </a:cubicBezTo>
                <a:cubicBezTo>
                  <a:pt x="700" y="31"/>
                  <a:pt x="699" y="31"/>
                  <a:pt x="699" y="31"/>
                </a:cubicBezTo>
                <a:cubicBezTo>
                  <a:pt x="698" y="31"/>
                  <a:pt x="696" y="31"/>
                  <a:pt x="695" y="31"/>
                </a:cubicBezTo>
                <a:cubicBezTo>
                  <a:pt x="693" y="32"/>
                  <a:pt x="692" y="32"/>
                  <a:pt x="691" y="32"/>
                </a:cubicBezTo>
                <a:cubicBezTo>
                  <a:pt x="689" y="33"/>
                  <a:pt x="688" y="35"/>
                  <a:pt x="688" y="37"/>
                </a:cubicBezTo>
                <a:cubicBezTo>
                  <a:pt x="688" y="38"/>
                  <a:pt x="689" y="39"/>
                  <a:pt x="689" y="40"/>
                </a:cubicBezTo>
                <a:cubicBezTo>
                  <a:pt x="689" y="40"/>
                  <a:pt x="689" y="41"/>
                  <a:pt x="689" y="41"/>
                </a:cubicBezTo>
                <a:cubicBezTo>
                  <a:pt x="689" y="41"/>
                  <a:pt x="688" y="41"/>
                  <a:pt x="688" y="41"/>
                </a:cubicBezTo>
                <a:cubicBezTo>
                  <a:pt x="687" y="40"/>
                  <a:pt x="685" y="40"/>
                  <a:pt x="684" y="41"/>
                </a:cubicBezTo>
                <a:cubicBezTo>
                  <a:pt x="683" y="42"/>
                  <a:pt x="681" y="43"/>
                  <a:pt x="679" y="42"/>
                </a:cubicBezTo>
                <a:cubicBezTo>
                  <a:pt x="677" y="42"/>
                  <a:pt x="677" y="44"/>
                  <a:pt x="677" y="45"/>
                </a:cubicBezTo>
                <a:cubicBezTo>
                  <a:pt x="678" y="47"/>
                  <a:pt x="678" y="48"/>
                  <a:pt x="679" y="49"/>
                </a:cubicBezTo>
                <a:cubicBezTo>
                  <a:pt x="680" y="50"/>
                  <a:pt x="681" y="52"/>
                  <a:pt x="681" y="53"/>
                </a:cubicBezTo>
                <a:cubicBezTo>
                  <a:pt x="681" y="53"/>
                  <a:pt x="682" y="53"/>
                  <a:pt x="682" y="53"/>
                </a:cubicBezTo>
                <a:cubicBezTo>
                  <a:pt x="682" y="53"/>
                  <a:pt x="682" y="54"/>
                  <a:pt x="682" y="54"/>
                </a:cubicBezTo>
                <a:cubicBezTo>
                  <a:pt x="683" y="54"/>
                  <a:pt x="683" y="54"/>
                  <a:pt x="683" y="54"/>
                </a:cubicBezTo>
                <a:cubicBezTo>
                  <a:pt x="683" y="54"/>
                  <a:pt x="683" y="54"/>
                  <a:pt x="682" y="54"/>
                </a:cubicBezTo>
                <a:cubicBezTo>
                  <a:pt x="682" y="54"/>
                  <a:pt x="682" y="54"/>
                  <a:pt x="681" y="54"/>
                </a:cubicBezTo>
                <a:cubicBezTo>
                  <a:pt x="681" y="54"/>
                  <a:pt x="681" y="53"/>
                  <a:pt x="681" y="53"/>
                </a:cubicBezTo>
                <a:cubicBezTo>
                  <a:pt x="680" y="53"/>
                  <a:pt x="678" y="52"/>
                  <a:pt x="677" y="51"/>
                </a:cubicBezTo>
                <a:cubicBezTo>
                  <a:pt x="676" y="51"/>
                  <a:pt x="675" y="51"/>
                  <a:pt x="675" y="52"/>
                </a:cubicBezTo>
                <a:cubicBezTo>
                  <a:pt x="672" y="56"/>
                  <a:pt x="671" y="62"/>
                  <a:pt x="669" y="66"/>
                </a:cubicBezTo>
                <a:cubicBezTo>
                  <a:pt x="668" y="68"/>
                  <a:pt x="669" y="70"/>
                  <a:pt x="670" y="71"/>
                </a:cubicBezTo>
                <a:cubicBezTo>
                  <a:pt x="672" y="72"/>
                  <a:pt x="673" y="73"/>
                  <a:pt x="675" y="73"/>
                </a:cubicBezTo>
                <a:cubicBezTo>
                  <a:pt x="676" y="73"/>
                  <a:pt x="677" y="73"/>
                  <a:pt x="677" y="74"/>
                </a:cubicBezTo>
                <a:cubicBezTo>
                  <a:pt x="678" y="74"/>
                  <a:pt x="678" y="75"/>
                  <a:pt x="678" y="76"/>
                </a:cubicBezTo>
                <a:cubicBezTo>
                  <a:pt x="678" y="76"/>
                  <a:pt x="677" y="77"/>
                  <a:pt x="677" y="77"/>
                </a:cubicBezTo>
                <a:cubicBezTo>
                  <a:pt x="676" y="77"/>
                  <a:pt x="676" y="77"/>
                  <a:pt x="675" y="77"/>
                </a:cubicBezTo>
                <a:cubicBezTo>
                  <a:pt x="671" y="76"/>
                  <a:pt x="669" y="77"/>
                  <a:pt x="668" y="81"/>
                </a:cubicBezTo>
                <a:cubicBezTo>
                  <a:pt x="667" y="84"/>
                  <a:pt x="666" y="86"/>
                  <a:pt x="666" y="89"/>
                </a:cubicBezTo>
                <a:cubicBezTo>
                  <a:pt x="665" y="94"/>
                  <a:pt x="667" y="97"/>
                  <a:pt x="671" y="99"/>
                </a:cubicBezTo>
                <a:close/>
                <a:moveTo>
                  <a:pt x="696" y="92"/>
                </a:moveTo>
                <a:cubicBezTo>
                  <a:pt x="696" y="92"/>
                  <a:pt x="696" y="92"/>
                  <a:pt x="696" y="92"/>
                </a:cubicBezTo>
                <a:cubicBezTo>
                  <a:pt x="696" y="92"/>
                  <a:pt x="696" y="92"/>
                  <a:pt x="696" y="92"/>
                </a:cubicBezTo>
                <a:cubicBezTo>
                  <a:pt x="696" y="92"/>
                  <a:pt x="696" y="92"/>
                  <a:pt x="696" y="92"/>
                </a:cubicBezTo>
                <a:cubicBezTo>
                  <a:pt x="696" y="92"/>
                  <a:pt x="696" y="92"/>
                  <a:pt x="696" y="92"/>
                </a:cubicBezTo>
                <a:close/>
                <a:moveTo>
                  <a:pt x="1882" y="944"/>
                </a:moveTo>
                <a:cubicBezTo>
                  <a:pt x="1882" y="944"/>
                  <a:pt x="1882" y="944"/>
                  <a:pt x="1882" y="944"/>
                </a:cubicBezTo>
                <a:cubicBezTo>
                  <a:pt x="1881" y="943"/>
                  <a:pt x="1881" y="942"/>
                  <a:pt x="1880" y="942"/>
                </a:cubicBezTo>
                <a:cubicBezTo>
                  <a:pt x="1880" y="941"/>
                  <a:pt x="1880" y="941"/>
                  <a:pt x="1880" y="941"/>
                </a:cubicBezTo>
                <a:cubicBezTo>
                  <a:pt x="1880" y="941"/>
                  <a:pt x="1880" y="941"/>
                  <a:pt x="1879" y="940"/>
                </a:cubicBezTo>
                <a:cubicBezTo>
                  <a:pt x="1880" y="940"/>
                  <a:pt x="1880" y="940"/>
                  <a:pt x="1880" y="940"/>
                </a:cubicBezTo>
                <a:cubicBezTo>
                  <a:pt x="1880" y="940"/>
                  <a:pt x="1880" y="941"/>
                  <a:pt x="1880" y="941"/>
                </a:cubicBezTo>
                <a:cubicBezTo>
                  <a:pt x="1880" y="941"/>
                  <a:pt x="1880" y="941"/>
                  <a:pt x="1880" y="942"/>
                </a:cubicBezTo>
                <a:cubicBezTo>
                  <a:pt x="1881" y="942"/>
                  <a:pt x="1882" y="943"/>
                  <a:pt x="1882" y="943"/>
                </a:cubicBezTo>
                <a:cubicBezTo>
                  <a:pt x="1882" y="944"/>
                  <a:pt x="1882" y="944"/>
                  <a:pt x="1882" y="944"/>
                </a:cubicBezTo>
                <a:cubicBezTo>
                  <a:pt x="1883" y="944"/>
                  <a:pt x="1884" y="944"/>
                  <a:pt x="1885" y="944"/>
                </a:cubicBezTo>
                <a:cubicBezTo>
                  <a:pt x="1885" y="944"/>
                  <a:pt x="1885" y="944"/>
                  <a:pt x="1886" y="944"/>
                </a:cubicBezTo>
                <a:cubicBezTo>
                  <a:pt x="1886" y="944"/>
                  <a:pt x="1887" y="943"/>
                  <a:pt x="1887" y="942"/>
                </a:cubicBezTo>
                <a:cubicBezTo>
                  <a:pt x="1885" y="939"/>
                  <a:pt x="1883" y="937"/>
                  <a:pt x="1881" y="934"/>
                </a:cubicBezTo>
                <a:cubicBezTo>
                  <a:pt x="1881" y="934"/>
                  <a:pt x="1880" y="934"/>
                  <a:pt x="1880" y="934"/>
                </a:cubicBezTo>
                <a:cubicBezTo>
                  <a:pt x="1879" y="934"/>
                  <a:pt x="1878" y="934"/>
                  <a:pt x="1877" y="935"/>
                </a:cubicBezTo>
                <a:cubicBezTo>
                  <a:pt x="1877" y="936"/>
                  <a:pt x="1876" y="936"/>
                  <a:pt x="1876" y="937"/>
                </a:cubicBezTo>
                <a:cubicBezTo>
                  <a:pt x="1875" y="938"/>
                  <a:pt x="1874" y="938"/>
                  <a:pt x="1873" y="936"/>
                </a:cubicBezTo>
                <a:cubicBezTo>
                  <a:pt x="1872" y="935"/>
                  <a:pt x="1872" y="933"/>
                  <a:pt x="1871" y="932"/>
                </a:cubicBezTo>
                <a:cubicBezTo>
                  <a:pt x="1871" y="931"/>
                  <a:pt x="1870" y="930"/>
                  <a:pt x="1869" y="929"/>
                </a:cubicBezTo>
                <a:cubicBezTo>
                  <a:pt x="1868" y="929"/>
                  <a:pt x="1867" y="929"/>
                  <a:pt x="1866" y="928"/>
                </a:cubicBezTo>
                <a:cubicBezTo>
                  <a:pt x="1865" y="928"/>
                  <a:pt x="1864" y="927"/>
                  <a:pt x="1865" y="927"/>
                </a:cubicBezTo>
                <a:cubicBezTo>
                  <a:pt x="1866" y="926"/>
                  <a:pt x="1864" y="924"/>
                  <a:pt x="1865" y="922"/>
                </a:cubicBezTo>
                <a:cubicBezTo>
                  <a:pt x="1866" y="922"/>
                  <a:pt x="1866" y="921"/>
                  <a:pt x="1865" y="920"/>
                </a:cubicBezTo>
                <a:cubicBezTo>
                  <a:pt x="1864" y="918"/>
                  <a:pt x="1861" y="917"/>
                  <a:pt x="1860" y="914"/>
                </a:cubicBezTo>
                <a:cubicBezTo>
                  <a:pt x="1860" y="913"/>
                  <a:pt x="1859" y="913"/>
                  <a:pt x="1859" y="912"/>
                </a:cubicBezTo>
                <a:cubicBezTo>
                  <a:pt x="1857" y="912"/>
                  <a:pt x="1855" y="911"/>
                  <a:pt x="1854" y="910"/>
                </a:cubicBezTo>
                <a:cubicBezTo>
                  <a:pt x="1853" y="910"/>
                  <a:pt x="1852" y="909"/>
                  <a:pt x="1852" y="909"/>
                </a:cubicBezTo>
                <a:cubicBezTo>
                  <a:pt x="1851" y="907"/>
                  <a:pt x="1849" y="906"/>
                  <a:pt x="1847" y="905"/>
                </a:cubicBezTo>
                <a:cubicBezTo>
                  <a:pt x="1845" y="903"/>
                  <a:pt x="1843" y="902"/>
                  <a:pt x="1841" y="901"/>
                </a:cubicBezTo>
                <a:cubicBezTo>
                  <a:pt x="1840" y="901"/>
                  <a:pt x="1839" y="900"/>
                  <a:pt x="1838" y="899"/>
                </a:cubicBezTo>
                <a:cubicBezTo>
                  <a:pt x="1837" y="897"/>
                  <a:pt x="1835" y="895"/>
                  <a:pt x="1834" y="894"/>
                </a:cubicBezTo>
                <a:cubicBezTo>
                  <a:pt x="1829" y="892"/>
                  <a:pt x="1825" y="888"/>
                  <a:pt x="1822" y="883"/>
                </a:cubicBezTo>
                <a:cubicBezTo>
                  <a:pt x="1821" y="882"/>
                  <a:pt x="1819" y="881"/>
                  <a:pt x="1817" y="881"/>
                </a:cubicBezTo>
                <a:cubicBezTo>
                  <a:pt x="1813" y="881"/>
                  <a:pt x="1810" y="880"/>
                  <a:pt x="1806" y="879"/>
                </a:cubicBezTo>
                <a:cubicBezTo>
                  <a:pt x="1805" y="878"/>
                  <a:pt x="1804" y="879"/>
                  <a:pt x="1804" y="879"/>
                </a:cubicBezTo>
                <a:cubicBezTo>
                  <a:pt x="1803" y="879"/>
                  <a:pt x="1802" y="881"/>
                  <a:pt x="1803" y="882"/>
                </a:cubicBezTo>
                <a:cubicBezTo>
                  <a:pt x="1803" y="883"/>
                  <a:pt x="1804" y="885"/>
                  <a:pt x="1805" y="886"/>
                </a:cubicBezTo>
                <a:cubicBezTo>
                  <a:pt x="1807" y="889"/>
                  <a:pt x="1810" y="891"/>
                  <a:pt x="1813" y="893"/>
                </a:cubicBezTo>
                <a:cubicBezTo>
                  <a:pt x="1815" y="894"/>
                  <a:pt x="1816" y="895"/>
                  <a:pt x="1817" y="897"/>
                </a:cubicBezTo>
                <a:cubicBezTo>
                  <a:pt x="1818" y="898"/>
                  <a:pt x="1820" y="899"/>
                  <a:pt x="1820" y="901"/>
                </a:cubicBezTo>
                <a:cubicBezTo>
                  <a:pt x="1822" y="904"/>
                  <a:pt x="1824" y="906"/>
                  <a:pt x="1827" y="909"/>
                </a:cubicBezTo>
                <a:cubicBezTo>
                  <a:pt x="1828" y="909"/>
                  <a:pt x="1829" y="910"/>
                  <a:pt x="1829" y="911"/>
                </a:cubicBezTo>
                <a:cubicBezTo>
                  <a:pt x="1830" y="913"/>
                  <a:pt x="1830" y="915"/>
                  <a:pt x="1831" y="917"/>
                </a:cubicBezTo>
                <a:cubicBezTo>
                  <a:pt x="1832" y="918"/>
                  <a:pt x="1832" y="919"/>
                  <a:pt x="1833" y="920"/>
                </a:cubicBezTo>
                <a:cubicBezTo>
                  <a:pt x="1837" y="923"/>
                  <a:pt x="1839" y="927"/>
                  <a:pt x="1840" y="931"/>
                </a:cubicBezTo>
                <a:cubicBezTo>
                  <a:pt x="1841" y="933"/>
                  <a:pt x="1842" y="935"/>
                  <a:pt x="1842" y="937"/>
                </a:cubicBezTo>
                <a:cubicBezTo>
                  <a:pt x="1843" y="939"/>
                  <a:pt x="1844" y="940"/>
                  <a:pt x="1845" y="942"/>
                </a:cubicBezTo>
                <a:cubicBezTo>
                  <a:pt x="1848" y="945"/>
                  <a:pt x="1851" y="947"/>
                  <a:pt x="1853" y="950"/>
                </a:cubicBezTo>
                <a:cubicBezTo>
                  <a:pt x="1856" y="953"/>
                  <a:pt x="1858" y="955"/>
                  <a:pt x="1861" y="958"/>
                </a:cubicBezTo>
                <a:cubicBezTo>
                  <a:pt x="1864" y="959"/>
                  <a:pt x="1866" y="961"/>
                  <a:pt x="1868" y="963"/>
                </a:cubicBezTo>
                <a:cubicBezTo>
                  <a:pt x="1869" y="964"/>
                  <a:pt x="1870" y="964"/>
                  <a:pt x="1871" y="964"/>
                </a:cubicBezTo>
                <a:cubicBezTo>
                  <a:pt x="1874" y="964"/>
                  <a:pt x="1877" y="963"/>
                  <a:pt x="1880" y="964"/>
                </a:cubicBezTo>
                <a:cubicBezTo>
                  <a:pt x="1880" y="961"/>
                  <a:pt x="1881" y="958"/>
                  <a:pt x="1881" y="954"/>
                </a:cubicBezTo>
                <a:cubicBezTo>
                  <a:pt x="1881" y="951"/>
                  <a:pt x="1882" y="947"/>
                  <a:pt x="1882" y="944"/>
                </a:cubicBezTo>
                <a:close/>
                <a:moveTo>
                  <a:pt x="1880" y="964"/>
                </a:moveTo>
                <a:cubicBezTo>
                  <a:pt x="1880" y="964"/>
                  <a:pt x="1880" y="964"/>
                  <a:pt x="1880" y="965"/>
                </a:cubicBezTo>
                <a:cubicBezTo>
                  <a:pt x="1880" y="965"/>
                  <a:pt x="1880" y="965"/>
                  <a:pt x="1880" y="965"/>
                </a:cubicBezTo>
                <a:cubicBezTo>
                  <a:pt x="1880" y="964"/>
                  <a:pt x="1881" y="964"/>
                  <a:pt x="1881" y="964"/>
                </a:cubicBezTo>
                <a:cubicBezTo>
                  <a:pt x="1880" y="964"/>
                  <a:pt x="1880" y="964"/>
                  <a:pt x="1880" y="964"/>
                </a:cubicBezTo>
                <a:close/>
                <a:moveTo>
                  <a:pt x="428" y="172"/>
                </a:moveTo>
                <a:cubicBezTo>
                  <a:pt x="428" y="174"/>
                  <a:pt x="427" y="177"/>
                  <a:pt x="427" y="179"/>
                </a:cubicBezTo>
                <a:cubicBezTo>
                  <a:pt x="427" y="180"/>
                  <a:pt x="429" y="181"/>
                  <a:pt x="429" y="181"/>
                </a:cubicBezTo>
                <a:cubicBezTo>
                  <a:pt x="432" y="181"/>
                  <a:pt x="435" y="180"/>
                  <a:pt x="438" y="178"/>
                </a:cubicBezTo>
                <a:cubicBezTo>
                  <a:pt x="438" y="178"/>
                  <a:pt x="438" y="178"/>
                  <a:pt x="438" y="178"/>
                </a:cubicBezTo>
                <a:cubicBezTo>
                  <a:pt x="438" y="177"/>
                  <a:pt x="438" y="177"/>
                  <a:pt x="438" y="177"/>
                </a:cubicBezTo>
                <a:cubicBezTo>
                  <a:pt x="438" y="178"/>
                  <a:pt x="438" y="178"/>
                  <a:pt x="438" y="178"/>
                </a:cubicBezTo>
                <a:cubicBezTo>
                  <a:pt x="438" y="178"/>
                  <a:pt x="438" y="178"/>
                  <a:pt x="438" y="178"/>
                </a:cubicBezTo>
                <a:cubicBezTo>
                  <a:pt x="439" y="179"/>
                  <a:pt x="440" y="180"/>
                  <a:pt x="442" y="180"/>
                </a:cubicBezTo>
                <a:cubicBezTo>
                  <a:pt x="443" y="180"/>
                  <a:pt x="444" y="180"/>
                  <a:pt x="446" y="179"/>
                </a:cubicBezTo>
                <a:cubicBezTo>
                  <a:pt x="446" y="178"/>
                  <a:pt x="447" y="177"/>
                  <a:pt x="448" y="176"/>
                </a:cubicBezTo>
                <a:cubicBezTo>
                  <a:pt x="449" y="175"/>
                  <a:pt x="450" y="173"/>
                  <a:pt x="451" y="172"/>
                </a:cubicBezTo>
                <a:cubicBezTo>
                  <a:pt x="453" y="170"/>
                  <a:pt x="454" y="168"/>
                  <a:pt x="457" y="168"/>
                </a:cubicBezTo>
                <a:cubicBezTo>
                  <a:pt x="459" y="168"/>
                  <a:pt x="460" y="167"/>
                  <a:pt x="461" y="166"/>
                </a:cubicBezTo>
                <a:cubicBezTo>
                  <a:pt x="462" y="165"/>
                  <a:pt x="463" y="164"/>
                  <a:pt x="465" y="163"/>
                </a:cubicBezTo>
                <a:cubicBezTo>
                  <a:pt x="466" y="162"/>
                  <a:pt x="467" y="161"/>
                  <a:pt x="468" y="161"/>
                </a:cubicBezTo>
                <a:cubicBezTo>
                  <a:pt x="471" y="161"/>
                  <a:pt x="474" y="160"/>
                  <a:pt x="477" y="159"/>
                </a:cubicBezTo>
                <a:cubicBezTo>
                  <a:pt x="478" y="158"/>
                  <a:pt x="479" y="158"/>
                  <a:pt x="480" y="158"/>
                </a:cubicBezTo>
                <a:cubicBezTo>
                  <a:pt x="480" y="159"/>
                  <a:pt x="480" y="159"/>
                  <a:pt x="480" y="159"/>
                </a:cubicBezTo>
                <a:cubicBezTo>
                  <a:pt x="480" y="159"/>
                  <a:pt x="480" y="159"/>
                  <a:pt x="480" y="159"/>
                </a:cubicBezTo>
                <a:cubicBezTo>
                  <a:pt x="480" y="158"/>
                  <a:pt x="480" y="158"/>
                  <a:pt x="480" y="158"/>
                </a:cubicBezTo>
                <a:cubicBezTo>
                  <a:pt x="482" y="157"/>
                  <a:pt x="483" y="157"/>
                  <a:pt x="485" y="157"/>
                </a:cubicBezTo>
                <a:cubicBezTo>
                  <a:pt x="487" y="157"/>
                  <a:pt x="488" y="157"/>
                  <a:pt x="489" y="157"/>
                </a:cubicBezTo>
                <a:cubicBezTo>
                  <a:pt x="491" y="155"/>
                  <a:pt x="492" y="155"/>
                  <a:pt x="494" y="155"/>
                </a:cubicBezTo>
                <a:cubicBezTo>
                  <a:pt x="495" y="150"/>
                  <a:pt x="494" y="146"/>
                  <a:pt x="494" y="141"/>
                </a:cubicBezTo>
                <a:cubicBezTo>
                  <a:pt x="494" y="139"/>
                  <a:pt x="493" y="137"/>
                  <a:pt x="491" y="135"/>
                </a:cubicBezTo>
                <a:cubicBezTo>
                  <a:pt x="490" y="134"/>
                  <a:pt x="488" y="134"/>
                  <a:pt x="487" y="134"/>
                </a:cubicBezTo>
                <a:cubicBezTo>
                  <a:pt x="484" y="134"/>
                  <a:pt x="482" y="133"/>
                  <a:pt x="480" y="131"/>
                </a:cubicBezTo>
                <a:cubicBezTo>
                  <a:pt x="479" y="130"/>
                  <a:pt x="478" y="130"/>
                  <a:pt x="477" y="129"/>
                </a:cubicBezTo>
                <a:cubicBezTo>
                  <a:pt x="475" y="125"/>
                  <a:pt x="473" y="125"/>
                  <a:pt x="469" y="125"/>
                </a:cubicBezTo>
                <a:cubicBezTo>
                  <a:pt x="466" y="126"/>
                  <a:pt x="464" y="125"/>
                  <a:pt x="461" y="125"/>
                </a:cubicBezTo>
                <a:cubicBezTo>
                  <a:pt x="460" y="125"/>
                  <a:pt x="458" y="126"/>
                  <a:pt x="457" y="126"/>
                </a:cubicBezTo>
                <a:cubicBezTo>
                  <a:pt x="456" y="126"/>
                  <a:pt x="455" y="127"/>
                  <a:pt x="454" y="128"/>
                </a:cubicBezTo>
                <a:cubicBezTo>
                  <a:pt x="454" y="130"/>
                  <a:pt x="454" y="132"/>
                  <a:pt x="454" y="133"/>
                </a:cubicBezTo>
                <a:cubicBezTo>
                  <a:pt x="454" y="135"/>
                  <a:pt x="453" y="137"/>
                  <a:pt x="451" y="138"/>
                </a:cubicBezTo>
                <a:cubicBezTo>
                  <a:pt x="448" y="140"/>
                  <a:pt x="446" y="142"/>
                  <a:pt x="443" y="144"/>
                </a:cubicBezTo>
                <a:cubicBezTo>
                  <a:pt x="442" y="146"/>
                  <a:pt x="441" y="147"/>
                  <a:pt x="441" y="149"/>
                </a:cubicBezTo>
                <a:cubicBezTo>
                  <a:pt x="441" y="149"/>
                  <a:pt x="440" y="150"/>
                  <a:pt x="440" y="150"/>
                </a:cubicBezTo>
                <a:cubicBezTo>
                  <a:pt x="435" y="153"/>
                  <a:pt x="431" y="157"/>
                  <a:pt x="427" y="160"/>
                </a:cubicBezTo>
                <a:cubicBezTo>
                  <a:pt x="426" y="161"/>
                  <a:pt x="425" y="162"/>
                  <a:pt x="424" y="163"/>
                </a:cubicBezTo>
                <a:cubicBezTo>
                  <a:pt x="424" y="164"/>
                  <a:pt x="425" y="165"/>
                  <a:pt x="426" y="166"/>
                </a:cubicBezTo>
                <a:cubicBezTo>
                  <a:pt x="427" y="168"/>
                  <a:pt x="428" y="170"/>
                  <a:pt x="428" y="172"/>
                </a:cubicBezTo>
                <a:close/>
                <a:moveTo>
                  <a:pt x="1071" y="451"/>
                </a:moveTo>
                <a:cubicBezTo>
                  <a:pt x="1073" y="453"/>
                  <a:pt x="1073" y="455"/>
                  <a:pt x="1072" y="458"/>
                </a:cubicBezTo>
                <a:cubicBezTo>
                  <a:pt x="1072" y="459"/>
                  <a:pt x="1073" y="459"/>
                  <a:pt x="1073" y="460"/>
                </a:cubicBezTo>
                <a:cubicBezTo>
                  <a:pt x="1075" y="461"/>
                  <a:pt x="1075" y="462"/>
                  <a:pt x="1074" y="463"/>
                </a:cubicBezTo>
                <a:cubicBezTo>
                  <a:pt x="1073" y="464"/>
                  <a:pt x="1073" y="464"/>
                  <a:pt x="1073" y="465"/>
                </a:cubicBezTo>
                <a:cubicBezTo>
                  <a:pt x="1073" y="466"/>
                  <a:pt x="1073" y="466"/>
                  <a:pt x="1074" y="466"/>
                </a:cubicBezTo>
                <a:cubicBezTo>
                  <a:pt x="1074" y="467"/>
                  <a:pt x="1074" y="467"/>
                  <a:pt x="1074" y="468"/>
                </a:cubicBezTo>
                <a:cubicBezTo>
                  <a:pt x="1076" y="470"/>
                  <a:pt x="1076" y="470"/>
                  <a:pt x="1078" y="468"/>
                </a:cubicBezTo>
                <a:cubicBezTo>
                  <a:pt x="1078" y="468"/>
                  <a:pt x="1079" y="468"/>
                  <a:pt x="1079" y="467"/>
                </a:cubicBezTo>
                <a:cubicBezTo>
                  <a:pt x="1079" y="468"/>
                  <a:pt x="1079" y="468"/>
                  <a:pt x="1079" y="469"/>
                </a:cubicBezTo>
                <a:cubicBezTo>
                  <a:pt x="1079" y="470"/>
                  <a:pt x="1079" y="472"/>
                  <a:pt x="1078" y="473"/>
                </a:cubicBezTo>
                <a:cubicBezTo>
                  <a:pt x="1078" y="475"/>
                  <a:pt x="1079" y="476"/>
                  <a:pt x="1081" y="476"/>
                </a:cubicBezTo>
                <a:cubicBezTo>
                  <a:pt x="1081" y="476"/>
                  <a:pt x="1081" y="476"/>
                  <a:pt x="1082" y="476"/>
                </a:cubicBezTo>
                <a:cubicBezTo>
                  <a:pt x="1083" y="476"/>
                  <a:pt x="1085" y="476"/>
                  <a:pt x="1086" y="476"/>
                </a:cubicBezTo>
                <a:cubicBezTo>
                  <a:pt x="1088" y="477"/>
                  <a:pt x="1087" y="479"/>
                  <a:pt x="1088" y="480"/>
                </a:cubicBezTo>
                <a:cubicBezTo>
                  <a:pt x="1088" y="481"/>
                  <a:pt x="1089" y="482"/>
                  <a:pt x="1089" y="482"/>
                </a:cubicBezTo>
                <a:cubicBezTo>
                  <a:pt x="1091" y="483"/>
                  <a:pt x="1091" y="484"/>
                  <a:pt x="1091" y="486"/>
                </a:cubicBezTo>
                <a:cubicBezTo>
                  <a:pt x="1090" y="490"/>
                  <a:pt x="1089" y="491"/>
                  <a:pt x="1084" y="490"/>
                </a:cubicBezTo>
                <a:cubicBezTo>
                  <a:pt x="1084" y="490"/>
                  <a:pt x="1083" y="490"/>
                  <a:pt x="1083" y="490"/>
                </a:cubicBezTo>
                <a:cubicBezTo>
                  <a:pt x="1082" y="490"/>
                  <a:pt x="1082" y="490"/>
                  <a:pt x="1082" y="491"/>
                </a:cubicBezTo>
                <a:cubicBezTo>
                  <a:pt x="1082" y="493"/>
                  <a:pt x="1082" y="496"/>
                  <a:pt x="1084" y="498"/>
                </a:cubicBezTo>
                <a:cubicBezTo>
                  <a:pt x="1084" y="498"/>
                  <a:pt x="1084" y="500"/>
                  <a:pt x="1083" y="501"/>
                </a:cubicBezTo>
                <a:cubicBezTo>
                  <a:pt x="1082" y="501"/>
                  <a:pt x="1081" y="502"/>
                  <a:pt x="1080" y="503"/>
                </a:cubicBezTo>
                <a:cubicBezTo>
                  <a:pt x="1080" y="503"/>
                  <a:pt x="1079" y="504"/>
                  <a:pt x="1078" y="504"/>
                </a:cubicBezTo>
                <a:cubicBezTo>
                  <a:pt x="1078" y="505"/>
                  <a:pt x="1078" y="506"/>
                  <a:pt x="1078" y="506"/>
                </a:cubicBezTo>
                <a:cubicBezTo>
                  <a:pt x="1078" y="506"/>
                  <a:pt x="1079" y="507"/>
                  <a:pt x="1079" y="507"/>
                </a:cubicBezTo>
                <a:cubicBezTo>
                  <a:pt x="1083" y="508"/>
                  <a:pt x="1086" y="509"/>
                  <a:pt x="1089" y="511"/>
                </a:cubicBezTo>
                <a:cubicBezTo>
                  <a:pt x="1089" y="511"/>
                  <a:pt x="1089" y="511"/>
                  <a:pt x="1090" y="511"/>
                </a:cubicBezTo>
                <a:cubicBezTo>
                  <a:pt x="1089" y="511"/>
                  <a:pt x="1089" y="512"/>
                  <a:pt x="1088" y="512"/>
                </a:cubicBezTo>
                <a:cubicBezTo>
                  <a:pt x="1085" y="511"/>
                  <a:pt x="1083" y="512"/>
                  <a:pt x="1082" y="515"/>
                </a:cubicBezTo>
                <a:cubicBezTo>
                  <a:pt x="1080" y="518"/>
                  <a:pt x="1077" y="520"/>
                  <a:pt x="1075" y="522"/>
                </a:cubicBezTo>
                <a:cubicBezTo>
                  <a:pt x="1075" y="522"/>
                  <a:pt x="1075" y="523"/>
                  <a:pt x="1076" y="523"/>
                </a:cubicBezTo>
                <a:cubicBezTo>
                  <a:pt x="1076" y="523"/>
                  <a:pt x="1076" y="523"/>
                  <a:pt x="1076" y="523"/>
                </a:cubicBezTo>
                <a:cubicBezTo>
                  <a:pt x="1077" y="523"/>
                  <a:pt x="1078" y="523"/>
                  <a:pt x="1079" y="523"/>
                </a:cubicBezTo>
                <a:cubicBezTo>
                  <a:pt x="1080" y="522"/>
                  <a:pt x="1082" y="521"/>
                  <a:pt x="1083" y="522"/>
                </a:cubicBezTo>
                <a:cubicBezTo>
                  <a:pt x="1086" y="522"/>
                  <a:pt x="1088" y="521"/>
                  <a:pt x="1090" y="519"/>
                </a:cubicBezTo>
                <a:cubicBezTo>
                  <a:pt x="1091" y="518"/>
                  <a:pt x="1092" y="518"/>
                  <a:pt x="1093" y="518"/>
                </a:cubicBezTo>
                <a:cubicBezTo>
                  <a:pt x="1096" y="518"/>
                  <a:pt x="1099" y="518"/>
                  <a:pt x="1102" y="518"/>
                </a:cubicBezTo>
                <a:cubicBezTo>
                  <a:pt x="1105" y="517"/>
                  <a:pt x="1109" y="516"/>
                  <a:pt x="1112" y="516"/>
                </a:cubicBezTo>
                <a:cubicBezTo>
                  <a:pt x="1116" y="516"/>
                  <a:pt x="1118" y="514"/>
                  <a:pt x="1121" y="512"/>
                </a:cubicBezTo>
                <a:cubicBezTo>
                  <a:pt x="1121" y="511"/>
                  <a:pt x="1121" y="510"/>
                  <a:pt x="1120" y="509"/>
                </a:cubicBezTo>
                <a:cubicBezTo>
                  <a:pt x="1120" y="509"/>
                  <a:pt x="1119" y="509"/>
                  <a:pt x="1119" y="509"/>
                </a:cubicBezTo>
                <a:cubicBezTo>
                  <a:pt x="1118" y="508"/>
                  <a:pt x="1118" y="507"/>
                  <a:pt x="1118" y="507"/>
                </a:cubicBezTo>
                <a:cubicBezTo>
                  <a:pt x="1119" y="505"/>
                  <a:pt x="1121" y="503"/>
                  <a:pt x="1122" y="501"/>
                </a:cubicBezTo>
                <a:cubicBezTo>
                  <a:pt x="1124" y="498"/>
                  <a:pt x="1121" y="494"/>
                  <a:pt x="1117" y="493"/>
                </a:cubicBezTo>
                <a:cubicBezTo>
                  <a:pt x="1116" y="493"/>
                  <a:pt x="1114" y="493"/>
                  <a:pt x="1113" y="493"/>
                </a:cubicBezTo>
                <a:cubicBezTo>
                  <a:pt x="1113" y="493"/>
                  <a:pt x="1113" y="493"/>
                  <a:pt x="1113" y="493"/>
                </a:cubicBezTo>
                <a:cubicBezTo>
                  <a:pt x="1113" y="493"/>
                  <a:pt x="1113" y="493"/>
                  <a:pt x="1113" y="493"/>
                </a:cubicBezTo>
                <a:cubicBezTo>
                  <a:pt x="1113" y="493"/>
                  <a:pt x="1113" y="493"/>
                  <a:pt x="1113" y="493"/>
                </a:cubicBezTo>
                <a:cubicBezTo>
                  <a:pt x="1113" y="493"/>
                  <a:pt x="1113" y="493"/>
                  <a:pt x="1113" y="493"/>
                </a:cubicBezTo>
                <a:cubicBezTo>
                  <a:pt x="1113" y="492"/>
                  <a:pt x="1113" y="491"/>
                  <a:pt x="1113" y="490"/>
                </a:cubicBezTo>
                <a:cubicBezTo>
                  <a:pt x="1111" y="488"/>
                  <a:pt x="1110" y="485"/>
                  <a:pt x="1109" y="482"/>
                </a:cubicBezTo>
                <a:cubicBezTo>
                  <a:pt x="1108" y="481"/>
                  <a:pt x="1107" y="479"/>
                  <a:pt x="1106" y="478"/>
                </a:cubicBezTo>
                <a:cubicBezTo>
                  <a:pt x="1103" y="477"/>
                  <a:pt x="1102" y="475"/>
                  <a:pt x="1101" y="472"/>
                </a:cubicBezTo>
                <a:cubicBezTo>
                  <a:pt x="1099" y="467"/>
                  <a:pt x="1097" y="464"/>
                  <a:pt x="1093" y="463"/>
                </a:cubicBezTo>
                <a:cubicBezTo>
                  <a:pt x="1092" y="463"/>
                  <a:pt x="1092" y="462"/>
                  <a:pt x="1092" y="462"/>
                </a:cubicBezTo>
                <a:cubicBezTo>
                  <a:pt x="1093" y="460"/>
                  <a:pt x="1093" y="459"/>
                  <a:pt x="1094" y="458"/>
                </a:cubicBezTo>
                <a:cubicBezTo>
                  <a:pt x="1095" y="455"/>
                  <a:pt x="1096" y="452"/>
                  <a:pt x="1097" y="450"/>
                </a:cubicBezTo>
                <a:cubicBezTo>
                  <a:pt x="1097" y="448"/>
                  <a:pt x="1096" y="447"/>
                  <a:pt x="1095" y="446"/>
                </a:cubicBezTo>
                <a:cubicBezTo>
                  <a:pt x="1094" y="446"/>
                  <a:pt x="1094" y="446"/>
                  <a:pt x="1093" y="446"/>
                </a:cubicBezTo>
                <a:cubicBezTo>
                  <a:pt x="1091" y="446"/>
                  <a:pt x="1089" y="446"/>
                  <a:pt x="1087" y="446"/>
                </a:cubicBezTo>
                <a:cubicBezTo>
                  <a:pt x="1087" y="446"/>
                  <a:pt x="1086" y="445"/>
                  <a:pt x="1086" y="445"/>
                </a:cubicBezTo>
                <a:cubicBezTo>
                  <a:pt x="1086" y="445"/>
                  <a:pt x="1086" y="445"/>
                  <a:pt x="1086" y="444"/>
                </a:cubicBezTo>
                <a:cubicBezTo>
                  <a:pt x="1087" y="443"/>
                  <a:pt x="1088" y="442"/>
                  <a:pt x="1089" y="440"/>
                </a:cubicBezTo>
                <a:cubicBezTo>
                  <a:pt x="1090" y="440"/>
                  <a:pt x="1090" y="439"/>
                  <a:pt x="1090" y="439"/>
                </a:cubicBezTo>
                <a:cubicBezTo>
                  <a:pt x="1090" y="438"/>
                  <a:pt x="1089" y="437"/>
                  <a:pt x="1088" y="437"/>
                </a:cubicBezTo>
                <a:cubicBezTo>
                  <a:pt x="1085" y="437"/>
                  <a:pt x="1083" y="437"/>
                  <a:pt x="1081" y="438"/>
                </a:cubicBezTo>
                <a:cubicBezTo>
                  <a:pt x="1079" y="438"/>
                  <a:pt x="1079" y="438"/>
                  <a:pt x="1078" y="440"/>
                </a:cubicBezTo>
                <a:cubicBezTo>
                  <a:pt x="1077" y="442"/>
                  <a:pt x="1075" y="445"/>
                  <a:pt x="1074" y="447"/>
                </a:cubicBezTo>
                <a:cubicBezTo>
                  <a:pt x="1074" y="448"/>
                  <a:pt x="1073" y="448"/>
                  <a:pt x="1072" y="448"/>
                </a:cubicBezTo>
                <a:cubicBezTo>
                  <a:pt x="1070" y="448"/>
                  <a:pt x="1069" y="449"/>
                  <a:pt x="1071" y="451"/>
                </a:cubicBezTo>
                <a:close/>
                <a:moveTo>
                  <a:pt x="1161" y="142"/>
                </a:moveTo>
                <a:cubicBezTo>
                  <a:pt x="1161" y="145"/>
                  <a:pt x="1163" y="147"/>
                  <a:pt x="1164" y="149"/>
                </a:cubicBezTo>
                <a:cubicBezTo>
                  <a:pt x="1165" y="150"/>
                  <a:pt x="1167" y="152"/>
                  <a:pt x="1167" y="154"/>
                </a:cubicBezTo>
                <a:cubicBezTo>
                  <a:pt x="1169" y="156"/>
                  <a:pt x="1171" y="159"/>
                  <a:pt x="1174" y="160"/>
                </a:cubicBezTo>
                <a:cubicBezTo>
                  <a:pt x="1174" y="160"/>
                  <a:pt x="1174" y="160"/>
                  <a:pt x="1174" y="160"/>
                </a:cubicBezTo>
                <a:cubicBezTo>
                  <a:pt x="1174" y="160"/>
                  <a:pt x="1174" y="160"/>
                  <a:pt x="1174" y="160"/>
                </a:cubicBezTo>
                <a:cubicBezTo>
                  <a:pt x="1175" y="159"/>
                  <a:pt x="1176" y="157"/>
                  <a:pt x="1177" y="156"/>
                </a:cubicBezTo>
                <a:cubicBezTo>
                  <a:pt x="1178" y="155"/>
                  <a:pt x="1178" y="154"/>
                  <a:pt x="1178" y="152"/>
                </a:cubicBezTo>
                <a:cubicBezTo>
                  <a:pt x="1178" y="152"/>
                  <a:pt x="1179" y="151"/>
                  <a:pt x="1179" y="151"/>
                </a:cubicBezTo>
                <a:cubicBezTo>
                  <a:pt x="1180" y="151"/>
                  <a:pt x="1180" y="151"/>
                  <a:pt x="1180" y="151"/>
                </a:cubicBezTo>
                <a:cubicBezTo>
                  <a:pt x="1181" y="154"/>
                  <a:pt x="1183" y="153"/>
                  <a:pt x="1185" y="153"/>
                </a:cubicBezTo>
                <a:cubicBezTo>
                  <a:pt x="1185" y="153"/>
                  <a:pt x="1185" y="153"/>
                  <a:pt x="1185" y="153"/>
                </a:cubicBezTo>
                <a:cubicBezTo>
                  <a:pt x="1186" y="154"/>
                  <a:pt x="1186" y="154"/>
                  <a:pt x="1185" y="154"/>
                </a:cubicBezTo>
                <a:cubicBezTo>
                  <a:pt x="1183" y="155"/>
                  <a:pt x="1182" y="157"/>
                  <a:pt x="1180" y="158"/>
                </a:cubicBezTo>
                <a:cubicBezTo>
                  <a:pt x="1179" y="160"/>
                  <a:pt x="1177" y="160"/>
                  <a:pt x="1174" y="160"/>
                </a:cubicBezTo>
                <a:cubicBezTo>
                  <a:pt x="1174" y="160"/>
                  <a:pt x="1174" y="160"/>
                  <a:pt x="1174" y="160"/>
                </a:cubicBezTo>
                <a:cubicBezTo>
                  <a:pt x="1174" y="160"/>
                  <a:pt x="1174" y="160"/>
                  <a:pt x="1174" y="160"/>
                </a:cubicBezTo>
                <a:cubicBezTo>
                  <a:pt x="1174" y="162"/>
                  <a:pt x="1174" y="163"/>
                  <a:pt x="1174" y="165"/>
                </a:cubicBezTo>
                <a:cubicBezTo>
                  <a:pt x="1174" y="166"/>
                  <a:pt x="1175" y="167"/>
                  <a:pt x="1176" y="167"/>
                </a:cubicBezTo>
                <a:cubicBezTo>
                  <a:pt x="1177" y="168"/>
                  <a:pt x="1179" y="168"/>
                  <a:pt x="1179" y="169"/>
                </a:cubicBezTo>
                <a:cubicBezTo>
                  <a:pt x="1179" y="169"/>
                  <a:pt x="1179" y="169"/>
                  <a:pt x="1179" y="169"/>
                </a:cubicBezTo>
                <a:cubicBezTo>
                  <a:pt x="1179" y="169"/>
                  <a:pt x="1180" y="169"/>
                  <a:pt x="1180" y="169"/>
                </a:cubicBezTo>
                <a:cubicBezTo>
                  <a:pt x="1180" y="169"/>
                  <a:pt x="1181" y="169"/>
                  <a:pt x="1182" y="169"/>
                </a:cubicBezTo>
                <a:cubicBezTo>
                  <a:pt x="1183" y="169"/>
                  <a:pt x="1183" y="170"/>
                  <a:pt x="1182" y="170"/>
                </a:cubicBezTo>
                <a:cubicBezTo>
                  <a:pt x="1182" y="170"/>
                  <a:pt x="1182" y="170"/>
                  <a:pt x="1181" y="170"/>
                </a:cubicBezTo>
                <a:cubicBezTo>
                  <a:pt x="1181" y="170"/>
                  <a:pt x="1180" y="170"/>
                  <a:pt x="1180" y="169"/>
                </a:cubicBezTo>
                <a:cubicBezTo>
                  <a:pt x="1179" y="169"/>
                  <a:pt x="1179" y="169"/>
                  <a:pt x="1179" y="169"/>
                </a:cubicBezTo>
                <a:cubicBezTo>
                  <a:pt x="1179" y="169"/>
                  <a:pt x="1179" y="169"/>
                  <a:pt x="1179" y="169"/>
                </a:cubicBezTo>
                <a:cubicBezTo>
                  <a:pt x="1178" y="169"/>
                  <a:pt x="1177" y="169"/>
                  <a:pt x="1176" y="170"/>
                </a:cubicBezTo>
                <a:cubicBezTo>
                  <a:pt x="1176" y="172"/>
                  <a:pt x="1176" y="173"/>
                  <a:pt x="1176" y="175"/>
                </a:cubicBezTo>
                <a:cubicBezTo>
                  <a:pt x="1179" y="179"/>
                  <a:pt x="1182" y="182"/>
                  <a:pt x="1187" y="183"/>
                </a:cubicBezTo>
                <a:cubicBezTo>
                  <a:pt x="1187" y="183"/>
                  <a:pt x="1187" y="183"/>
                  <a:pt x="1187" y="183"/>
                </a:cubicBezTo>
                <a:cubicBezTo>
                  <a:pt x="1187" y="183"/>
                  <a:pt x="1187" y="183"/>
                  <a:pt x="1187" y="183"/>
                </a:cubicBezTo>
                <a:cubicBezTo>
                  <a:pt x="1187" y="183"/>
                  <a:pt x="1187" y="183"/>
                  <a:pt x="1187" y="183"/>
                </a:cubicBezTo>
                <a:cubicBezTo>
                  <a:pt x="1187" y="183"/>
                  <a:pt x="1187" y="183"/>
                  <a:pt x="1187" y="183"/>
                </a:cubicBezTo>
                <a:cubicBezTo>
                  <a:pt x="1186" y="184"/>
                  <a:pt x="1186" y="184"/>
                  <a:pt x="1186" y="185"/>
                </a:cubicBezTo>
                <a:cubicBezTo>
                  <a:pt x="1187" y="187"/>
                  <a:pt x="1188" y="189"/>
                  <a:pt x="1190" y="191"/>
                </a:cubicBezTo>
                <a:cubicBezTo>
                  <a:pt x="1191" y="191"/>
                  <a:pt x="1193" y="191"/>
                  <a:pt x="1193" y="190"/>
                </a:cubicBezTo>
                <a:cubicBezTo>
                  <a:pt x="1194" y="190"/>
                  <a:pt x="1194" y="189"/>
                  <a:pt x="1194" y="188"/>
                </a:cubicBezTo>
                <a:cubicBezTo>
                  <a:pt x="1194" y="185"/>
                  <a:pt x="1195" y="181"/>
                  <a:pt x="1195" y="177"/>
                </a:cubicBezTo>
                <a:cubicBezTo>
                  <a:pt x="1195" y="175"/>
                  <a:pt x="1196" y="173"/>
                  <a:pt x="1197" y="172"/>
                </a:cubicBezTo>
                <a:cubicBezTo>
                  <a:pt x="1198" y="171"/>
                  <a:pt x="1199" y="169"/>
                  <a:pt x="1199" y="168"/>
                </a:cubicBezTo>
                <a:cubicBezTo>
                  <a:pt x="1198" y="164"/>
                  <a:pt x="1201" y="159"/>
                  <a:pt x="1201" y="155"/>
                </a:cubicBezTo>
                <a:cubicBezTo>
                  <a:pt x="1201" y="154"/>
                  <a:pt x="1201" y="154"/>
                  <a:pt x="1201" y="153"/>
                </a:cubicBezTo>
                <a:cubicBezTo>
                  <a:pt x="1202" y="151"/>
                  <a:pt x="1203" y="149"/>
                  <a:pt x="1205" y="149"/>
                </a:cubicBezTo>
                <a:cubicBezTo>
                  <a:pt x="1205" y="148"/>
                  <a:pt x="1206" y="148"/>
                  <a:pt x="1206" y="149"/>
                </a:cubicBezTo>
                <a:cubicBezTo>
                  <a:pt x="1206" y="150"/>
                  <a:pt x="1206" y="152"/>
                  <a:pt x="1206" y="152"/>
                </a:cubicBezTo>
                <a:cubicBezTo>
                  <a:pt x="1208" y="155"/>
                  <a:pt x="1209" y="159"/>
                  <a:pt x="1210" y="162"/>
                </a:cubicBezTo>
                <a:cubicBezTo>
                  <a:pt x="1211" y="163"/>
                  <a:pt x="1211" y="165"/>
                  <a:pt x="1211" y="166"/>
                </a:cubicBezTo>
                <a:cubicBezTo>
                  <a:pt x="1210" y="168"/>
                  <a:pt x="1210" y="169"/>
                  <a:pt x="1210" y="170"/>
                </a:cubicBezTo>
                <a:cubicBezTo>
                  <a:pt x="1209" y="171"/>
                  <a:pt x="1211" y="173"/>
                  <a:pt x="1212" y="173"/>
                </a:cubicBezTo>
                <a:cubicBezTo>
                  <a:pt x="1213" y="172"/>
                  <a:pt x="1215" y="171"/>
                  <a:pt x="1216" y="171"/>
                </a:cubicBezTo>
                <a:cubicBezTo>
                  <a:pt x="1217" y="170"/>
                  <a:pt x="1217" y="170"/>
                  <a:pt x="1218" y="172"/>
                </a:cubicBezTo>
                <a:cubicBezTo>
                  <a:pt x="1218" y="173"/>
                  <a:pt x="1218" y="173"/>
                  <a:pt x="1218" y="173"/>
                </a:cubicBezTo>
                <a:cubicBezTo>
                  <a:pt x="1219" y="175"/>
                  <a:pt x="1220" y="175"/>
                  <a:pt x="1221" y="174"/>
                </a:cubicBezTo>
                <a:cubicBezTo>
                  <a:pt x="1224" y="172"/>
                  <a:pt x="1226" y="168"/>
                  <a:pt x="1227" y="164"/>
                </a:cubicBezTo>
                <a:cubicBezTo>
                  <a:pt x="1227" y="163"/>
                  <a:pt x="1226" y="163"/>
                  <a:pt x="1226" y="163"/>
                </a:cubicBezTo>
                <a:cubicBezTo>
                  <a:pt x="1225" y="162"/>
                  <a:pt x="1225" y="162"/>
                  <a:pt x="1224" y="162"/>
                </a:cubicBezTo>
                <a:cubicBezTo>
                  <a:pt x="1221" y="162"/>
                  <a:pt x="1220" y="161"/>
                  <a:pt x="1220" y="158"/>
                </a:cubicBezTo>
                <a:cubicBezTo>
                  <a:pt x="1220" y="155"/>
                  <a:pt x="1219" y="155"/>
                  <a:pt x="1216" y="155"/>
                </a:cubicBezTo>
                <a:cubicBezTo>
                  <a:pt x="1214" y="156"/>
                  <a:pt x="1214" y="156"/>
                  <a:pt x="1215" y="154"/>
                </a:cubicBezTo>
                <a:cubicBezTo>
                  <a:pt x="1215" y="153"/>
                  <a:pt x="1215" y="153"/>
                  <a:pt x="1215" y="152"/>
                </a:cubicBezTo>
                <a:cubicBezTo>
                  <a:pt x="1215" y="150"/>
                  <a:pt x="1215" y="149"/>
                  <a:pt x="1213" y="148"/>
                </a:cubicBezTo>
                <a:cubicBezTo>
                  <a:pt x="1212" y="148"/>
                  <a:pt x="1210" y="148"/>
                  <a:pt x="1209" y="146"/>
                </a:cubicBezTo>
                <a:cubicBezTo>
                  <a:pt x="1208" y="144"/>
                  <a:pt x="1206" y="143"/>
                  <a:pt x="1205" y="140"/>
                </a:cubicBezTo>
                <a:cubicBezTo>
                  <a:pt x="1205" y="140"/>
                  <a:pt x="1204" y="139"/>
                  <a:pt x="1204" y="139"/>
                </a:cubicBezTo>
                <a:cubicBezTo>
                  <a:pt x="1203" y="139"/>
                  <a:pt x="1202" y="139"/>
                  <a:pt x="1201" y="138"/>
                </a:cubicBezTo>
                <a:cubicBezTo>
                  <a:pt x="1198" y="137"/>
                  <a:pt x="1196" y="136"/>
                  <a:pt x="1196" y="134"/>
                </a:cubicBezTo>
                <a:cubicBezTo>
                  <a:pt x="1195" y="131"/>
                  <a:pt x="1194" y="129"/>
                  <a:pt x="1192" y="128"/>
                </a:cubicBezTo>
                <a:cubicBezTo>
                  <a:pt x="1191" y="128"/>
                  <a:pt x="1191" y="127"/>
                  <a:pt x="1190" y="126"/>
                </a:cubicBezTo>
                <a:cubicBezTo>
                  <a:pt x="1189" y="125"/>
                  <a:pt x="1188" y="123"/>
                  <a:pt x="1186" y="123"/>
                </a:cubicBezTo>
                <a:cubicBezTo>
                  <a:pt x="1185" y="122"/>
                  <a:pt x="1184" y="122"/>
                  <a:pt x="1183" y="121"/>
                </a:cubicBezTo>
                <a:cubicBezTo>
                  <a:pt x="1182" y="121"/>
                  <a:pt x="1181" y="121"/>
                  <a:pt x="1181" y="123"/>
                </a:cubicBezTo>
                <a:cubicBezTo>
                  <a:pt x="1180" y="124"/>
                  <a:pt x="1180" y="126"/>
                  <a:pt x="1180" y="128"/>
                </a:cubicBezTo>
                <a:cubicBezTo>
                  <a:pt x="1180" y="128"/>
                  <a:pt x="1180" y="128"/>
                  <a:pt x="1180" y="128"/>
                </a:cubicBezTo>
                <a:cubicBezTo>
                  <a:pt x="1180" y="128"/>
                  <a:pt x="1180" y="129"/>
                  <a:pt x="1180" y="129"/>
                </a:cubicBezTo>
                <a:cubicBezTo>
                  <a:pt x="1181" y="130"/>
                  <a:pt x="1181" y="131"/>
                  <a:pt x="1181" y="132"/>
                </a:cubicBezTo>
                <a:cubicBezTo>
                  <a:pt x="1181" y="133"/>
                  <a:pt x="1181" y="133"/>
                  <a:pt x="1181" y="133"/>
                </a:cubicBezTo>
                <a:cubicBezTo>
                  <a:pt x="1180" y="134"/>
                  <a:pt x="1180" y="133"/>
                  <a:pt x="1180" y="132"/>
                </a:cubicBezTo>
                <a:cubicBezTo>
                  <a:pt x="1180" y="131"/>
                  <a:pt x="1180" y="130"/>
                  <a:pt x="1180" y="129"/>
                </a:cubicBezTo>
                <a:cubicBezTo>
                  <a:pt x="1180" y="129"/>
                  <a:pt x="1180" y="129"/>
                  <a:pt x="1179" y="129"/>
                </a:cubicBezTo>
                <a:cubicBezTo>
                  <a:pt x="1180" y="128"/>
                  <a:pt x="1180" y="128"/>
                  <a:pt x="1180" y="128"/>
                </a:cubicBezTo>
                <a:cubicBezTo>
                  <a:pt x="1179" y="128"/>
                  <a:pt x="1178" y="128"/>
                  <a:pt x="1178" y="128"/>
                </a:cubicBezTo>
                <a:cubicBezTo>
                  <a:pt x="1176" y="127"/>
                  <a:pt x="1174" y="128"/>
                  <a:pt x="1172" y="128"/>
                </a:cubicBezTo>
                <a:cubicBezTo>
                  <a:pt x="1172" y="128"/>
                  <a:pt x="1172" y="129"/>
                  <a:pt x="1172" y="129"/>
                </a:cubicBezTo>
                <a:cubicBezTo>
                  <a:pt x="1172" y="129"/>
                  <a:pt x="1172" y="129"/>
                  <a:pt x="1172" y="129"/>
                </a:cubicBezTo>
                <a:cubicBezTo>
                  <a:pt x="1172" y="129"/>
                  <a:pt x="1172" y="130"/>
                  <a:pt x="1172" y="130"/>
                </a:cubicBezTo>
                <a:cubicBezTo>
                  <a:pt x="1172" y="131"/>
                  <a:pt x="1172" y="131"/>
                  <a:pt x="1171" y="131"/>
                </a:cubicBezTo>
                <a:cubicBezTo>
                  <a:pt x="1171" y="131"/>
                  <a:pt x="1171" y="130"/>
                  <a:pt x="1170" y="130"/>
                </a:cubicBezTo>
                <a:cubicBezTo>
                  <a:pt x="1170" y="130"/>
                  <a:pt x="1170" y="129"/>
                  <a:pt x="1171" y="129"/>
                </a:cubicBezTo>
                <a:cubicBezTo>
                  <a:pt x="1171" y="129"/>
                  <a:pt x="1172" y="129"/>
                  <a:pt x="1172" y="129"/>
                </a:cubicBezTo>
                <a:cubicBezTo>
                  <a:pt x="1172" y="129"/>
                  <a:pt x="1172" y="128"/>
                  <a:pt x="1172" y="128"/>
                </a:cubicBezTo>
                <a:cubicBezTo>
                  <a:pt x="1172" y="128"/>
                  <a:pt x="1172" y="128"/>
                  <a:pt x="1172" y="128"/>
                </a:cubicBezTo>
                <a:cubicBezTo>
                  <a:pt x="1172" y="128"/>
                  <a:pt x="1172" y="128"/>
                  <a:pt x="1172" y="128"/>
                </a:cubicBezTo>
                <a:cubicBezTo>
                  <a:pt x="1172" y="125"/>
                  <a:pt x="1171" y="125"/>
                  <a:pt x="1169" y="125"/>
                </a:cubicBezTo>
                <a:cubicBezTo>
                  <a:pt x="1167" y="126"/>
                  <a:pt x="1164" y="127"/>
                  <a:pt x="1162" y="127"/>
                </a:cubicBezTo>
                <a:cubicBezTo>
                  <a:pt x="1160" y="127"/>
                  <a:pt x="1159" y="128"/>
                  <a:pt x="1159" y="129"/>
                </a:cubicBezTo>
                <a:cubicBezTo>
                  <a:pt x="1159" y="130"/>
                  <a:pt x="1158" y="131"/>
                  <a:pt x="1158" y="132"/>
                </a:cubicBezTo>
                <a:cubicBezTo>
                  <a:pt x="1157" y="135"/>
                  <a:pt x="1157" y="138"/>
                  <a:pt x="1160" y="140"/>
                </a:cubicBezTo>
                <a:cubicBezTo>
                  <a:pt x="1161" y="141"/>
                  <a:pt x="1161" y="142"/>
                  <a:pt x="1161" y="142"/>
                </a:cubicBezTo>
                <a:close/>
                <a:moveTo>
                  <a:pt x="1183" y="167"/>
                </a:moveTo>
                <a:cubicBezTo>
                  <a:pt x="1182" y="166"/>
                  <a:pt x="1182" y="166"/>
                  <a:pt x="1182" y="166"/>
                </a:cubicBezTo>
                <a:cubicBezTo>
                  <a:pt x="1183" y="166"/>
                  <a:pt x="1183" y="166"/>
                  <a:pt x="1183" y="166"/>
                </a:cubicBezTo>
                <a:lnTo>
                  <a:pt x="1183" y="167"/>
                </a:lnTo>
                <a:close/>
                <a:moveTo>
                  <a:pt x="1181" y="139"/>
                </a:moveTo>
                <a:cubicBezTo>
                  <a:pt x="1181" y="139"/>
                  <a:pt x="1181" y="139"/>
                  <a:pt x="1181" y="139"/>
                </a:cubicBezTo>
                <a:cubicBezTo>
                  <a:pt x="1181" y="139"/>
                  <a:pt x="1181" y="139"/>
                  <a:pt x="1181" y="139"/>
                </a:cubicBezTo>
                <a:cubicBezTo>
                  <a:pt x="1181" y="139"/>
                  <a:pt x="1181" y="139"/>
                  <a:pt x="1181" y="139"/>
                </a:cubicBezTo>
                <a:close/>
                <a:moveTo>
                  <a:pt x="697" y="160"/>
                </a:moveTo>
                <a:cubicBezTo>
                  <a:pt x="696" y="159"/>
                  <a:pt x="695" y="158"/>
                  <a:pt x="695" y="157"/>
                </a:cubicBezTo>
                <a:cubicBezTo>
                  <a:pt x="694" y="156"/>
                  <a:pt x="692" y="155"/>
                  <a:pt x="690" y="155"/>
                </a:cubicBezTo>
                <a:cubicBezTo>
                  <a:pt x="688" y="155"/>
                  <a:pt x="685" y="155"/>
                  <a:pt x="683" y="154"/>
                </a:cubicBezTo>
                <a:cubicBezTo>
                  <a:pt x="682" y="153"/>
                  <a:pt x="681" y="153"/>
                  <a:pt x="680" y="153"/>
                </a:cubicBezTo>
                <a:cubicBezTo>
                  <a:pt x="677" y="154"/>
                  <a:pt x="673" y="154"/>
                  <a:pt x="669" y="155"/>
                </a:cubicBezTo>
                <a:cubicBezTo>
                  <a:pt x="667" y="155"/>
                  <a:pt x="665" y="156"/>
                  <a:pt x="663" y="153"/>
                </a:cubicBezTo>
                <a:cubicBezTo>
                  <a:pt x="663" y="152"/>
                  <a:pt x="661" y="152"/>
                  <a:pt x="660" y="152"/>
                </a:cubicBezTo>
                <a:cubicBezTo>
                  <a:pt x="657" y="150"/>
                  <a:pt x="654" y="149"/>
                  <a:pt x="653" y="145"/>
                </a:cubicBezTo>
                <a:cubicBezTo>
                  <a:pt x="652" y="143"/>
                  <a:pt x="651" y="143"/>
                  <a:pt x="650" y="142"/>
                </a:cubicBezTo>
                <a:cubicBezTo>
                  <a:pt x="649" y="142"/>
                  <a:pt x="649" y="142"/>
                  <a:pt x="650" y="141"/>
                </a:cubicBezTo>
                <a:cubicBezTo>
                  <a:pt x="651" y="141"/>
                  <a:pt x="651" y="140"/>
                  <a:pt x="652" y="139"/>
                </a:cubicBezTo>
                <a:cubicBezTo>
                  <a:pt x="652" y="139"/>
                  <a:pt x="652" y="139"/>
                  <a:pt x="652" y="139"/>
                </a:cubicBezTo>
                <a:cubicBezTo>
                  <a:pt x="652" y="139"/>
                  <a:pt x="652" y="139"/>
                  <a:pt x="652" y="139"/>
                </a:cubicBezTo>
                <a:cubicBezTo>
                  <a:pt x="652" y="139"/>
                  <a:pt x="652" y="139"/>
                  <a:pt x="652" y="139"/>
                </a:cubicBezTo>
                <a:cubicBezTo>
                  <a:pt x="652" y="139"/>
                  <a:pt x="652" y="139"/>
                  <a:pt x="652" y="139"/>
                </a:cubicBezTo>
                <a:cubicBezTo>
                  <a:pt x="654" y="139"/>
                  <a:pt x="656" y="140"/>
                  <a:pt x="657" y="139"/>
                </a:cubicBezTo>
                <a:cubicBezTo>
                  <a:pt x="658" y="139"/>
                  <a:pt x="659" y="138"/>
                  <a:pt x="658" y="137"/>
                </a:cubicBezTo>
                <a:cubicBezTo>
                  <a:pt x="658" y="137"/>
                  <a:pt x="658" y="136"/>
                  <a:pt x="657" y="136"/>
                </a:cubicBezTo>
                <a:cubicBezTo>
                  <a:pt x="656" y="134"/>
                  <a:pt x="655" y="133"/>
                  <a:pt x="655" y="130"/>
                </a:cubicBezTo>
                <a:cubicBezTo>
                  <a:pt x="656" y="129"/>
                  <a:pt x="654" y="127"/>
                  <a:pt x="652" y="127"/>
                </a:cubicBezTo>
                <a:cubicBezTo>
                  <a:pt x="651" y="127"/>
                  <a:pt x="649" y="127"/>
                  <a:pt x="648" y="127"/>
                </a:cubicBezTo>
                <a:cubicBezTo>
                  <a:pt x="647" y="126"/>
                  <a:pt x="646" y="126"/>
                  <a:pt x="645" y="125"/>
                </a:cubicBezTo>
                <a:cubicBezTo>
                  <a:pt x="645" y="124"/>
                  <a:pt x="645" y="122"/>
                  <a:pt x="644" y="121"/>
                </a:cubicBezTo>
                <a:cubicBezTo>
                  <a:pt x="644" y="120"/>
                  <a:pt x="644" y="119"/>
                  <a:pt x="643" y="119"/>
                </a:cubicBezTo>
                <a:cubicBezTo>
                  <a:pt x="641" y="117"/>
                  <a:pt x="639" y="115"/>
                  <a:pt x="636" y="114"/>
                </a:cubicBezTo>
                <a:cubicBezTo>
                  <a:pt x="634" y="113"/>
                  <a:pt x="632" y="113"/>
                  <a:pt x="630" y="115"/>
                </a:cubicBezTo>
                <a:cubicBezTo>
                  <a:pt x="629" y="115"/>
                  <a:pt x="628" y="117"/>
                  <a:pt x="628" y="118"/>
                </a:cubicBezTo>
                <a:cubicBezTo>
                  <a:pt x="629" y="122"/>
                  <a:pt x="630" y="125"/>
                  <a:pt x="630" y="129"/>
                </a:cubicBezTo>
                <a:cubicBezTo>
                  <a:pt x="630" y="129"/>
                  <a:pt x="631" y="130"/>
                  <a:pt x="631" y="130"/>
                </a:cubicBezTo>
                <a:cubicBezTo>
                  <a:pt x="634" y="131"/>
                  <a:pt x="636" y="132"/>
                  <a:pt x="638" y="133"/>
                </a:cubicBezTo>
                <a:cubicBezTo>
                  <a:pt x="641" y="134"/>
                  <a:pt x="641" y="134"/>
                  <a:pt x="641" y="136"/>
                </a:cubicBezTo>
                <a:cubicBezTo>
                  <a:pt x="641" y="137"/>
                  <a:pt x="641" y="139"/>
                  <a:pt x="641" y="141"/>
                </a:cubicBezTo>
                <a:cubicBezTo>
                  <a:pt x="641" y="143"/>
                  <a:pt x="640" y="145"/>
                  <a:pt x="638" y="146"/>
                </a:cubicBezTo>
                <a:cubicBezTo>
                  <a:pt x="637" y="147"/>
                  <a:pt x="636" y="149"/>
                  <a:pt x="635" y="150"/>
                </a:cubicBezTo>
                <a:cubicBezTo>
                  <a:pt x="632" y="153"/>
                  <a:pt x="632" y="158"/>
                  <a:pt x="632" y="162"/>
                </a:cubicBezTo>
                <a:cubicBezTo>
                  <a:pt x="632" y="164"/>
                  <a:pt x="636" y="164"/>
                  <a:pt x="637" y="166"/>
                </a:cubicBezTo>
                <a:cubicBezTo>
                  <a:pt x="637" y="166"/>
                  <a:pt x="638" y="167"/>
                  <a:pt x="638" y="167"/>
                </a:cubicBezTo>
                <a:cubicBezTo>
                  <a:pt x="640" y="169"/>
                  <a:pt x="642" y="169"/>
                  <a:pt x="644" y="167"/>
                </a:cubicBezTo>
                <a:cubicBezTo>
                  <a:pt x="645" y="167"/>
                  <a:pt x="645" y="167"/>
                  <a:pt x="646" y="167"/>
                </a:cubicBezTo>
                <a:cubicBezTo>
                  <a:pt x="647" y="167"/>
                  <a:pt x="647" y="167"/>
                  <a:pt x="647" y="168"/>
                </a:cubicBezTo>
                <a:cubicBezTo>
                  <a:pt x="647" y="169"/>
                  <a:pt x="646" y="169"/>
                  <a:pt x="646" y="170"/>
                </a:cubicBezTo>
                <a:cubicBezTo>
                  <a:pt x="647" y="171"/>
                  <a:pt x="648" y="172"/>
                  <a:pt x="649" y="172"/>
                </a:cubicBezTo>
                <a:cubicBezTo>
                  <a:pt x="652" y="173"/>
                  <a:pt x="654" y="174"/>
                  <a:pt x="657" y="174"/>
                </a:cubicBezTo>
                <a:cubicBezTo>
                  <a:pt x="663" y="174"/>
                  <a:pt x="668" y="177"/>
                  <a:pt x="674" y="177"/>
                </a:cubicBezTo>
                <a:cubicBezTo>
                  <a:pt x="675" y="177"/>
                  <a:pt x="676" y="178"/>
                  <a:pt x="677" y="178"/>
                </a:cubicBezTo>
                <a:cubicBezTo>
                  <a:pt x="679" y="180"/>
                  <a:pt x="681" y="180"/>
                  <a:pt x="683" y="180"/>
                </a:cubicBezTo>
                <a:cubicBezTo>
                  <a:pt x="685" y="180"/>
                  <a:pt x="687" y="180"/>
                  <a:pt x="689" y="179"/>
                </a:cubicBezTo>
                <a:cubicBezTo>
                  <a:pt x="689" y="179"/>
                  <a:pt x="690" y="179"/>
                  <a:pt x="691" y="178"/>
                </a:cubicBezTo>
                <a:cubicBezTo>
                  <a:pt x="692" y="177"/>
                  <a:pt x="694" y="176"/>
                  <a:pt x="696" y="175"/>
                </a:cubicBezTo>
                <a:cubicBezTo>
                  <a:pt x="697" y="174"/>
                  <a:pt x="697" y="173"/>
                  <a:pt x="697" y="172"/>
                </a:cubicBezTo>
                <a:cubicBezTo>
                  <a:pt x="697" y="171"/>
                  <a:pt x="698" y="170"/>
                  <a:pt x="698" y="169"/>
                </a:cubicBezTo>
                <a:cubicBezTo>
                  <a:pt x="701" y="165"/>
                  <a:pt x="700" y="162"/>
                  <a:pt x="697" y="160"/>
                </a:cubicBezTo>
                <a:close/>
                <a:moveTo>
                  <a:pt x="549" y="122"/>
                </a:moveTo>
                <a:cubicBezTo>
                  <a:pt x="547" y="121"/>
                  <a:pt x="544" y="121"/>
                  <a:pt x="542" y="120"/>
                </a:cubicBezTo>
                <a:cubicBezTo>
                  <a:pt x="541" y="120"/>
                  <a:pt x="541" y="119"/>
                  <a:pt x="541" y="119"/>
                </a:cubicBezTo>
                <a:cubicBezTo>
                  <a:pt x="543" y="117"/>
                  <a:pt x="541" y="114"/>
                  <a:pt x="541" y="112"/>
                </a:cubicBezTo>
                <a:cubicBezTo>
                  <a:pt x="541" y="109"/>
                  <a:pt x="541" y="107"/>
                  <a:pt x="541" y="105"/>
                </a:cubicBezTo>
                <a:cubicBezTo>
                  <a:pt x="541" y="103"/>
                  <a:pt x="539" y="103"/>
                  <a:pt x="537" y="102"/>
                </a:cubicBezTo>
                <a:cubicBezTo>
                  <a:pt x="536" y="102"/>
                  <a:pt x="536" y="101"/>
                  <a:pt x="536" y="100"/>
                </a:cubicBezTo>
                <a:cubicBezTo>
                  <a:pt x="536" y="97"/>
                  <a:pt x="535" y="96"/>
                  <a:pt x="533" y="95"/>
                </a:cubicBezTo>
                <a:cubicBezTo>
                  <a:pt x="531" y="95"/>
                  <a:pt x="529" y="95"/>
                  <a:pt x="528" y="96"/>
                </a:cubicBezTo>
                <a:cubicBezTo>
                  <a:pt x="525" y="98"/>
                  <a:pt x="522" y="99"/>
                  <a:pt x="520" y="100"/>
                </a:cubicBezTo>
                <a:cubicBezTo>
                  <a:pt x="519" y="101"/>
                  <a:pt x="519" y="102"/>
                  <a:pt x="518" y="103"/>
                </a:cubicBezTo>
                <a:cubicBezTo>
                  <a:pt x="518" y="105"/>
                  <a:pt x="517" y="106"/>
                  <a:pt x="515" y="106"/>
                </a:cubicBezTo>
                <a:cubicBezTo>
                  <a:pt x="514" y="107"/>
                  <a:pt x="513" y="108"/>
                  <a:pt x="512" y="109"/>
                </a:cubicBezTo>
                <a:cubicBezTo>
                  <a:pt x="511" y="110"/>
                  <a:pt x="511" y="110"/>
                  <a:pt x="512" y="111"/>
                </a:cubicBezTo>
                <a:cubicBezTo>
                  <a:pt x="513" y="111"/>
                  <a:pt x="514" y="112"/>
                  <a:pt x="515" y="113"/>
                </a:cubicBezTo>
                <a:cubicBezTo>
                  <a:pt x="515" y="113"/>
                  <a:pt x="516" y="113"/>
                  <a:pt x="515" y="114"/>
                </a:cubicBezTo>
                <a:cubicBezTo>
                  <a:pt x="515" y="114"/>
                  <a:pt x="515" y="114"/>
                  <a:pt x="514" y="114"/>
                </a:cubicBezTo>
                <a:cubicBezTo>
                  <a:pt x="512" y="114"/>
                  <a:pt x="510" y="113"/>
                  <a:pt x="508" y="113"/>
                </a:cubicBezTo>
                <a:cubicBezTo>
                  <a:pt x="506" y="113"/>
                  <a:pt x="505" y="115"/>
                  <a:pt x="504" y="117"/>
                </a:cubicBezTo>
                <a:cubicBezTo>
                  <a:pt x="504" y="119"/>
                  <a:pt x="504" y="120"/>
                  <a:pt x="505" y="121"/>
                </a:cubicBezTo>
                <a:cubicBezTo>
                  <a:pt x="507" y="122"/>
                  <a:pt x="508" y="123"/>
                  <a:pt x="509" y="124"/>
                </a:cubicBezTo>
                <a:cubicBezTo>
                  <a:pt x="512" y="126"/>
                  <a:pt x="515" y="128"/>
                  <a:pt x="518" y="126"/>
                </a:cubicBezTo>
                <a:cubicBezTo>
                  <a:pt x="519" y="126"/>
                  <a:pt x="520" y="126"/>
                  <a:pt x="520" y="126"/>
                </a:cubicBezTo>
                <a:cubicBezTo>
                  <a:pt x="522" y="127"/>
                  <a:pt x="524" y="127"/>
                  <a:pt x="527" y="127"/>
                </a:cubicBezTo>
                <a:cubicBezTo>
                  <a:pt x="527" y="127"/>
                  <a:pt x="527" y="128"/>
                  <a:pt x="527" y="128"/>
                </a:cubicBezTo>
                <a:cubicBezTo>
                  <a:pt x="527" y="128"/>
                  <a:pt x="527" y="128"/>
                  <a:pt x="527" y="128"/>
                </a:cubicBezTo>
                <a:cubicBezTo>
                  <a:pt x="523" y="129"/>
                  <a:pt x="519" y="129"/>
                  <a:pt x="515" y="130"/>
                </a:cubicBezTo>
                <a:cubicBezTo>
                  <a:pt x="514" y="130"/>
                  <a:pt x="513" y="131"/>
                  <a:pt x="513" y="133"/>
                </a:cubicBezTo>
                <a:cubicBezTo>
                  <a:pt x="513" y="135"/>
                  <a:pt x="514" y="137"/>
                  <a:pt x="516" y="138"/>
                </a:cubicBezTo>
                <a:cubicBezTo>
                  <a:pt x="517" y="139"/>
                  <a:pt x="518" y="139"/>
                  <a:pt x="520" y="139"/>
                </a:cubicBezTo>
                <a:cubicBezTo>
                  <a:pt x="521" y="140"/>
                  <a:pt x="523" y="139"/>
                  <a:pt x="525" y="140"/>
                </a:cubicBezTo>
                <a:cubicBezTo>
                  <a:pt x="528" y="140"/>
                  <a:pt x="531" y="139"/>
                  <a:pt x="534" y="138"/>
                </a:cubicBezTo>
                <a:cubicBezTo>
                  <a:pt x="535" y="137"/>
                  <a:pt x="536" y="136"/>
                  <a:pt x="537" y="136"/>
                </a:cubicBezTo>
                <a:cubicBezTo>
                  <a:pt x="540" y="136"/>
                  <a:pt x="542" y="136"/>
                  <a:pt x="545" y="135"/>
                </a:cubicBezTo>
                <a:cubicBezTo>
                  <a:pt x="545" y="135"/>
                  <a:pt x="546" y="135"/>
                  <a:pt x="547" y="135"/>
                </a:cubicBezTo>
                <a:cubicBezTo>
                  <a:pt x="548" y="136"/>
                  <a:pt x="550" y="137"/>
                  <a:pt x="552" y="137"/>
                </a:cubicBezTo>
                <a:cubicBezTo>
                  <a:pt x="554" y="138"/>
                  <a:pt x="555" y="138"/>
                  <a:pt x="556" y="138"/>
                </a:cubicBezTo>
                <a:cubicBezTo>
                  <a:pt x="557" y="138"/>
                  <a:pt x="559" y="138"/>
                  <a:pt x="560" y="137"/>
                </a:cubicBezTo>
                <a:cubicBezTo>
                  <a:pt x="562" y="137"/>
                  <a:pt x="563" y="136"/>
                  <a:pt x="564" y="135"/>
                </a:cubicBezTo>
                <a:cubicBezTo>
                  <a:pt x="567" y="132"/>
                  <a:pt x="569" y="130"/>
                  <a:pt x="572" y="127"/>
                </a:cubicBezTo>
                <a:cubicBezTo>
                  <a:pt x="573" y="126"/>
                  <a:pt x="574" y="125"/>
                  <a:pt x="574" y="124"/>
                </a:cubicBezTo>
                <a:cubicBezTo>
                  <a:pt x="575" y="122"/>
                  <a:pt x="574" y="119"/>
                  <a:pt x="572" y="117"/>
                </a:cubicBezTo>
                <a:cubicBezTo>
                  <a:pt x="572" y="117"/>
                  <a:pt x="571" y="117"/>
                  <a:pt x="570" y="117"/>
                </a:cubicBezTo>
                <a:cubicBezTo>
                  <a:pt x="569" y="117"/>
                  <a:pt x="568" y="118"/>
                  <a:pt x="568" y="119"/>
                </a:cubicBezTo>
                <a:cubicBezTo>
                  <a:pt x="567" y="120"/>
                  <a:pt x="567" y="120"/>
                  <a:pt x="566" y="120"/>
                </a:cubicBezTo>
                <a:cubicBezTo>
                  <a:pt x="565" y="118"/>
                  <a:pt x="563" y="118"/>
                  <a:pt x="564" y="115"/>
                </a:cubicBezTo>
                <a:cubicBezTo>
                  <a:pt x="563" y="114"/>
                  <a:pt x="562" y="113"/>
                  <a:pt x="563" y="112"/>
                </a:cubicBezTo>
                <a:cubicBezTo>
                  <a:pt x="564" y="111"/>
                  <a:pt x="565" y="110"/>
                  <a:pt x="565" y="109"/>
                </a:cubicBezTo>
                <a:cubicBezTo>
                  <a:pt x="564" y="106"/>
                  <a:pt x="565" y="103"/>
                  <a:pt x="566" y="101"/>
                </a:cubicBezTo>
                <a:cubicBezTo>
                  <a:pt x="567" y="100"/>
                  <a:pt x="566" y="99"/>
                  <a:pt x="565" y="99"/>
                </a:cubicBezTo>
                <a:cubicBezTo>
                  <a:pt x="565" y="98"/>
                  <a:pt x="563" y="98"/>
                  <a:pt x="562" y="98"/>
                </a:cubicBezTo>
                <a:cubicBezTo>
                  <a:pt x="560" y="100"/>
                  <a:pt x="558" y="102"/>
                  <a:pt x="555" y="104"/>
                </a:cubicBezTo>
                <a:cubicBezTo>
                  <a:pt x="554" y="105"/>
                  <a:pt x="554" y="106"/>
                  <a:pt x="554" y="108"/>
                </a:cubicBezTo>
                <a:cubicBezTo>
                  <a:pt x="554" y="108"/>
                  <a:pt x="554" y="109"/>
                  <a:pt x="554" y="110"/>
                </a:cubicBezTo>
                <a:cubicBezTo>
                  <a:pt x="555" y="112"/>
                  <a:pt x="554" y="113"/>
                  <a:pt x="553" y="114"/>
                </a:cubicBezTo>
                <a:cubicBezTo>
                  <a:pt x="552" y="114"/>
                  <a:pt x="552" y="114"/>
                  <a:pt x="552" y="114"/>
                </a:cubicBezTo>
                <a:cubicBezTo>
                  <a:pt x="550" y="115"/>
                  <a:pt x="550" y="116"/>
                  <a:pt x="551" y="118"/>
                </a:cubicBezTo>
                <a:cubicBezTo>
                  <a:pt x="551" y="118"/>
                  <a:pt x="551" y="119"/>
                  <a:pt x="551" y="120"/>
                </a:cubicBezTo>
                <a:cubicBezTo>
                  <a:pt x="552" y="121"/>
                  <a:pt x="550" y="122"/>
                  <a:pt x="549" y="122"/>
                </a:cubicBezTo>
                <a:close/>
                <a:moveTo>
                  <a:pt x="2316" y="1301"/>
                </a:moveTo>
                <a:cubicBezTo>
                  <a:pt x="2315" y="1302"/>
                  <a:pt x="2313" y="1302"/>
                  <a:pt x="2312" y="1302"/>
                </a:cubicBezTo>
                <a:cubicBezTo>
                  <a:pt x="2310" y="1302"/>
                  <a:pt x="2311" y="1300"/>
                  <a:pt x="2310" y="1299"/>
                </a:cubicBezTo>
                <a:cubicBezTo>
                  <a:pt x="2310" y="1298"/>
                  <a:pt x="2310" y="1298"/>
                  <a:pt x="2309" y="1297"/>
                </a:cubicBezTo>
                <a:cubicBezTo>
                  <a:pt x="2309" y="1296"/>
                  <a:pt x="2307" y="1296"/>
                  <a:pt x="2306" y="1297"/>
                </a:cubicBezTo>
                <a:cubicBezTo>
                  <a:pt x="2306" y="1297"/>
                  <a:pt x="2305" y="1298"/>
                  <a:pt x="2304" y="1299"/>
                </a:cubicBezTo>
                <a:cubicBezTo>
                  <a:pt x="2303" y="1303"/>
                  <a:pt x="2300" y="1307"/>
                  <a:pt x="2296" y="1309"/>
                </a:cubicBezTo>
                <a:cubicBezTo>
                  <a:pt x="2295" y="1310"/>
                  <a:pt x="2294" y="1311"/>
                  <a:pt x="2294" y="1312"/>
                </a:cubicBezTo>
                <a:cubicBezTo>
                  <a:pt x="2293" y="1313"/>
                  <a:pt x="2292" y="1314"/>
                  <a:pt x="2292" y="1316"/>
                </a:cubicBezTo>
                <a:cubicBezTo>
                  <a:pt x="2290" y="1319"/>
                  <a:pt x="2288" y="1321"/>
                  <a:pt x="2285" y="1323"/>
                </a:cubicBezTo>
                <a:cubicBezTo>
                  <a:pt x="2282" y="1324"/>
                  <a:pt x="2279" y="1326"/>
                  <a:pt x="2275" y="1328"/>
                </a:cubicBezTo>
                <a:cubicBezTo>
                  <a:pt x="2273" y="1330"/>
                  <a:pt x="2271" y="1333"/>
                  <a:pt x="2267" y="1333"/>
                </a:cubicBezTo>
                <a:cubicBezTo>
                  <a:pt x="2266" y="1333"/>
                  <a:pt x="2266" y="1334"/>
                  <a:pt x="2265" y="1334"/>
                </a:cubicBezTo>
                <a:cubicBezTo>
                  <a:pt x="2261" y="1338"/>
                  <a:pt x="2256" y="1341"/>
                  <a:pt x="2253" y="1345"/>
                </a:cubicBezTo>
                <a:cubicBezTo>
                  <a:pt x="2249" y="1348"/>
                  <a:pt x="2247" y="1352"/>
                  <a:pt x="2245" y="1356"/>
                </a:cubicBezTo>
                <a:cubicBezTo>
                  <a:pt x="2245" y="1357"/>
                  <a:pt x="2246" y="1359"/>
                  <a:pt x="2247" y="1360"/>
                </a:cubicBezTo>
                <a:cubicBezTo>
                  <a:pt x="2250" y="1361"/>
                  <a:pt x="2252" y="1362"/>
                  <a:pt x="2254" y="1364"/>
                </a:cubicBezTo>
                <a:cubicBezTo>
                  <a:pt x="2254" y="1365"/>
                  <a:pt x="2255" y="1365"/>
                  <a:pt x="2255" y="1366"/>
                </a:cubicBezTo>
                <a:cubicBezTo>
                  <a:pt x="2257" y="1368"/>
                  <a:pt x="2260" y="1368"/>
                  <a:pt x="2262" y="1367"/>
                </a:cubicBezTo>
                <a:cubicBezTo>
                  <a:pt x="2267" y="1365"/>
                  <a:pt x="2270" y="1361"/>
                  <a:pt x="2274" y="1359"/>
                </a:cubicBezTo>
                <a:cubicBezTo>
                  <a:pt x="2275" y="1357"/>
                  <a:pt x="2276" y="1355"/>
                  <a:pt x="2278" y="1353"/>
                </a:cubicBezTo>
                <a:cubicBezTo>
                  <a:pt x="2278" y="1352"/>
                  <a:pt x="2279" y="1350"/>
                  <a:pt x="2280" y="1349"/>
                </a:cubicBezTo>
                <a:cubicBezTo>
                  <a:pt x="2282" y="1348"/>
                  <a:pt x="2283" y="1346"/>
                  <a:pt x="2284" y="1344"/>
                </a:cubicBezTo>
                <a:cubicBezTo>
                  <a:pt x="2287" y="1338"/>
                  <a:pt x="2286" y="1339"/>
                  <a:pt x="2292" y="1336"/>
                </a:cubicBezTo>
                <a:cubicBezTo>
                  <a:pt x="2294" y="1335"/>
                  <a:pt x="2295" y="1335"/>
                  <a:pt x="2297" y="1335"/>
                </a:cubicBezTo>
                <a:cubicBezTo>
                  <a:pt x="2299" y="1335"/>
                  <a:pt x="2300" y="1334"/>
                  <a:pt x="2300" y="1333"/>
                </a:cubicBezTo>
                <a:cubicBezTo>
                  <a:pt x="2299" y="1330"/>
                  <a:pt x="2300" y="1328"/>
                  <a:pt x="2303" y="1326"/>
                </a:cubicBezTo>
                <a:cubicBezTo>
                  <a:pt x="2304" y="1326"/>
                  <a:pt x="2305" y="1325"/>
                  <a:pt x="2305" y="1324"/>
                </a:cubicBezTo>
                <a:cubicBezTo>
                  <a:pt x="2308" y="1320"/>
                  <a:pt x="2312" y="1317"/>
                  <a:pt x="2315" y="1313"/>
                </a:cubicBezTo>
                <a:cubicBezTo>
                  <a:pt x="2316" y="1312"/>
                  <a:pt x="2316" y="1311"/>
                  <a:pt x="2317" y="1310"/>
                </a:cubicBezTo>
                <a:cubicBezTo>
                  <a:pt x="2317" y="1309"/>
                  <a:pt x="2317" y="1307"/>
                  <a:pt x="2317" y="1307"/>
                </a:cubicBezTo>
                <a:cubicBezTo>
                  <a:pt x="2317" y="1306"/>
                  <a:pt x="2317" y="1306"/>
                  <a:pt x="2317" y="1305"/>
                </a:cubicBezTo>
                <a:cubicBezTo>
                  <a:pt x="2317" y="1305"/>
                  <a:pt x="2317" y="1304"/>
                  <a:pt x="2317" y="1304"/>
                </a:cubicBezTo>
                <a:cubicBezTo>
                  <a:pt x="2318" y="1303"/>
                  <a:pt x="2317" y="1303"/>
                  <a:pt x="2318" y="1303"/>
                </a:cubicBezTo>
                <a:cubicBezTo>
                  <a:pt x="2318" y="1302"/>
                  <a:pt x="2316" y="1301"/>
                  <a:pt x="2316" y="1301"/>
                </a:cubicBezTo>
                <a:close/>
                <a:moveTo>
                  <a:pt x="1000" y="379"/>
                </a:moveTo>
                <a:cubicBezTo>
                  <a:pt x="1004" y="377"/>
                  <a:pt x="1008" y="375"/>
                  <a:pt x="1012" y="373"/>
                </a:cubicBezTo>
                <a:cubicBezTo>
                  <a:pt x="1013" y="373"/>
                  <a:pt x="1014" y="373"/>
                  <a:pt x="1014" y="372"/>
                </a:cubicBezTo>
                <a:cubicBezTo>
                  <a:pt x="1017" y="370"/>
                  <a:pt x="1019" y="369"/>
                  <a:pt x="1022" y="368"/>
                </a:cubicBezTo>
                <a:cubicBezTo>
                  <a:pt x="1023" y="368"/>
                  <a:pt x="1024" y="367"/>
                  <a:pt x="1025" y="366"/>
                </a:cubicBezTo>
                <a:cubicBezTo>
                  <a:pt x="1026" y="365"/>
                  <a:pt x="1027" y="364"/>
                  <a:pt x="1028" y="363"/>
                </a:cubicBezTo>
                <a:cubicBezTo>
                  <a:pt x="1028" y="362"/>
                  <a:pt x="1028" y="362"/>
                  <a:pt x="1028" y="361"/>
                </a:cubicBezTo>
                <a:cubicBezTo>
                  <a:pt x="1027" y="359"/>
                  <a:pt x="1028" y="357"/>
                  <a:pt x="1029" y="355"/>
                </a:cubicBezTo>
                <a:cubicBezTo>
                  <a:pt x="1030" y="354"/>
                  <a:pt x="1030" y="354"/>
                  <a:pt x="1030" y="354"/>
                </a:cubicBezTo>
                <a:cubicBezTo>
                  <a:pt x="1029" y="354"/>
                  <a:pt x="1029" y="353"/>
                  <a:pt x="1029" y="353"/>
                </a:cubicBezTo>
                <a:cubicBezTo>
                  <a:pt x="1028" y="353"/>
                  <a:pt x="1027" y="352"/>
                  <a:pt x="1026" y="351"/>
                </a:cubicBezTo>
                <a:cubicBezTo>
                  <a:pt x="1025" y="350"/>
                  <a:pt x="1025" y="349"/>
                  <a:pt x="1025" y="347"/>
                </a:cubicBezTo>
                <a:cubicBezTo>
                  <a:pt x="1025" y="346"/>
                  <a:pt x="1024" y="345"/>
                  <a:pt x="1023" y="344"/>
                </a:cubicBezTo>
                <a:cubicBezTo>
                  <a:pt x="1023" y="343"/>
                  <a:pt x="1022" y="343"/>
                  <a:pt x="1022" y="343"/>
                </a:cubicBezTo>
                <a:cubicBezTo>
                  <a:pt x="1020" y="343"/>
                  <a:pt x="1019" y="343"/>
                  <a:pt x="1018" y="342"/>
                </a:cubicBezTo>
                <a:cubicBezTo>
                  <a:pt x="1017" y="341"/>
                  <a:pt x="1015" y="341"/>
                  <a:pt x="1014" y="342"/>
                </a:cubicBezTo>
                <a:cubicBezTo>
                  <a:pt x="1011" y="345"/>
                  <a:pt x="1009" y="346"/>
                  <a:pt x="1005" y="345"/>
                </a:cubicBezTo>
                <a:cubicBezTo>
                  <a:pt x="1004" y="344"/>
                  <a:pt x="1003" y="345"/>
                  <a:pt x="1002" y="345"/>
                </a:cubicBezTo>
                <a:cubicBezTo>
                  <a:pt x="999" y="344"/>
                  <a:pt x="997" y="345"/>
                  <a:pt x="996" y="347"/>
                </a:cubicBezTo>
                <a:cubicBezTo>
                  <a:pt x="996" y="347"/>
                  <a:pt x="995" y="348"/>
                  <a:pt x="995" y="347"/>
                </a:cubicBezTo>
                <a:cubicBezTo>
                  <a:pt x="994" y="347"/>
                  <a:pt x="994" y="346"/>
                  <a:pt x="993" y="345"/>
                </a:cubicBezTo>
                <a:cubicBezTo>
                  <a:pt x="993" y="345"/>
                  <a:pt x="991" y="345"/>
                  <a:pt x="991" y="346"/>
                </a:cubicBezTo>
                <a:cubicBezTo>
                  <a:pt x="990" y="347"/>
                  <a:pt x="990" y="348"/>
                  <a:pt x="990" y="349"/>
                </a:cubicBezTo>
                <a:cubicBezTo>
                  <a:pt x="991" y="351"/>
                  <a:pt x="990" y="352"/>
                  <a:pt x="988" y="352"/>
                </a:cubicBezTo>
                <a:cubicBezTo>
                  <a:pt x="988" y="352"/>
                  <a:pt x="987" y="353"/>
                  <a:pt x="987" y="353"/>
                </a:cubicBezTo>
                <a:cubicBezTo>
                  <a:pt x="987" y="353"/>
                  <a:pt x="987" y="353"/>
                  <a:pt x="987" y="353"/>
                </a:cubicBezTo>
                <a:cubicBezTo>
                  <a:pt x="987" y="353"/>
                  <a:pt x="987" y="353"/>
                  <a:pt x="986" y="353"/>
                </a:cubicBezTo>
                <a:cubicBezTo>
                  <a:pt x="987" y="353"/>
                  <a:pt x="987" y="353"/>
                  <a:pt x="987" y="353"/>
                </a:cubicBezTo>
                <a:cubicBezTo>
                  <a:pt x="987" y="353"/>
                  <a:pt x="987" y="353"/>
                  <a:pt x="987" y="353"/>
                </a:cubicBezTo>
                <a:cubicBezTo>
                  <a:pt x="986" y="352"/>
                  <a:pt x="985" y="350"/>
                  <a:pt x="986" y="348"/>
                </a:cubicBezTo>
                <a:cubicBezTo>
                  <a:pt x="986" y="347"/>
                  <a:pt x="985" y="345"/>
                  <a:pt x="984" y="344"/>
                </a:cubicBezTo>
                <a:cubicBezTo>
                  <a:pt x="983" y="343"/>
                  <a:pt x="982" y="343"/>
                  <a:pt x="982" y="342"/>
                </a:cubicBezTo>
                <a:cubicBezTo>
                  <a:pt x="980" y="340"/>
                  <a:pt x="979" y="340"/>
                  <a:pt x="976" y="342"/>
                </a:cubicBezTo>
                <a:cubicBezTo>
                  <a:pt x="976" y="343"/>
                  <a:pt x="976" y="343"/>
                  <a:pt x="976" y="343"/>
                </a:cubicBezTo>
                <a:cubicBezTo>
                  <a:pt x="976" y="342"/>
                  <a:pt x="976" y="342"/>
                  <a:pt x="976" y="342"/>
                </a:cubicBezTo>
                <a:cubicBezTo>
                  <a:pt x="976" y="342"/>
                  <a:pt x="976" y="342"/>
                  <a:pt x="976" y="342"/>
                </a:cubicBezTo>
                <a:cubicBezTo>
                  <a:pt x="976" y="342"/>
                  <a:pt x="976" y="342"/>
                  <a:pt x="976" y="342"/>
                </a:cubicBezTo>
                <a:cubicBezTo>
                  <a:pt x="975" y="343"/>
                  <a:pt x="973" y="343"/>
                  <a:pt x="972" y="344"/>
                </a:cubicBezTo>
                <a:cubicBezTo>
                  <a:pt x="971" y="346"/>
                  <a:pt x="969" y="348"/>
                  <a:pt x="968" y="350"/>
                </a:cubicBezTo>
                <a:cubicBezTo>
                  <a:pt x="967" y="351"/>
                  <a:pt x="969" y="353"/>
                  <a:pt x="970" y="353"/>
                </a:cubicBezTo>
                <a:cubicBezTo>
                  <a:pt x="971" y="353"/>
                  <a:pt x="972" y="353"/>
                  <a:pt x="972" y="353"/>
                </a:cubicBezTo>
                <a:cubicBezTo>
                  <a:pt x="974" y="352"/>
                  <a:pt x="976" y="352"/>
                  <a:pt x="978" y="353"/>
                </a:cubicBezTo>
                <a:cubicBezTo>
                  <a:pt x="979" y="353"/>
                  <a:pt x="979" y="354"/>
                  <a:pt x="978" y="355"/>
                </a:cubicBezTo>
                <a:cubicBezTo>
                  <a:pt x="978" y="356"/>
                  <a:pt x="977" y="357"/>
                  <a:pt x="975" y="357"/>
                </a:cubicBezTo>
                <a:cubicBezTo>
                  <a:pt x="973" y="357"/>
                  <a:pt x="971" y="358"/>
                  <a:pt x="970" y="358"/>
                </a:cubicBezTo>
                <a:cubicBezTo>
                  <a:pt x="969" y="358"/>
                  <a:pt x="969" y="359"/>
                  <a:pt x="969" y="360"/>
                </a:cubicBezTo>
                <a:cubicBezTo>
                  <a:pt x="969" y="360"/>
                  <a:pt x="969" y="361"/>
                  <a:pt x="970" y="361"/>
                </a:cubicBezTo>
                <a:cubicBezTo>
                  <a:pt x="971" y="362"/>
                  <a:pt x="973" y="362"/>
                  <a:pt x="974" y="362"/>
                </a:cubicBezTo>
                <a:cubicBezTo>
                  <a:pt x="975" y="362"/>
                  <a:pt x="976" y="363"/>
                  <a:pt x="976" y="363"/>
                </a:cubicBezTo>
                <a:cubicBezTo>
                  <a:pt x="977" y="364"/>
                  <a:pt x="978" y="366"/>
                  <a:pt x="978" y="367"/>
                </a:cubicBezTo>
                <a:cubicBezTo>
                  <a:pt x="979" y="367"/>
                  <a:pt x="978" y="368"/>
                  <a:pt x="978" y="369"/>
                </a:cubicBezTo>
                <a:cubicBezTo>
                  <a:pt x="978" y="369"/>
                  <a:pt x="977" y="369"/>
                  <a:pt x="976" y="369"/>
                </a:cubicBezTo>
                <a:cubicBezTo>
                  <a:pt x="975" y="369"/>
                  <a:pt x="974" y="370"/>
                  <a:pt x="974" y="372"/>
                </a:cubicBezTo>
                <a:cubicBezTo>
                  <a:pt x="975" y="373"/>
                  <a:pt x="975" y="374"/>
                  <a:pt x="977" y="374"/>
                </a:cubicBezTo>
                <a:cubicBezTo>
                  <a:pt x="978" y="374"/>
                  <a:pt x="979" y="375"/>
                  <a:pt x="980" y="374"/>
                </a:cubicBezTo>
                <a:cubicBezTo>
                  <a:pt x="983" y="374"/>
                  <a:pt x="986" y="374"/>
                  <a:pt x="988" y="377"/>
                </a:cubicBezTo>
                <a:cubicBezTo>
                  <a:pt x="991" y="378"/>
                  <a:pt x="993" y="379"/>
                  <a:pt x="996" y="379"/>
                </a:cubicBezTo>
                <a:cubicBezTo>
                  <a:pt x="997" y="379"/>
                  <a:pt x="999" y="379"/>
                  <a:pt x="1000" y="379"/>
                </a:cubicBezTo>
                <a:close/>
                <a:moveTo>
                  <a:pt x="1519" y="53"/>
                </a:moveTo>
                <a:cubicBezTo>
                  <a:pt x="1519" y="54"/>
                  <a:pt x="1519" y="54"/>
                  <a:pt x="1520" y="55"/>
                </a:cubicBezTo>
                <a:cubicBezTo>
                  <a:pt x="1521" y="55"/>
                  <a:pt x="1522" y="55"/>
                  <a:pt x="1523" y="55"/>
                </a:cubicBezTo>
                <a:cubicBezTo>
                  <a:pt x="1524" y="56"/>
                  <a:pt x="1526" y="57"/>
                  <a:pt x="1528" y="57"/>
                </a:cubicBezTo>
                <a:cubicBezTo>
                  <a:pt x="1529" y="57"/>
                  <a:pt x="1529" y="57"/>
                  <a:pt x="1529" y="57"/>
                </a:cubicBezTo>
                <a:cubicBezTo>
                  <a:pt x="1529" y="58"/>
                  <a:pt x="1529" y="58"/>
                  <a:pt x="1528" y="58"/>
                </a:cubicBezTo>
                <a:cubicBezTo>
                  <a:pt x="1527" y="58"/>
                  <a:pt x="1526" y="59"/>
                  <a:pt x="1525" y="59"/>
                </a:cubicBezTo>
                <a:cubicBezTo>
                  <a:pt x="1524" y="59"/>
                  <a:pt x="1523" y="59"/>
                  <a:pt x="1522" y="61"/>
                </a:cubicBezTo>
                <a:cubicBezTo>
                  <a:pt x="1522" y="61"/>
                  <a:pt x="1522" y="62"/>
                  <a:pt x="1523" y="63"/>
                </a:cubicBezTo>
                <a:cubicBezTo>
                  <a:pt x="1525" y="65"/>
                  <a:pt x="1527" y="67"/>
                  <a:pt x="1528" y="68"/>
                </a:cubicBezTo>
                <a:cubicBezTo>
                  <a:pt x="1529" y="68"/>
                  <a:pt x="1529" y="69"/>
                  <a:pt x="1530" y="69"/>
                </a:cubicBezTo>
                <a:cubicBezTo>
                  <a:pt x="1533" y="68"/>
                  <a:pt x="1536" y="64"/>
                  <a:pt x="1535" y="61"/>
                </a:cubicBezTo>
                <a:cubicBezTo>
                  <a:pt x="1535" y="60"/>
                  <a:pt x="1534" y="59"/>
                  <a:pt x="1534" y="58"/>
                </a:cubicBezTo>
                <a:cubicBezTo>
                  <a:pt x="1535" y="58"/>
                  <a:pt x="1535" y="58"/>
                  <a:pt x="1535" y="58"/>
                </a:cubicBezTo>
                <a:cubicBezTo>
                  <a:pt x="1535" y="58"/>
                  <a:pt x="1536" y="58"/>
                  <a:pt x="1536" y="58"/>
                </a:cubicBezTo>
                <a:cubicBezTo>
                  <a:pt x="1537" y="59"/>
                  <a:pt x="1538" y="61"/>
                  <a:pt x="1538" y="63"/>
                </a:cubicBezTo>
                <a:cubicBezTo>
                  <a:pt x="1538" y="64"/>
                  <a:pt x="1538" y="65"/>
                  <a:pt x="1538" y="67"/>
                </a:cubicBezTo>
                <a:cubicBezTo>
                  <a:pt x="1537" y="70"/>
                  <a:pt x="1537" y="70"/>
                  <a:pt x="1540" y="70"/>
                </a:cubicBezTo>
                <a:cubicBezTo>
                  <a:pt x="1542" y="70"/>
                  <a:pt x="1544" y="70"/>
                  <a:pt x="1545" y="72"/>
                </a:cubicBezTo>
                <a:cubicBezTo>
                  <a:pt x="1547" y="75"/>
                  <a:pt x="1549" y="76"/>
                  <a:pt x="1552" y="76"/>
                </a:cubicBezTo>
                <a:cubicBezTo>
                  <a:pt x="1557" y="76"/>
                  <a:pt x="1562" y="77"/>
                  <a:pt x="1567" y="78"/>
                </a:cubicBezTo>
                <a:cubicBezTo>
                  <a:pt x="1568" y="78"/>
                  <a:pt x="1569" y="78"/>
                  <a:pt x="1569" y="78"/>
                </a:cubicBezTo>
                <a:cubicBezTo>
                  <a:pt x="1572" y="77"/>
                  <a:pt x="1574" y="76"/>
                  <a:pt x="1575" y="74"/>
                </a:cubicBezTo>
                <a:cubicBezTo>
                  <a:pt x="1576" y="73"/>
                  <a:pt x="1576" y="71"/>
                  <a:pt x="1575" y="71"/>
                </a:cubicBezTo>
                <a:cubicBezTo>
                  <a:pt x="1575" y="70"/>
                  <a:pt x="1575" y="70"/>
                  <a:pt x="1574" y="69"/>
                </a:cubicBezTo>
                <a:cubicBezTo>
                  <a:pt x="1573" y="69"/>
                  <a:pt x="1572" y="68"/>
                  <a:pt x="1571" y="67"/>
                </a:cubicBezTo>
                <a:cubicBezTo>
                  <a:pt x="1570" y="67"/>
                  <a:pt x="1570" y="66"/>
                  <a:pt x="1570" y="64"/>
                </a:cubicBezTo>
                <a:cubicBezTo>
                  <a:pt x="1571" y="62"/>
                  <a:pt x="1568" y="60"/>
                  <a:pt x="1568" y="58"/>
                </a:cubicBezTo>
                <a:cubicBezTo>
                  <a:pt x="1567" y="54"/>
                  <a:pt x="1564" y="51"/>
                  <a:pt x="1560" y="49"/>
                </a:cubicBezTo>
                <a:cubicBezTo>
                  <a:pt x="1558" y="48"/>
                  <a:pt x="1557" y="48"/>
                  <a:pt x="1555" y="49"/>
                </a:cubicBezTo>
                <a:cubicBezTo>
                  <a:pt x="1554" y="50"/>
                  <a:pt x="1552" y="50"/>
                  <a:pt x="1551" y="49"/>
                </a:cubicBezTo>
                <a:cubicBezTo>
                  <a:pt x="1549" y="47"/>
                  <a:pt x="1547" y="48"/>
                  <a:pt x="1546" y="49"/>
                </a:cubicBezTo>
                <a:cubicBezTo>
                  <a:pt x="1545" y="49"/>
                  <a:pt x="1545" y="49"/>
                  <a:pt x="1544" y="50"/>
                </a:cubicBezTo>
                <a:cubicBezTo>
                  <a:pt x="1544" y="50"/>
                  <a:pt x="1544" y="50"/>
                  <a:pt x="1544" y="50"/>
                </a:cubicBezTo>
                <a:cubicBezTo>
                  <a:pt x="1544" y="50"/>
                  <a:pt x="1544" y="50"/>
                  <a:pt x="1544" y="50"/>
                </a:cubicBezTo>
                <a:cubicBezTo>
                  <a:pt x="1542" y="51"/>
                  <a:pt x="1541" y="53"/>
                  <a:pt x="1540" y="54"/>
                </a:cubicBezTo>
                <a:cubicBezTo>
                  <a:pt x="1539" y="54"/>
                  <a:pt x="1539" y="54"/>
                  <a:pt x="1539" y="54"/>
                </a:cubicBezTo>
                <a:cubicBezTo>
                  <a:pt x="1538" y="53"/>
                  <a:pt x="1539" y="53"/>
                  <a:pt x="1539" y="53"/>
                </a:cubicBezTo>
                <a:cubicBezTo>
                  <a:pt x="1540" y="51"/>
                  <a:pt x="1541" y="50"/>
                  <a:pt x="1544" y="50"/>
                </a:cubicBezTo>
                <a:cubicBezTo>
                  <a:pt x="1544" y="50"/>
                  <a:pt x="1544" y="50"/>
                  <a:pt x="1544" y="50"/>
                </a:cubicBezTo>
                <a:cubicBezTo>
                  <a:pt x="1544" y="50"/>
                  <a:pt x="1544" y="50"/>
                  <a:pt x="1544" y="50"/>
                </a:cubicBezTo>
                <a:cubicBezTo>
                  <a:pt x="1544" y="47"/>
                  <a:pt x="1544" y="45"/>
                  <a:pt x="1542" y="43"/>
                </a:cubicBezTo>
                <a:cubicBezTo>
                  <a:pt x="1540" y="42"/>
                  <a:pt x="1539" y="39"/>
                  <a:pt x="1539" y="37"/>
                </a:cubicBezTo>
                <a:cubicBezTo>
                  <a:pt x="1539" y="36"/>
                  <a:pt x="1538" y="35"/>
                  <a:pt x="1537" y="35"/>
                </a:cubicBezTo>
                <a:cubicBezTo>
                  <a:pt x="1533" y="34"/>
                  <a:pt x="1530" y="32"/>
                  <a:pt x="1528" y="29"/>
                </a:cubicBezTo>
                <a:cubicBezTo>
                  <a:pt x="1527" y="28"/>
                  <a:pt x="1526" y="28"/>
                  <a:pt x="1524" y="27"/>
                </a:cubicBezTo>
                <a:cubicBezTo>
                  <a:pt x="1524" y="26"/>
                  <a:pt x="1522" y="27"/>
                  <a:pt x="1521" y="28"/>
                </a:cubicBezTo>
                <a:cubicBezTo>
                  <a:pt x="1521" y="30"/>
                  <a:pt x="1520" y="33"/>
                  <a:pt x="1519" y="34"/>
                </a:cubicBezTo>
                <a:cubicBezTo>
                  <a:pt x="1517" y="38"/>
                  <a:pt x="1516" y="41"/>
                  <a:pt x="1518" y="44"/>
                </a:cubicBezTo>
                <a:cubicBezTo>
                  <a:pt x="1519" y="47"/>
                  <a:pt x="1519" y="50"/>
                  <a:pt x="1519" y="53"/>
                </a:cubicBezTo>
                <a:close/>
                <a:moveTo>
                  <a:pt x="2358" y="1265"/>
                </a:moveTo>
                <a:cubicBezTo>
                  <a:pt x="2358" y="1264"/>
                  <a:pt x="2357" y="1264"/>
                  <a:pt x="2356" y="1265"/>
                </a:cubicBezTo>
                <a:cubicBezTo>
                  <a:pt x="2356" y="1265"/>
                  <a:pt x="2355" y="1265"/>
                  <a:pt x="2355" y="1266"/>
                </a:cubicBezTo>
                <a:cubicBezTo>
                  <a:pt x="2351" y="1268"/>
                  <a:pt x="2350" y="1268"/>
                  <a:pt x="2348" y="1265"/>
                </a:cubicBezTo>
                <a:cubicBezTo>
                  <a:pt x="2346" y="1264"/>
                  <a:pt x="2345" y="1263"/>
                  <a:pt x="2345" y="1261"/>
                </a:cubicBezTo>
                <a:cubicBezTo>
                  <a:pt x="2345" y="1259"/>
                  <a:pt x="2345" y="1257"/>
                  <a:pt x="2344" y="1255"/>
                </a:cubicBezTo>
                <a:cubicBezTo>
                  <a:pt x="2344" y="1254"/>
                  <a:pt x="2344" y="1253"/>
                  <a:pt x="2343" y="1253"/>
                </a:cubicBezTo>
                <a:cubicBezTo>
                  <a:pt x="2343" y="1252"/>
                  <a:pt x="2342" y="1252"/>
                  <a:pt x="2342" y="1252"/>
                </a:cubicBezTo>
                <a:cubicBezTo>
                  <a:pt x="2342" y="1252"/>
                  <a:pt x="2341" y="1252"/>
                  <a:pt x="2341" y="1252"/>
                </a:cubicBezTo>
                <a:cubicBezTo>
                  <a:pt x="2341" y="1253"/>
                  <a:pt x="2341" y="1253"/>
                  <a:pt x="2341" y="1254"/>
                </a:cubicBezTo>
                <a:cubicBezTo>
                  <a:pt x="2340" y="1254"/>
                  <a:pt x="2340" y="1255"/>
                  <a:pt x="2340" y="1255"/>
                </a:cubicBezTo>
                <a:cubicBezTo>
                  <a:pt x="2339" y="1255"/>
                  <a:pt x="2338" y="1254"/>
                  <a:pt x="2338" y="1253"/>
                </a:cubicBezTo>
                <a:cubicBezTo>
                  <a:pt x="2339" y="1249"/>
                  <a:pt x="2338" y="1245"/>
                  <a:pt x="2339" y="1241"/>
                </a:cubicBezTo>
                <a:cubicBezTo>
                  <a:pt x="2340" y="1239"/>
                  <a:pt x="2340" y="1237"/>
                  <a:pt x="2338" y="1235"/>
                </a:cubicBezTo>
                <a:cubicBezTo>
                  <a:pt x="2336" y="1232"/>
                  <a:pt x="2335" y="1229"/>
                  <a:pt x="2332" y="1228"/>
                </a:cubicBezTo>
                <a:cubicBezTo>
                  <a:pt x="2332" y="1227"/>
                  <a:pt x="2331" y="1226"/>
                  <a:pt x="2331" y="1225"/>
                </a:cubicBezTo>
                <a:cubicBezTo>
                  <a:pt x="2331" y="1225"/>
                  <a:pt x="2331" y="1225"/>
                  <a:pt x="2330" y="1225"/>
                </a:cubicBezTo>
                <a:cubicBezTo>
                  <a:pt x="2330" y="1224"/>
                  <a:pt x="2329" y="1224"/>
                  <a:pt x="2329" y="1225"/>
                </a:cubicBezTo>
                <a:cubicBezTo>
                  <a:pt x="2329" y="1225"/>
                  <a:pt x="2329" y="1225"/>
                  <a:pt x="2329" y="1225"/>
                </a:cubicBezTo>
                <a:cubicBezTo>
                  <a:pt x="2329" y="1228"/>
                  <a:pt x="2331" y="1230"/>
                  <a:pt x="2330" y="1232"/>
                </a:cubicBezTo>
                <a:cubicBezTo>
                  <a:pt x="2329" y="1234"/>
                  <a:pt x="2329" y="1235"/>
                  <a:pt x="2330" y="1237"/>
                </a:cubicBezTo>
                <a:cubicBezTo>
                  <a:pt x="2331" y="1240"/>
                  <a:pt x="2331" y="1242"/>
                  <a:pt x="2332" y="1245"/>
                </a:cubicBezTo>
                <a:cubicBezTo>
                  <a:pt x="2332" y="1247"/>
                  <a:pt x="2334" y="1250"/>
                  <a:pt x="2333" y="1252"/>
                </a:cubicBezTo>
                <a:cubicBezTo>
                  <a:pt x="2332" y="1253"/>
                  <a:pt x="2333" y="1254"/>
                  <a:pt x="2333" y="1255"/>
                </a:cubicBezTo>
                <a:cubicBezTo>
                  <a:pt x="2334" y="1256"/>
                  <a:pt x="2334" y="1257"/>
                  <a:pt x="2334" y="1258"/>
                </a:cubicBezTo>
                <a:cubicBezTo>
                  <a:pt x="2334" y="1261"/>
                  <a:pt x="2334" y="1263"/>
                  <a:pt x="2333" y="1266"/>
                </a:cubicBezTo>
                <a:cubicBezTo>
                  <a:pt x="2331" y="1268"/>
                  <a:pt x="2330" y="1271"/>
                  <a:pt x="2329" y="1274"/>
                </a:cubicBezTo>
                <a:cubicBezTo>
                  <a:pt x="2329" y="1275"/>
                  <a:pt x="2328" y="1276"/>
                  <a:pt x="2326" y="1277"/>
                </a:cubicBezTo>
                <a:cubicBezTo>
                  <a:pt x="2325" y="1277"/>
                  <a:pt x="2324" y="1278"/>
                  <a:pt x="2322" y="1279"/>
                </a:cubicBezTo>
                <a:cubicBezTo>
                  <a:pt x="2320" y="1280"/>
                  <a:pt x="2320" y="1283"/>
                  <a:pt x="2321" y="1285"/>
                </a:cubicBezTo>
                <a:cubicBezTo>
                  <a:pt x="2323" y="1286"/>
                  <a:pt x="2324" y="1288"/>
                  <a:pt x="2326" y="1289"/>
                </a:cubicBezTo>
                <a:cubicBezTo>
                  <a:pt x="2327" y="1290"/>
                  <a:pt x="2327" y="1292"/>
                  <a:pt x="2327" y="1294"/>
                </a:cubicBezTo>
                <a:cubicBezTo>
                  <a:pt x="2327" y="1295"/>
                  <a:pt x="2327" y="1297"/>
                  <a:pt x="2326" y="1298"/>
                </a:cubicBezTo>
                <a:cubicBezTo>
                  <a:pt x="2324" y="1300"/>
                  <a:pt x="2322" y="1302"/>
                  <a:pt x="2321" y="1304"/>
                </a:cubicBezTo>
                <a:cubicBezTo>
                  <a:pt x="2320" y="1304"/>
                  <a:pt x="2320" y="1305"/>
                  <a:pt x="2321" y="1305"/>
                </a:cubicBezTo>
                <a:cubicBezTo>
                  <a:pt x="2322" y="1307"/>
                  <a:pt x="2323" y="1308"/>
                  <a:pt x="2324" y="1309"/>
                </a:cubicBezTo>
                <a:cubicBezTo>
                  <a:pt x="2324" y="1309"/>
                  <a:pt x="2325" y="1309"/>
                  <a:pt x="2325" y="1309"/>
                </a:cubicBezTo>
                <a:cubicBezTo>
                  <a:pt x="2328" y="1308"/>
                  <a:pt x="2329" y="1306"/>
                  <a:pt x="2331" y="1305"/>
                </a:cubicBezTo>
                <a:cubicBezTo>
                  <a:pt x="2334" y="1302"/>
                  <a:pt x="2337" y="1299"/>
                  <a:pt x="2339" y="1296"/>
                </a:cubicBezTo>
                <a:cubicBezTo>
                  <a:pt x="2342" y="1293"/>
                  <a:pt x="2344" y="1290"/>
                  <a:pt x="2344" y="1286"/>
                </a:cubicBezTo>
                <a:cubicBezTo>
                  <a:pt x="2344" y="1284"/>
                  <a:pt x="2346" y="1282"/>
                  <a:pt x="2348" y="1282"/>
                </a:cubicBezTo>
                <a:cubicBezTo>
                  <a:pt x="2349" y="1282"/>
                  <a:pt x="2350" y="1282"/>
                  <a:pt x="2350" y="1282"/>
                </a:cubicBezTo>
                <a:cubicBezTo>
                  <a:pt x="2351" y="1282"/>
                  <a:pt x="2352" y="1282"/>
                  <a:pt x="2352" y="1281"/>
                </a:cubicBezTo>
                <a:cubicBezTo>
                  <a:pt x="2352" y="1279"/>
                  <a:pt x="2355" y="1277"/>
                  <a:pt x="2356" y="1275"/>
                </a:cubicBezTo>
                <a:cubicBezTo>
                  <a:pt x="2357" y="1275"/>
                  <a:pt x="2358" y="1274"/>
                  <a:pt x="2358" y="1273"/>
                </a:cubicBezTo>
                <a:cubicBezTo>
                  <a:pt x="2359" y="1271"/>
                  <a:pt x="2359" y="1269"/>
                  <a:pt x="2360" y="1268"/>
                </a:cubicBezTo>
                <a:cubicBezTo>
                  <a:pt x="2360" y="1267"/>
                  <a:pt x="2360" y="1265"/>
                  <a:pt x="2358" y="1265"/>
                </a:cubicBezTo>
                <a:close/>
                <a:moveTo>
                  <a:pt x="1803" y="75"/>
                </a:moveTo>
                <a:cubicBezTo>
                  <a:pt x="1804" y="77"/>
                  <a:pt x="1806" y="78"/>
                  <a:pt x="1806" y="81"/>
                </a:cubicBezTo>
                <a:cubicBezTo>
                  <a:pt x="1806" y="82"/>
                  <a:pt x="1807" y="82"/>
                  <a:pt x="1808" y="83"/>
                </a:cubicBezTo>
                <a:cubicBezTo>
                  <a:pt x="1809" y="84"/>
                  <a:pt x="1811" y="85"/>
                  <a:pt x="1812" y="85"/>
                </a:cubicBezTo>
                <a:cubicBezTo>
                  <a:pt x="1814" y="86"/>
                  <a:pt x="1816" y="87"/>
                  <a:pt x="1818" y="88"/>
                </a:cubicBezTo>
                <a:cubicBezTo>
                  <a:pt x="1819" y="90"/>
                  <a:pt x="1820" y="90"/>
                  <a:pt x="1822" y="90"/>
                </a:cubicBezTo>
                <a:cubicBezTo>
                  <a:pt x="1824" y="90"/>
                  <a:pt x="1825" y="90"/>
                  <a:pt x="1827" y="90"/>
                </a:cubicBezTo>
                <a:cubicBezTo>
                  <a:pt x="1827" y="90"/>
                  <a:pt x="1828" y="89"/>
                  <a:pt x="1829" y="88"/>
                </a:cubicBezTo>
                <a:cubicBezTo>
                  <a:pt x="1829" y="87"/>
                  <a:pt x="1829" y="86"/>
                  <a:pt x="1831" y="85"/>
                </a:cubicBezTo>
                <a:cubicBezTo>
                  <a:pt x="1832" y="84"/>
                  <a:pt x="1833" y="83"/>
                  <a:pt x="1833" y="81"/>
                </a:cubicBezTo>
                <a:cubicBezTo>
                  <a:pt x="1835" y="79"/>
                  <a:pt x="1837" y="78"/>
                  <a:pt x="1840" y="79"/>
                </a:cubicBezTo>
                <a:cubicBezTo>
                  <a:pt x="1841" y="79"/>
                  <a:pt x="1842" y="78"/>
                  <a:pt x="1843" y="78"/>
                </a:cubicBezTo>
                <a:cubicBezTo>
                  <a:pt x="1843" y="78"/>
                  <a:pt x="1844" y="77"/>
                  <a:pt x="1844" y="76"/>
                </a:cubicBezTo>
                <a:cubicBezTo>
                  <a:pt x="1845" y="76"/>
                  <a:pt x="1845" y="75"/>
                  <a:pt x="1845" y="75"/>
                </a:cubicBezTo>
                <a:cubicBezTo>
                  <a:pt x="1845" y="74"/>
                  <a:pt x="1846" y="73"/>
                  <a:pt x="1846" y="73"/>
                </a:cubicBezTo>
                <a:cubicBezTo>
                  <a:pt x="1847" y="72"/>
                  <a:pt x="1847" y="72"/>
                  <a:pt x="1848" y="71"/>
                </a:cubicBezTo>
                <a:cubicBezTo>
                  <a:pt x="1848" y="71"/>
                  <a:pt x="1849" y="70"/>
                  <a:pt x="1849" y="69"/>
                </a:cubicBezTo>
                <a:cubicBezTo>
                  <a:pt x="1849" y="68"/>
                  <a:pt x="1849" y="67"/>
                  <a:pt x="1849" y="66"/>
                </a:cubicBezTo>
                <a:cubicBezTo>
                  <a:pt x="1848" y="64"/>
                  <a:pt x="1848" y="63"/>
                  <a:pt x="1847" y="62"/>
                </a:cubicBezTo>
                <a:cubicBezTo>
                  <a:pt x="1848" y="59"/>
                  <a:pt x="1846" y="58"/>
                  <a:pt x="1844" y="58"/>
                </a:cubicBezTo>
                <a:cubicBezTo>
                  <a:pt x="1840" y="57"/>
                  <a:pt x="1837" y="56"/>
                  <a:pt x="1833" y="55"/>
                </a:cubicBezTo>
                <a:cubicBezTo>
                  <a:pt x="1833" y="55"/>
                  <a:pt x="1832" y="55"/>
                  <a:pt x="1832" y="55"/>
                </a:cubicBezTo>
                <a:cubicBezTo>
                  <a:pt x="1831" y="56"/>
                  <a:pt x="1831" y="56"/>
                  <a:pt x="1830" y="57"/>
                </a:cubicBezTo>
                <a:cubicBezTo>
                  <a:pt x="1830" y="57"/>
                  <a:pt x="1830" y="58"/>
                  <a:pt x="1830" y="58"/>
                </a:cubicBezTo>
                <a:cubicBezTo>
                  <a:pt x="1832" y="61"/>
                  <a:pt x="1833" y="63"/>
                  <a:pt x="1832" y="66"/>
                </a:cubicBezTo>
                <a:cubicBezTo>
                  <a:pt x="1832" y="67"/>
                  <a:pt x="1833" y="68"/>
                  <a:pt x="1833" y="69"/>
                </a:cubicBezTo>
                <a:cubicBezTo>
                  <a:pt x="1833" y="69"/>
                  <a:pt x="1833" y="69"/>
                  <a:pt x="1833" y="69"/>
                </a:cubicBezTo>
                <a:cubicBezTo>
                  <a:pt x="1833" y="69"/>
                  <a:pt x="1833" y="69"/>
                  <a:pt x="1833" y="69"/>
                </a:cubicBezTo>
                <a:cubicBezTo>
                  <a:pt x="1833" y="69"/>
                  <a:pt x="1833" y="69"/>
                  <a:pt x="1833" y="69"/>
                </a:cubicBezTo>
                <a:cubicBezTo>
                  <a:pt x="1833" y="69"/>
                  <a:pt x="1833" y="69"/>
                  <a:pt x="1833" y="69"/>
                </a:cubicBezTo>
                <a:cubicBezTo>
                  <a:pt x="1832" y="68"/>
                  <a:pt x="1832" y="68"/>
                  <a:pt x="1832" y="68"/>
                </a:cubicBezTo>
                <a:cubicBezTo>
                  <a:pt x="1830" y="65"/>
                  <a:pt x="1828" y="62"/>
                  <a:pt x="1828" y="59"/>
                </a:cubicBezTo>
                <a:cubicBezTo>
                  <a:pt x="1828" y="57"/>
                  <a:pt x="1826" y="56"/>
                  <a:pt x="1825" y="56"/>
                </a:cubicBezTo>
                <a:cubicBezTo>
                  <a:pt x="1823" y="55"/>
                  <a:pt x="1821" y="55"/>
                  <a:pt x="1820" y="55"/>
                </a:cubicBezTo>
                <a:cubicBezTo>
                  <a:pt x="1819" y="55"/>
                  <a:pt x="1818" y="55"/>
                  <a:pt x="1818" y="56"/>
                </a:cubicBezTo>
                <a:cubicBezTo>
                  <a:pt x="1818" y="57"/>
                  <a:pt x="1817" y="58"/>
                  <a:pt x="1817" y="59"/>
                </a:cubicBezTo>
                <a:cubicBezTo>
                  <a:pt x="1817" y="60"/>
                  <a:pt x="1817" y="62"/>
                  <a:pt x="1817" y="64"/>
                </a:cubicBezTo>
                <a:cubicBezTo>
                  <a:pt x="1817" y="64"/>
                  <a:pt x="1817" y="64"/>
                  <a:pt x="1817" y="64"/>
                </a:cubicBezTo>
                <a:cubicBezTo>
                  <a:pt x="1817" y="64"/>
                  <a:pt x="1818" y="64"/>
                  <a:pt x="1818" y="65"/>
                </a:cubicBezTo>
                <a:cubicBezTo>
                  <a:pt x="1818" y="64"/>
                  <a:pt x="1817" y="64"/>
                  <a:pt x="1817" y="64"/>
                </a:cubicBezTo>
                <a:cubicBezTo>
                  <a:pt x="1817" y="64"/>
                  <a:pt x="1817" y="64"/>
                  <a:pt x="1817" y="64"/>
                </a:cubicBezTo>
                <a:cubicBezTo>
                  <a:pt x="1815" y="63"/>
                  <a:pt x="1812" y="63"/>
                  <a:pt x="1810" y="60"/>
                </a:cubicBezTo>
                <a:cubicBezTo>
                  <a:pt x="1809" y="59"/>
                  <a:pt x="1806" y="58"/>
                  <a:pt x="1804" y="57"/>
                </a:cubicBezTo>
                <a:cubicBezTo>
                  <a:pt x="1803" y="57"/>
                  <a:pt x="1802" y="58"/>
                  <a:pt x="1801" y="59"/>
                </a:cubicBezTo>
                <a:cubicBezTo>
                  <a:pt x="1801" y="61"/>
                  <a:pt x="1800" y="63"/>
                  <a:pt x="1799" y="66"/>
                </a:cubicBezTo>
                <a:cubicBezTo>
                  <a:pt x="1799" y="66"/>
                  <a:pt x="1799" y="67"/>
                  <a:pt x="1799" y="68"/>
                </a:cubicBezTo>
                <a:cubicBezTo>
                  <a:pt x="1801" y="70"/>
                  <a:pt x="1802" y="73"/>
                  <a:pt x="1803" y="75"/>
                </a:cubicBezTo>
                <a:close/>
                <a:moveTo>
                  <a:pt x="1835" y="71"/>
                </a:moveTo>
                <a:cubicBezTo>
                  <a:pt x="1835" y="71"/>
                  <a:pt x="1835" y="71"/>
                  <a:pt x="1835" y="71"/>
                </a:cubicBezTo>
                <a:cubicBezTo>
                  <a:pt x="1835" y="71"/>
                  <a:pt x="1835" y="71"/>
                  <a:pt x="1835" y="71"/>
                </a:cubicBezTo>
                <a:cubicBezTo>
                  <a:pt x="1835" y="71"/>
                  <a:pt x="1834" y="71"/>
                  <a:pt x="1834" y="70"/>
                </a:cubicBezTo>
                <a:cubicBezTo>
                  <a:pt x="1834" y="70"/>
                  <a:pt x="1835" y="71"/>
                  <a:pt x="1835" y="71"/>
                </a:cubicBezTo>
                <a:close/>
                <a:moveTo>
                  <a:pt x="1819" y="65"/>
                </a:moveTo>
                <a:cubicBezTo>
                  <a:pt x="1819" y="66"/>
                  <a:pt x="1819" y="66"/>
                  <a:pt x="1819" y="66"/>
                </a:cubicBezTo>
                <a:cubicBezTo>
                  <a:pt x="1819" y="65"/>
                  <a:pt x="1819" y="65"/>
                  <a:pt x="1819" y="65"/>
                </a:cubicBezTo>
                <a:cubicBezTo>
                  <a:pt x="1819" y="65"/>
                  <a:pt x="1818" y="65"/>
                  <a:pt x="1818" y="65"/>
                </a:cubicBezTo>
                <a:cubicBezTo>
                  <a:pt x="1818" y="65"/>
                  <a:pt x="1819" y="65"/>
                  <a:pt x="1819" y="65"/>
                </a:cubicBezTo>
                <a:close/>
                <a:moveTo>
                  <a:pt x="594" y="176"/>
                </a:moveTo>
                <a:cubicBezTo>
                  <a:pt x="595" y="175"/>
                  <a:pt x="596" y="174"/>
                  <a:pt x="595" y="173"/>
                </a:cubicBezTo>
                <a:cubicBezTo>
                  <a:pt x="595" y="171"/>
                  <a:pt x="594" y="171"/>
                  <a:pt x="593" y="170"/>
                </a:cubicBezTo>
                <a:cubicBezTo>
                  <a:pt x="591" y="170"/>
                  <a:pt x="589" y="170"/>
                  <a:pt x="587" y="170"/>
                </a:cubicBezTo>
                <a:cubicBezTo>
                  <a:pt x="586" y="170"/>
                  <a:pt x="585" y="169"/>
                  <a:pt x="584" y="169"/>
                </a:cubicBezTo>
                <a:cubicBezTo>
                  <a:pt x="584" y="169"/>
                  <a:pt x="584" y="169"/>
                  <a:pt x="584" y="169"/>
                </a:cubicBezTo>
                <a:cubicBezTo>
                  <a:pt x="584" y="169"/>
                  <a:pt x="584" y="169"/>
                  <a:pt x="583" y="169"/>
                </a:cubicBezTo>
                <a:cubicBezTo>
                  <a:pt x="584" y="169"/>
                  <a:pt x="584" y="169"/>
                  <a:pt x="584" y="169"/>
                </a:cubicBezTo>
                <a:cubicBezTo>
                  <a:pt x="583" y="168"/>
                  <a:pt x="583" y="168"/>
                  <a:pt x="582" y="167"/>
                </a:cubicBezTo>
                <a:cubicBezTo>
                  <a:pt x="581" y="167"/>
                  <a:pt x="580" y="166"/>
                  <a:pt x="580" y="166"/>
                </a:cubicBezTo>
                <a:cubicBezTo>
                  <a:pt x="578" y="166"/>
                  <a:pt x="577" y="167"/>
                  <a:pt x="575" y="167"/>
                </a:cubicBezTo>
                <a:cubicBezTo>
                  <a:pt x="575" y="168"/>
                  <a:pt x="574" y="168"/>
                  <a:pt x="573" y="169"/>
                </a:cubicBezTo>
                <a:cubicBezTo>
                  <a:pt x="573" y="171"/>
                  <a:pt x="571" y="172"/>
                  <a:pt x="569" y="173"/>
                </a:cubicBezTo>
                <a:cubicBezTo>
                  <a:pt x="569" y="174"/>
                  <a:pt x="569" y="175"/>
                  <a:pt x="569" y="175"/>
                </a:cubicBezTo>
                <a:cubicBezTo>
                  <a:pt x="569" y="176"/>
                  <a:pt x="569" y="177"/>
                  <a:pt x="570" y="178"/>
                </a:cubicBezTo>
                <a:cubicBezTo>
                  <a:pt x="572" y="181"/>
                  <a:pt x="571" y="183"/>
                  <a:pt x="569" y="186"/>
                </a:cubicBezTo>
                <a:cubicBezTo>
                  <a:pt x="569" y="187"/>
                  <a:pt x="567" y="187"/>
                  <a:pt x="567" y="186"/>
                </a:cubicBezTo>
                <a:cubicBezTo>
                  <a:pt x="565" y="185"/>
                  <a:pt x="565" y="183"/>
                  <a:pt x="564" y="181"/>
                </a:cubicBezTo>
                <a:cubicBezTo>
                  <a:pt x="564" y="180"/>
                  <a:pt x="563" y="179"/>
                  <a:pt x="561" y="179"/>
                </a:cubicBezTo>
                <a:cubicBezTo>
                  <a:pt x="558" y="179"/>
                  <a:pt x="556" y="181"/>
                  <a:pt x="556" y="185"/>
                </a:cubicBezTo>
                <a:cubicBezTo>
                  <a:pt x="555" y="187"/>
                  <a:pt x="555" y="189"/>
                  <a:pt x="555" y="192"/>
                </a:cubicBezTo>
                <a:cubicBezTo>
                  <a:pt x="555" y="193"/>
                  <a:pt x="555" y="193"/>
                  <a:pt x="556" y="194"/>
                </a:cubicBezTo>
                <a:cubicBezTo>
                  <a:pt x="558" y="194"/>
                  <a:pt x="560" y="196"/>
                  <a:pt x="560" y="198"/>
                </a:cubicBezTo>
                <a:cubicBezTo>
                  <a:pt x="561" y="202"/>
                  <a:pt x="563" y="205"/>
                  <a:pt x="563" y="209"/>
                </a:cubicBezTo>
                <a:cubicBezTo>
                  <a:pt x="563" y="211"/>
                  <a:pt x="564" y="213"/>
                  <a:pt x="565" y="215"/>
                </a:cubicBezTo>
                <a:cubicBezTo>
                  <a:pt x="566" y="215"/>
                  <a:pt x="567" y="216"/>
                  <a:pt x="568" y="215"/>
                </a:cubicBezTo>
                <a:cubicBezTo>
                  <a:pt x="570" y="214"/>
                  <a:pt x="571" y="212"/>
                  <a:pt x="572" y="212"/>
                </a:cubicBezTo>
                <a:cubicBezTo>
                  <a:pt x="574" y="211"/>
                  <a:pt x="576" y="210"/>
                  <a:pt x="577" y="210"/>
                </a:cubicBezTo>
                <a:cubicBezTo>
                  <a:pt x="579" y="209"/>
                  <a:pt x="580" y="208"/>
                  <a:pt x="582" y="207"/>
                </a:cubicBezTo>
                <a:cubicBezTo>
                  <a:pt x="583" y="207"/>
                  <a:pt x="583" y="206"/>
                  <a:pt x="583" y="206"/>
                </a:cubicBezTo>
                <a:cubicBezTo>
                  <a:pt x="584" y="203"/>
                  <a:pt x="586" y="200"/>
                  <a:pt x="588" y="198"/>
                </a:cubicBezTo>
                <a:cubicBezTo>
                  <a:pt x="589" y="197"/>
                  <a:pt x="590" y="195"/>
                  <a:pt x="589" y="192"/>
                </a:cubicBezTo>
                <a:cubicBezTo>
                  <a:pt x="589" y="191"/>
                  <a:pt x="588" y="190"/>
                  <a:pt x="588" y="188"/>
                </a:cubicBezTo>
                <a:cubicBezTo>
                  <a:pt x="587" y="186"/>
                  <a:pt x="586" y="185"/>
                  <a:pt x="584" y="184"/>
                </a:cubicBezTo>
                <a:cubicBezTo>
                  <a:pt x="584" y="184"/>
                  <a:pt x="584" y="184"/>
                  <a:pt x="585" y="183"/>
                </a:cubicBezTo>
                <a:cubicBezTo>
                  <a:pt x="586" y="183"/>
                  <a:pt x="588" y="182"/>
                  <a:pt x="589" y="181"/>
                </a:cubicBezTo>
                <a:cubicBezTo>
                  <a:pt x="591" y="181"/>
                  <a:pt x="592" y="180"/>
                  <a:pt x="592" y="179"/>
                </a:cubicBezTo>
                <a:cubicBezTo>
                  <a:pt x="592" y="177"/>
                  <a:pt x="593" y="177"/>
                  <a:pt x="594" y="176"/>
                </a:cubicBezTo>
                <a:close/>
                <a:moveTo>
                  <a:pt x="1987" y="919"/>
                </a:moveTo>
                <a:cubicBezTo>
                  <a:pt x="1994" y="919"/>
                  <a:pt x="2000" y="919"/>
                  <a:pt x="2006" y="919"/>
                </a:cubicBezTo>
                <a:cubicBezTo>
                  <a:pt x="2012" y="920"/>
                  <a:pt x="2017" y="918"/>
                  <a:pt x="2020" y="912"/>
                </a:cubicBezTo>
                <a:cubicBezTo>
                  <a:pt x="2021" y="912"/>
                  <a:pt x="2020" y="911"/>
                  <a:pt x="2020" y="910"/>
                </a:cubicBezTo>
                <a:cubicBezTo>
                  <a:pt x="2019" y="909"/>
                  <a:pt x="2018" y="909"/>
                  <a:pt x="2017" y="910"/>
                </a:cubicBezTo>
                <a:cubicBezTo>
                  <a:pt x="2016" y="910"/>
                  <a:pt x="2015" y="912"/>
                  <a:pt x="2014" y="912"/>
                </a:cubicBezTo>
                <a:cubicBezTo>
                  <a:pt x="2012" y="914"/>
                  <a:pt x="2010" y="915"/>
                  <a:pt x="2008" y="914"/>
                </a:cubicBezTo>
                <a:cubicBezTo>
                  <a:pt x="2004" y="914"/>
                  <a:pt x="2001" y="914"/>
                  <a:pt x="1997" y="913"/>
                </a:cubicBezTo>
                <a:cubicBezTo>
                  <a:pt x="1995" y="913"/>
                  <a:pt x="1993" y="912"/>
                  <a:pt x="1990" y="912"/>
                </a:cubicBezTo>
                <a:cubicBezTo>
                  <a:pt x="1988" y="912"/>
                  <a:pt x="1986" y="915"/>
                  <a:pt x="1984" y="915"/>
                </a:cubicBezTo>
                <a:cubicBezTo>
                  <a:pt x="1983" y="915"/>
                  <a:pt x="1983" y="916"/>
                  <a:pt x="1983" y="916"/>
                </a:cubicBezTo>
                <a:cubicBezTo>
                  <a:pt x="1981" y="917"/>
                  <a:pt x="1980" y="918"/>
                  <a:pt x="1980" y="920"/>
                </a:cubicBezTo>
                <a:cubicBezTo>
                  <a:pt x="1980" y="921"/>
                  <a:pt x="1980" y="922"/>
                  <a:pt x="1980" y="923"/>
                </a:cubicBezTo>
                <a:cubicBezTo>
                  <a:pt x="1979" y="925"/>
                  <a:pt x="1979" y="926"/>
                  <a:pt x="1978" y="927"/>
                </a:cubicBezTo>
                <a:cubicBezTo>
                  <a:pt x="1977" y="928"/>
                  <a:pt x="1976" y="931"/>
                  <a:pt x="1976" y="933"/>
                </a:cubicBezTo>
                <a:cubicBezTo>
                  <a:pt x="1976" y="935"/>
                  <a:pt x="1975" y="937"/>
                  <a:pt x="1975" y="939"/>
                </a:cubicBezTo>
                <a:cubicBezTo>
                  <a:pt x="1974" y="940"/>
                  <a:pt x="1973" y="942"/>
                  <a:pt x="1973" y="943"/>
                </a:cubicBezTo>
                <a:cubicBezTo>
                  <a:pt x="1972" y="945"/>
                  <a:pt x="1973" y="946"/>
                  <a:pt x="1974" y="948"/>
                </a:cubicBezTo>
                <a:cubicBezTo>
                  <a:pt x="1975" y="948"/>
                  <a:pt x="1976" y="949"/>
                  <a:pt x="1976" y="949"/>
                </a:cubicBezTo>
                <a:cubicBezTo>
                  <a:pt x="1978" y="951"/>
                  <a:pt x="1978" y="952"/>
                  <a:pt x="1978" y="954"/>
                </a:cubicBezTo>
                <a:cubicBezTo>
                  <a:pt x="1977" y="956"/>
                  <a:pt x="1976" y="958"/>
                  <a:pt x="1977" y="960"/>
                </a:cubicBezTo>
                <a:cubicBezTo>
                  <a:pt x="1977" y="961"/>
                  <a:pt x="1977" y="962"/>
                  <a:pt x="1978" y="962"/>
                </a:cubicBezTo>
                <a:cubicBezTo>
                  <a:pt x="1979" y="964"/>
                  <a:pt x="1982" y="963"/>
                  <a:pt x="1983" y="963"/>
                </a:cubicBezTo>
                <a:cubicBezTo>
                  <a:pt x="1985" y="962"/>
                  <a:pt x="1984" y="961"/>
                  <a:pt x="1984" y="960"/>
                </a:cubicBezTo>
                <a:cubicBezTo>
                  <a:pt x="1984" y="954"/>
                  <a:pt x="1986" y="949"/>
                  <a:pt x="1986" y="944"/>
                </a:cubicBezTo>
                <a:cubicBezTo>
                  <a:pt x="1986" y="944"/>
                  <a:pt x="1987" y="943"/>
                  <a:pt x="1987" y="943"/>
                </a:cubicBezTo>
                <a:cubicBezTo>
                  <a:pt x="1988" y="943"/>
                  <a:pt x="1988" y="944"/>
                  <a:pt x="1988" y="944"/>
                </a:cubicBezTo>
                <a:cubicBezTo>
                  <a:pt x="1988" y="947"/>
                  <a:pt x="1988" y="950"/>
                  <a:pt x="1991" y="952"/>
                </a:cubicBezTo>
                <a:cubicBezTo>
                  <a:pt x="1992" y="953"/>
                  <a:pt x="1992" y="954"/>
                  <a:pt x="1992" y="955"/>
                </a:cubicBezTo>
                <a:cubicBezTo>
                  <a:pt x="1993" y="957"/>
                  <a:pt x="1993" y="958"/>
                  <a:pt x="1996" y="958"/>
                </a:cubicBezTo>
                <a:cubicBezTo>
                  <a:pt x="1997" y="958"/>
                  <a:pt x="1997" y="958"/>
                  <a:pt x="1998" y="958"/>
                </a:cubicBezTo>
                <a:cubicBezTo>
                  <a:pt x="1998" y="958"/>
                  <a:pt x="1998" y="957"/>
                  <a:pt x="1998" y="957"/>
                </a:cubicBezTo>
                <a:cubicBezTo>
                  <a:pt x="1998" y="957"/>
                  <a:pt x="1998" y="957"/>
                  <a:pt x="1998" y="957"/>
                </a:cubicBezTo>
                <a:cubicBezTo>
                  <a:pt x="1998" y="957"/>
                  <a:pt x="1998" y="957"/>
                  <a:pt x="1998" y="958"/>
                </a:cubicBezTo>
                <a:cubicBezTo>
                  <a:pt x="1998" y="958"/>
                  <a:pt x="1998" y="958"/>
                  <a:pt x="1998" y="958"/>
                </a:cubicBezTo>
                <a:cubicBezTo>
                  <a:pt x="1998" y="959"/>
                  <a:pt x="1998" y="961"/>
                  <a:pt x="2000" y="961"/>
                </a:cubicBezTo>
                <a:cubicBezTo>
                  <a:pt x="2000" y="962"/>
                  <a:pt x="2001" y="962"/>
                  <a:pt x="2001" y="962"/>
                </a:cubicBezTo>
                <a:cubicBezTo>
                  <a:pt x="2002" y="963"/>
                  <a:pt x="2004" y="962"/>
                  <a:pt x="2004" y="961"/>
                </a:cubicBezTo>
                <a:cubicBezTo>
                  <a:pt x="2005" y="958"/>
                  <a:pt x="2005" y="956"/>
                  <a:pt x="2005" y="954"/>
                </a:cubicBezTo>
                <a:cubicBezTo>
                  <a:pt x="2005" y="952"/>
                  <a:pt x="2004" y="951"/>
                  <a:pt x="2003" y="951"/>
                </a:cubicBezTo>
                <a:cubicBezTo>
                  <a:pt x="2002" y="951"/>
                  <a:pt x="2001" y="950"/>
                  <a:pt x="2001" y="950"/>
                </a:cubicBezTo>
                <a:cubicBezTo>
                  <a:pt x="2000" y="949"/>
                  <a:pt x="1999" y="948"/>
                  <a:pt x="1999" y="947"/>
                </a:cubicBezTo>
                <a:cubicBezTo>
                  <a:pt x="2000" y="945"/>
                  <a:pt x="1999" y="944"/>
                  <a:pt x="1998" y="943"/>
                </a:cubicBezTo>
                <a:cubicBezTo>
                  <a:pt x="1997" y="941"/>
                  <a:pt x="1996" y="940"/>
                  <a:pt x="1995" y="938"/>
                </a:cubicBezTo>
                <a:cubicBezTo>
                  <a:pt x="1995" y="938"/>
                  <a:pt x="1995" y="936"/>
                  <a:pt x="1996" y="936"/>
                </a:cubicBezTo>
                <a:cubicBezTo>
                  <a:pt x="1997" y="935"/>
                  <a:pt x="1999" y="934"/>
                  <a:pt x="2000" y="933"/>
                </a:cubicBezTo>
                <a:cubicBezTo>
                  <a:pt x="2001" y="932"/>
                  <a:pt x="2002" y="933"/>
                  <a:pt x="2003" y="933"/>
                </a:cubicBezTo>
                <a:cubicBezTo>
                  <a:pt x="2004" y="933"/>
                  <a:pt x="2005" y="933"/>
                  <a:pt x="2006" y="933"/>
                </a:cubicBezTo>
                <a:cubicBezTo>
                  <a:pt x="2007" y="933"/>
                  <a:pt x="2007" y="933"/>
                  <a:pt x="2007" y="932"/>
                </a:cubicBezTo>
                <a:cubicBezTo>
                  <a:pt x="2008" y="931"/>
                  <a:pt x="2008" y="929"/>
                  <a:pt x="2008" y="927"/>
                </a:cubicBezTo>
                <a:cubicBezTo>
                  <a:pt x="2008" y="927"/>
                  <a:pt x="2007" y="926"/>
                  <a:pt x="2007" y="926"/>
                </a:cubicBezTo>
                <a:cubicBezTo>
                  <a:pt x="2006" y="926"/>
                  <a:pt x="2004" y="925"/>
                  <a:pt x="2003" y="926"/>
                </a:cubicBezTo>
                <a:cubicBezTo>
                  <a:pt x="2001" y="926"/>
                  <a:pt x="1999" y="927"/>
                  <a:pt x="1996" y="927"/>
                </a:cubicBezTo>
                <a:cubicBezTo>
                  <a:pt x="1994" y="927"/>
                  <a:pt x="1991" y="928"/>
                  <a:pt x="1990" y="930"/>
                </a:cubicBezTo>
                <a:cubicBezTo>
                  <a:pt x="1989" y="931"/>
                  <a:pt x="1988" y="931"/>
                  <a:pt x="1988" y="930"/>
                </a:cubicBezTo>
                <a:cubicBezTo>
                  <a:pt x="1985" y="929"/>
                  <a:pt x="1984" y="927"/>
                  <a:pt x="1983" y="925"/>
                </a:cubicBezTo>
                <a:cubicBezTo>
                  <a:pt x="1982" y="922"/>
                  <a:pt x="1985" y="919"/>
                  <a:pt x="1987" y="919"/>
                </a:cubicBezTo>
                <a:close/>
                <a:moveTo>
                  <a:pt x="1999" y="956"/>
                </a:moveTo>
                <a:cubicBezTo>
                  <a:pt x="2000" y="956"/>
                  <a:pt x="2000" y="956"/>
                  <a:pt x="2000" y="956"/>
                </a:cubicBezTo>
                <a:cubicBezTo>
                  <a:pt x="2000" y="955"/>
                  <a:pt x="2001" y="955"/>
                  <a:pt x="2001" y="955"/>
                </a:cubicBezTo>
                <a:cubicBezTo>
                  <a:pt x="2002" y="955"/>
                  <a:pt x="2002" y="955"/>
                  <a:pt x="2002" y="956"/>
                </a:cubicBezTo>
                <a:cubicBezTo>
                  <a:pt x="2002" y="956"/>
                  <a:pt x="2002" y="956"/>
                  <a:pt x="2002" y="956"/>
                </a:cubicBezTo>
                <a:cubicBezTo>
                  <a:pt x="2001" y="956"/>
                  <a:pt x="2000" y="956"/>
                  <a:pt x="2000" y="956"/>
                </a:cubicBezTo>
                <a:cubicBezTo>
                  <a:pt x="2000" y="956"/>
                  <a:pt x="2000" y="956"/>
                  <a:pt x="2000" y="956"/>
                </a:cubicBezTo>
                <a:cubicBezTo>
                  <a:pt x="1999" y="956"/>
                  <a:pt x="1999" y="956"/>
                  <a:pt x="1999" y="956"/>
                </a:cubicBezTo>
                <a:cubicBezTo>
                  <a:pt x="1999" y="956"/>
                  <a:pt x="1999" y="956"/>
                  <a:pt x="1999" y="956"/>
                </a:cubicBezTo>
                <a:close/>
                <a:moveTo>
                  <a:pt x="761" y="535"/>
                </a:moveTo>
                <a:cubicBezTo>
                  <a:pt x="761" y="535"/>
                  <a:pt x="761" y="535"/>
                  <a:pt x="761" y="535"/>
                </a:cubicBezTo>
                <a:cubicBezTo>
                  <a:pt x="761" y="535"/>
                  <a:pt x="761" y="535"/>
                  <a:pt x="761" y="535"/>
                </a:cubicBezTo>
                <a:cubicBezTo>
                  <a:pt x="761" y="535"/>
                  <a:pt x="761" y="535"/>
                  <a:pt x="761" y="535"/>
                </a:cubicBezTo>
                <a:close/>
                <a:moveTo>
                  <a:pt x="758" y="522"/>
                </a:moveTo>
                <a:cubicBezTo>
                  <a:pt x="758" y="521"/>
                  <a:pt x="758" y="520"/>
                  <a:pt x="758" y="520"/>
                </a:cubicBezTo>
                <a:cubicBezTo>
                  <a:pt x="757" y="519"/>
                  <a:pt x="757" y="518"/>
                  <a:pt x="756" y="518"/>
                </a:cubicBezTo>
                <a:cubicBezTo>
                  <a:pt x="755" y="517"/>
                  <a:pt x="755" y="517"/>
                  <a:pt x="754" y="517"/>
                </a:cubicBezTo>
                <a:cubicBezTo>
                  <a:pt x="753" y="518"/>
                  <a:pt x="752" y="518"/>
                  <a:pt x="751" y="518"/>
                </a:cubicBezTo>
                <a:cubicBezTo>
                  <a:pt x="750" y="519"/>
                  <a:pt x="748" y="519"/>
                  <a:pt x="746" y="519"/>
                </a:cubicBezTo>
                <a:cubicBezTo>
                  <a:pt x="744" y="518"/>
                  <a:pt x="744" y="518"/>
                  <a:pt x="744" y="516"/>
                </a:cubicBezTo>
                <a:cubicBezTo>
                  <a:pt x="744" y="516"/>
                  <a:pt x="744" y="515"/>
                  <a:pt x="744" y="515"/>
                </a:cubicBezTo>
                <a:cubicBezTo>
                  <a:pt x="744" y="514"/>
                  <a:pt x="744" y="512"/>
                  <a:pt x="742" y="512"/>
                </a:cubicBezTo>
                <a:cubicBezTo>
                  <a:pt x="741" y="512"/>
                  <a:pt x="741" y="512"/>
                  <a:pt x="740" y="512"/>
                </a:cubicBezTo>
                <a:cubicBezTo>
                  <a:pt x="740" y="512"/>
                  <a:pt x="740" y="512"/>
                  <a:pt x="740" y="512"/>
                </a:cubicBezTo>
                <a:cubicBezTo>
                  <a:pt x="739" y="513"/>
                  <a:pt x="739" y="513"/>
                  <a:pt x="739" y="513"/>
                </a:cubicBezTo>
                <a:cubicBezTo>
                  <a:pt x="740" y="512"/>
                  <a:pt x="740" y="512"/>
                  <a:pt x="740" y="512"/>
                </a:cubicBezTo>
                <a:cubicBezTo>
                  <a:pt x="740" y="512"/>
                  <a:pt x="740" y="512"/>
                  <a:pt x="740" y="512"/>
                </a:cubicBezTo>
                <a:cubicBezTo>
                  <a:pt x="741" y="510"/>
                  <a:pt x="742" y="508"/>
                  <a:pt x="744" y="506"/>
                </a:cubicBezTo>
                <a:cubicBezTo>
                  <a:pt x="746" y="504"/>
                  <a:pt x="747" y="502"/>
                  <a:pt x="748" y="500"/>
                </a:cubicBezTo>
                <a:cubicBezTo>
                  <a:pt x="748" y="500"/>
                  <a:pt x="748" y="499"/>
                  <a:pt x="748" y="499"/>
                </a:cubicBezTo>
                <a:cubicBezTo>
                  <a:pt x="748" y="498"/>
                  <a:pt x="747" y="498"/>
                  <a:pt x="746" y="498"/>
                </a:cubicBezTo>
                <a:cubicBezTo>
                  <a:pt x="743" y="499"/>
                  <a:pt x="741" y="500"/>
                  <a:pt x="739" y="502"/>
                </a:cubicBezTo>
                <a:cubicBezTo>
                  <a:pt x="734" y="507"/>
                  <a:pt x="731" y="513"/>
                  <a:pt x="728" y="518"/>
                </a:cubicBezTo>
                <a:cubicBezTo>
                  <a:pt x="726" y="521"/>
                  <a:pt x="724" y="523"/>
                  <a:pt x="721" y="525"/>
                </a:cubicBezTo>
                <a:cubicBezTo>
                  <a:pt x="720" y="525"/>
                  <a:pt x="720" y="526"/>
                  <a:pt x="721" y="527"/>
                </a:cubicBezTo>
                <a:cubicBezTo>
                  <a:pt x="722" y="528"/>
                  <a:pt x="721" y="529"/>
                  <a:pt x="720" y="530"/>
                </a:cubicBezTo>
                <a:cubicBezTo>
                  <a:pt x="719" y="531"/>
                  <a:pt x="718" y="532"/>
                  <a:pt x="718" y="533"/>
                </a:cubicBezTo>
                <a:cubicBezTo>
                  <a:pt x="717" y="533"/>
                  <a:pt x="718" y="535"/>
                  <a:pt x="718" y="535"/>
                </a:cubicBezTo>
                <a:cubicBezTo>
                  <a:pt x="719" y="535"/>
                  <a:pt x="720" y="536"/>
                  <a:pt x="721" y="536"/>
                </a:cubicBezTo>
                <a:cubicBezTo>
                  <a:pt x="724" y="535"/>
                  <a:pt x="727" y="535"/>
                  <a:pt x="729" y="536"/>
                </a:cubicBezTo>
                <a:cubicBezTo>
                  <a:pt x="732" y="537"/>
                  <a:pt x="734" y="537"/>
                  <a:pt x="736" y="536"/>
                </a:cubicBezTo>
                <a:cubicBezTo>
                  <a:pt x="739" y="535"/>
                  <a:pt x="741" y="537"/>
                  <a:pt x="743" y="538"/>
                </a:cubicBezTo>
                <a:cubicBezTo>
                  <a:pt x="743" y="538"/>
                  <a:pt x="743" y="538"/>
                  <a:pt x="743" y="539"/>
                </a:cubicBezTo>
                <a:cubicBezTo>
                  <a:pt x="742" y="539"/>
                  <a:pt x="741" y="540"/>
                  <a:pt x="740" y="541"/>
                </a:cubicBezTo>
                <a:cubicBezTo>
                  <a:pt x="740" y="541"/>
                  <a:pt x="740" y="542"/>
                  <a:pt x="740" y="543"/>
                </a:cubicBezTo>
                <a:cubicBezTo>
                  <a:pt x="741" y="543"/>
                  <a:pt x="741" y="543"/>
                  <a:pt x="742" y="543"/>
                </a:cubicBezTo>
                <a:cubicBezTo>
                  <a:pt x="743" y="543"/>
                  <a:pt x="744" y="543"/>
                  <a:pt x="745" y="542"/>
                </a:cubicBezTo>
                <a:cubicBezTo>
                  <a:pt x="746" y="539"/>
                  <a:pt x="749" y="539"/>
                  <a:pt x="751" y="537"/>
                </a:cubicBezTo>
                <a:cubicBezTo>
                  <a:pt x="751" y="537"/>
                  <a:pt x="752" y="537"/>
                  <a:pt x="752" y="538"/>
                </a:cubicBezTo>
                <a:cubicBezTo>
                  <a:pt x="751" y="539"/>
                  <a:pt x="751" y="540"/>
                  <a:pt x="751" y="542"/>
                </a:cubicBezTo>
                <a:cubicBezTo>
                  <a:pt x="751" y="542"/>
                  <a:pt x="751" y="543"/>
                  <a:pt x="751" y="543"/>
                </a:cubicBezTo>
                <a:cubicBezTo>
                  <a:pt x="753" y="544"/>
                  <a:pt x="755" y="546"/>
                  <a:pt x="757" y="546"/>
                </a:cubicBezTo>
                <a:cubicBezTo>
                  <a:pt x="758" y="546"/>
                  <a:pt x="759" y="545"/>
                  <a:pt x="760" y="545"/>
                </a:cubicBezTo>
                <a:cubicBezTo>
                  <a:pt x="760" y="543"/>
                  <a:pt x="761" y="541"/>
                  <a:pt x="762" y="539"/>
                </a:cubicBezTo>
                <a:cubicBezTo>
                  <a:pt x="762" y="537"/>
                  <a:pt x="762" y="536"/>
                  <a:pt x="761" y="535"/>
                </a:cubicBezTo>
                <a:cubicBezTo>
                  <a:pt x="761" y="535"/>
                  <a:pt x="761" y="535"/>
                  <a:pt x="760" y="535"/>
                </a:cubicBezTo>
                <a:cubicBezTo>
                  <a:pt x="760" y="535"/>
                  <a:pt x="760" y="536"/>
                  <a:pt x="760" y="536"/>
                </a:cubicBezTo>
                <a:cubicBezTo>
                  <a:pt x="760" y="536"/>
                  <a:pt x="760" y="535"/>
                  <a:pt x="760" y="535"/>
                </a:cubicBezTo>
                <a:cubicBezTo>
                  <a:pt x="760" y="535"/>
                  <a:pt x="760" y="535"/>
                  <a:pt x="760" y="535"/>
                </a:cubicBezTo>
                <a:cubicBezTo>
                  <a:pt x="760" y="535"/>
                  <a:pt x="761" y="535"/>
                  <a:pt x="761" y="535"/>
                </a:cubicBezTo>
                <a:cubicBezTo>
                  <a:pt x="760" y="534"/>
                  <a:pt x="758" y="534"/>
                  <a:pt x="757" y="534"/>
                </a:cubicBezTo>
                <a:cubicBezTo>
                  <a:pt x="756" y="534"/>
                  <a:pt x="756" y="533"/>
                  <a:pt x="756" y="533"/>
                </a:cubicBezTo>
                <a:cubicBezTo>
                  <a:pt x="757" y="532"/>
                  <a:pt x="757" y="531"/>
                  <a:pt x="757" y="531"/>
                </a:cubicBezTo>
                <a:cubicBezTo>
                  <a:pt x="758" y="530"/>
                  <a:pt x="759" y="529"/>
                  <a:pt x="760" y="528"/>
                </a:cubicBezTo>
                <a:cubicBezTo>
                  <a:pt x="760" y="528"/>
                  <a:pt x="760" y="528"/>
                  <a:pt x="760" y="527"/>
                </a:cubicBezTo>
                <a:cubicBezTo>
                  <a:pt x="760" y="527"/>
                  <a:pt x="759" y="527"/>
                  <a:pt x="759" y="527"/>
                </a:cubicBezTo>
                <a:cubicBezTo>
                  <a:pt x="758" y="527"/>
                  <a:pt x="757" y="527"/>
                  <a:pt x="756" y="526"/>
                </a:cubicBezTo>
                <a:cubicBezTo>
                  <a:pt x="756" y="526"/>
                  <a:pt x="756" y="525"/>
                  <a:pt x="757" y="524"/>
                </a:cubicBezTo>
                <a:cubicBezTo>
                  <a:pt x="757" y="523"/>
                  <a:pt x="758" y="523"/>
                  <a:pt x="758" y="522"/>
                </a:cubicBezTo>
                <a:close/>
                <a:moveTo>
                  <a:pt x="489" y="93"/>
                </a:moveTo>
                <a:cubicBezTo>
                  <a:pt x="492" y="94"/>
                  <a:pt x="494" y="95"/>
                  <a:pt x="495" y="95"/>
                </a:cubicBezTo>
                <a:cubicBezTo>
                  <a:pt x="497" y="96"/>
                  <a:pt x="497" y="97"/>
                  <a:pt x="498" y="98"/>
                </a:cubicBezTo>
                <a:cubicBezTo>
                  <a:pt x="499" y="99"/>
                  <a:pt x="501" y="99"/>
                  <a:pt x="502" y="99"/>
                </a:cubicBezTo>
                <a:cubicBezTo>
                  <a:pt x="504" y="98"/>
                  <a:pt x="505" y="96"/>
                  <a:pt x="507" y="95"/>
                </a:cubicBezTo>
                <a:cubicBezTo>
                  <a:pt x="507" y="95"/>
                  <a:pt x="508" y="95"/>
                  <a:pt x="508" y="95"/>
                </a:cubicBezTo>
                <a:cubicBezTo>
                  <a:pt x="509" y="96"/>
                  <a:pt x="510" y="96"/>
                  <a:pt x="510" y="95"/>
                </a:cubicBezTo>
                <a:cubicBezTo>
                  <a:pt x="512" y="93"/>
                  <a:pt x="513" y="91"/>
                  <a:pt x="514" y="89"/>
                </a:cubicBezTo>
                <a:cubicBezTo>
                  <a:pt x="516" y="88"/>
                  <a:pt x="518" y="86"/>
                  <a:pt x="519" y="84"/>
                </a:cubicBezTo>
                <a:cubicBezTo>
                  <a:pt x="520" y="84"/>
                  <a:pt x="520" y="84"/>
                  <a:pt x="521" y="84"/>
                </a:cubicBezTo>
                <a:cubicBezTo>
                  <a:pt x="521" y="84"/>
                  <a:pt x="521" y="85"/>
                  <a:pt x="521" y="86"/>
                </a:cubicBezTo>
                <a:cubicBezTo>
                  <a:pt x="520" y="88"/>
                  <a:pt x="518" y="90"/>
                  <a:pt x="517" y="92"/>
                </a:cubicBezTo>
                <a:cubicBezTo>
                  <a:pt x="516" y="93"/>
                  <a:pt x="517" y="94"/>
                  <a:pt x="517" y="96"/>
                </a:cubicBezTo>
                <a:cubicBezTo>
                  <a:pt x="517" y="97"/>
                  <a:pt x="519" y="97"/>
                  <a:pt x="520" y="97"/>
                </a:cubicBezTo>
                <a:cubicBezTo>
                  <a:pt x="521" y="96"/>
                  <a:pt x="522" y="96"/>
                  <a:pt x="522" y="95"/>
                </a:cubicBezTo>
                <a:cubicBezTo>
                  <a:pt x="523" y="93"/>
                  <a:pt x="525" y="92"/>
                  <a:pt x="527" y="92"/>
                </a:cubicBezTo>
                <a:cubicBezTo>
                  <a:pt x="528" y="92"/>
                  <a:pt x="528" y="91"/>
                  <a:pt x="529" y="91"/>
                </a:cubicBezTo>
                <a:cubicBezTo>
                  <a:pt x="530" y="90"/>
                  <a:pt x="531" y="90"/>
                  <a:pt x="531" y="89"/>
                </a:cubicBezTo>
                <a:cubicBezTo>
                  <a:pt x="533" y="86"/>
                  <a:pt x="536" y="85"/>
                  <a:pt x="537" y="81"/>
                </a:cubicBezTo>
                <a:cubicBezTo>
                  <a:pt x="537" y="80"/>
                  <a:pt x="538" y="79"/>
                  <a:pt x="539" y="79"/>
                </a:cubicBezTo>
                <a:cubicBezTo>
                  <a:pt x="539" y="79"/>
                  <a:pt x="540" y="78"/>
                  <a:pt x="541" y="78"/>
                </a:cubicBezTo>
                <a:cubicBezTo>
                  <a:pt x="542" y="77"/>
                  <a:pt x="542" y="77"/>
                  <a:pt x="542" y="76"/>
                </a:cubicBezTo>
                <a:cubicBezTo>
                  <a:pt x="542" y="75"/>
                  <a:pt x="542" y="73"/>
                  <a:pt x="542" y="72"/>
                </a:cubicBezTo>
                <a:cubicBezTo>
                  <a:pt x="542" y="71"/>
                  <a:pt x="541" y="69"/>
                  <a:pt x="541" y="70"/>
                </a:cubicBezTo>
                <a:cubicBezTo>
                  <a:pt x="540" y="70"/>
                  <a:pt x="539" y="70"/>
                  <a:pt x="538" y="71"/>
                </a:cubicBezTo>
                <a:cubicBezTo>
                  <a:pt x="537" y="72"/>
                  <a:pt x="536" y="73"/>
                  <a:pt x="535" y="72"/>
                </a:cubicBezTo>
                <a:cubicBezTo>
                  <a:pt x="533" y="70"/>
                  <a:pt x="530" y="70"/>
                  <a:pt x="528" y="69"/>
                </a:cubicBezTo>
                <a:cubicBezTo>
                  <a:pt x="526" y="69"/>
                  <a:pt x="525" y="70"/>
                  <a:pt x="523" y="71"/>
                </a:cubicBezTo>
                <a:cubicBezTo>
                  <a:pt x="517" y="75"/>
                  <a:pt x="511" y="79"/>
                  <a:pt x="504" y="81"/>
                </a:cubicBezTo>
                <a:cubicBezTo>
                  <a:pt x="502" y="81"/>
                  <a:pt x="501" y="82"/>
                  <a:pt x="499" y="83"/>
                </a:cubicBezTo>
                <a:cubicBezTo>
                  <a:pt x="496" y="83"/>
                  <a:pt x="494" y="84"/>
                  <a:pt x="491" y="86"/>
                </a:cubicBezTo>
                <a:cubicBezTo>
                  <a:pt x="489" y="87"/>
                  <a:pt x="488" y="90"/>
                  <a:pt x="488" y="92"/>
                </a:cubicBezTo>
                <a:cubicBezTo>
                  <a:pt x="488" y="92"/>
                  <a:pt x="489" y="93"/>
                  <a:pt x="489" y="93"/>
                </a:cubicBezTo>
                <a:close/>
                <a:moveTo>
                  <a:pt x="1191" y="122"/>
                </a:moveTo>
                <a:cubicBezTo>
                  <a:pt x="1192" y="126"/>
                  <a:pt x="1194" y="127"/>
                  <a:pt x="1198" y="127"/>
                </a:cubicBezTo>
                <a:cubicBezTo>
                  <a:pt x="1199" y="127"/>
                  <a:pt x="1200" y="127"/>
                  <a:pt x="1202" y="127"/>
                </a:cubicBezTo>
                <a:cubicBezTo>
                  <a:pt x="1202" y="127"/>
                  <a:pt x="1202" y="127"/>
                  <a:pt x="1202" y="127"/>
                </a:cubicBezTo>
                <a:cubicBezTo>
                  <a:pt x="1202" y="127"/>
                  <a:pt x="1202" y="127"/>
                  <a:pt x="1203" y="127"/>
                </a:cubicBezTo>
                <a:cubicBezTo>
                  <a:pt x="1203" y="126"/>
                  <a:pt x="1204" y="126"/>
                  <a:pt x="1204" y="126"/>
                </a:cubicBezTo>
                <a:cubicBezTo>
                  <a:pt x="1205" y="126"/>
                  <a:pt x="1205" y="126"/>
                  <a:pt x="1205" y="126"/>
                </a:cubicBezTo>
                <a:cubicBezTo>
                  <a:pt x="1205" y="126"/>
                  <a:pt x="1205" y="127"/>
                  <a:pt x="1204" y="127"/>
                </a:cubicBezTo>
                <a:cubicBezTo>
                  <a:pt x="1204" y="127"/>
                  <a:pt x="1203" y="127"/>
                  <a:pt x="1203" y="127"/>
                </a:cubicBezTo>
                <a:cubicBezTo>
                  <a:pt x="1202" y="127"/>
                  <a:pt x="1202" y="127"/>
                  <a:pt x="1202" y="127"/>
                </a:cubicBezTo>
                <a:cubicBezTo>
                  <a:pt x="1202" y="127"/>
                  <a:pt x="1202" y="127"/>
                  <a:pt x="1202" y="127"/>
                </a:cubicBezTo>
                <a:cubicBezTo>
                  <a:pt x="1201" y="127"/>
                  <a:pt x="1201" y="128"/>
                  <a:pt x="1200" y="128"/>
                </a:cubicBezTo>
                <a:cubicBezTo>
                  <a:pt x="1199" y="129"/>
                  <a:pt x="1199" y="131"/>
                  <a:pt x="1200" y="131"/>
                </a:cubicBezTo>
                <a:cubicBezTo>
                  <a:pt x="1202" y="132"/>
                  <a:pt x="1203" y="133"/>
                  <a:pt x="1205" y="134"/>
                </a:cubicBezTo>
                <a:cubicBezTo>
                  <a:pt x="1206" y="135"/>
                  <a:pt x="1208" y="135"/>
                  <a:pt x="1209" y="135"/>
                </a:cubicBezTo>
                <a:cubicBezTo>
                  <a:pt x="1212" y="134"/>
                  <a:pt x="1213" y="134"/>
                  <a:pt x="1215" y="136"/>
                </a:cubicBezTo>
                <a:cubicBezTo>
                  <a:pt x="1217" y="138"/>
                  <a:pt x="1218" y="138"/>
                  <a:pt x="1221" y="136"/>
                </a:cubicBezTo>
                <a:cubicBezTo>
                  <a:pt x="1222" y="135"/>
                  <a:pt x="1222" y="134"/>
                  <a:pt x="1224" y="134"/>
                </a:cubicBezTo>
                <a:cubicBezTo>
                  <a:pt x="1227" y="134"/>
                  <a:pt x="1228" y="133"/>
                  <a:pt x="1229" y="130"/>
                </a:cubicBezTo>
                <a:cubicBezTo>
                  <a:pt x="1229" y="128"/>
                  <a:pt x="1230" y="127"/>
                  <a:pt x="1231" y="125"/>
                </a:cubicBezTo>
                <a:cubicBezTo>
                  <a:pt x="1234" y="123"/>
                  <a:pt x="1234" y="120"/>
                  <a:pt x="1234" y="117"/>
                </a:cubicBezTo>
                <a:cubicBezTo>
                  <a:pt x="1232" y="116"/>
                  <a:pt x="1231" y="115"/>
                  <a:pt x="1229" y="115"/>
                </a:cubicBezTo>
                <a:cubicBezTo>
                  <a:pt x="1226" y="114"/>
                  <a:pt x="1223" y="113"/>
                  <a:pt x="1220" y="112"/>
                </a:cubicBezTo>
                <a:cubicBezTo>
                  <a:pt x="1218" y="111"/>
                  <a:pt x="1217" y="112"/>
                  <a:pt x="1216" y="113"/>
                </a:cubicBezTo>
                <a:cubicBezTo>
                  <a:pt x="1215" y="114"/>
                  <a:pt x="1215" y="114"/>
                  <a:pt x="1214" y="112"/>
                </a:cubicBezTo>
                <a:cubicBezTo>
                  <a:pt x="1214" y="112"/>
                  <a:pt x="1213" y="111"/>
                  <a:pt x="1213" y="111"/>
                </a:cubicBezTo>
                <a:cubicBezTo>
                  <a:pt x="1213" y="110"/>
                  <a:pt x="1212" y="109"/>
                  <a:pt x="1211" y="110"/>
                </a:cubicBezTo>
                <a:cubicBezTo>
                  <a:pt x="1210" y="110"/>
                  <a:pt x="1210" y="110"/>
                  <a:pt x="1210" y="111"/>
                </a:cubicBezTo>
                <a:cubicBezTo>
                  <a:pt x="1209" y="112"/>
                  <a:pt x="1209" y="113"/>
                  <a:pt x="1209" y="113"/>
                </a:cubicBezTo>
                <a:cubicBezTo>
                  <a:pt x="1209" y="114"/>
                  <a:pt x="1209" y="115"/>
                  <a:pt x="1209" y="116"/>
                </a:cubicBezTo>
                <a:cubicBezTo>
                  <a:pt x="1208" y="117"/>
                  <a:pt x="1207" y="115"/>
                  <a:pt x="1207" y="115"/>
                </a:cubicBezTo>
                <a:cubicBezTo>
                  <a:pt x="1207" y="115"/>
                  <a:pt x="1206" y="115"/>
                  <a:pt x="1206" y="115"/>
                </a:cubicBezTo>
                <a:cubicBezTo>
                  <a:pt x="1203" y="115"/>
                  <a:pt x="1201" y="113"/>
                  <a:pt x="1199" y="111"/>
                </a:cubicBezTo>
                <a:cubicBezTo>
                  <a:pt x="1199" y="111"/>
                  <a:pt x="1198" y="111"/>
                  <a:pt x="1198" y="110"/>
                </a:cubicBezTo>
                <a:cubicBezTo>
                  <a:pt x="1197" y="110"/>
                  <a:pt x="1196" y="110"/>
                  <a:pt x="1196" y="112"/>
                </a:cubicBezTo>
                <a:cubicBezTo>
                  <a:pt x="1196" y="112"/>
                  <a:pt x="1196" y="113"/>
                  <a:pt x="1196" y="113"/>
                </a:cubicBezTo>
                <a:cubicBezTo>
                  <a:pt x="1196" y="114"/>
                  <a:pt x="1195" y="115"/>
                  <a:pt x="1195" y="115"/>
                </a:cubicBezTo>
                <a:cubicBezTo>
                  <a:pt x="1194" y="115"/>
                  <a:pt x="1194" y="114"/>
                  <a:pt x="1193" y="114"/>
                </a:cubicBezTo>
                <a:cubicBezTo>
                  <a:pt x="1193" y="114"/>
                  <a:pt x="1192" y="114"/>
                  <a:pt x="1192" y="114"/>
                </a:cubicBezTo>
                <a:cubicBezTo>
                  <a:pt x="1191" y="116"/>
                  <a:pt x="1190" y="117"/>
                  <a:pt x="1191" y="118"/>
                </a:cubicBezTo>
                <a:cubicBezTo>
                  <a:pt x="1191" y="119"/>
                  <a:pt x="1191" y="121"/>
                  <a:pt x="1191" y="122"/>
                </a:cubicBezTo>
                <a:close/>
                <a:moveTo>
                  <a:pt x="587" y="109"/>
                </a:moveTo>
                <a:cubicBezTo>
                  <a:pt x="586" y="110"/>
                  <a:pt x="586" y="111"/>
                  <a:pt x="586" y="112"/>
                </a:cubicBezTo>
                <a:cubicBezTo>
                  <a:pt x="585" y="114"/>
                  <a:pt x="585" y="116"/>
                  <a:pt x="584" y="118"/>
                </a:cubicBezTo>
                <a:cubicBezTo>
                  <a:pt x="583" y="118"/>
                  <a:pt x="583" y="119"/>
                  <a:pt x="583" y="119"/>
                </a:cubicBezTo>
                <a:cubicBezTo>
                  <a:pt x="584" y="122"/>
                  <a:pt x="585" y="125"/>
                  <a:pt x="584" y="128"/>
                </a:cubicBezTo>
                <a:cubicBezTo>
                  <a:pt x="583" y="128"/>
                  <a:pt x="584" y="128"/>
                  <a:pt x="585" y="129"/>
                </a:cubicBezTo>
                <a:cubicBezTo>
                  <a:pt x="585" y="129"/>
                  <a:pt x="586" y="130"/>
                  <a:pt x="586" y="130"/>
                </a:cubicBezTo>
                <a:cubicBezTo>
                  <a:pt x="585" y="133"/>
                  <a:pt x="587" y="133"/>
                  <a:pt x="589" y="134"/>
                </a:cubicBezTo>
                <a:cubicBezTo>
                  <a:pt x="592" y="134"/>
                  <a:pt x="594" y="134"/>
                  <a:pt x="597" y="135"/>
                </a:cubicBezTo>
                <a:cubicBezTo>
                  <a:pt x="597" y="135"/>
                  <a:pt x="598" y="135"/>
                  <a:pt x="598" y="135"/>
                </a:cubicBezTo>
                <a:cubicBezTo>
                  <a:pt x="597" y="135"/>
                  <a:pt x="597" y="136"/>
                  <a:pt x="597" y="136"/>
                </a:cubicBezTo>
                <a:cubicBezTo>
                  <a:pt x="596" y="137"/>
                  <a:pt x="595" y="137"/>
                  <a:pt x="594" y="137"/>
                </a:cubicBezTo>
                <a:cubicBezTo>
                  <a:pt x="592" y="138"/>
                  <a:pt x="591" y="139"/>
                  <a:pt x="591" y="141"/>
                </a:cubicBezTo>
                <a:cubicBezTo>
                  <a:pt x="591" y="142"/>
                  <a:pt x="591" y="143"/>
                  <a:pt x="590" y="144"/>
                </a:cubicBezTo>
                <a:cubicBezTo>
                  <a:pt x="590" y="145"/>
                  <a:pt x="591" y="146"/>
                  <a:pt x="592" y="147"/>
                </a:cubicBezTo>
                <a:cubicBezTo>
                  <a:pt x="594" y="147"/>
                  <a:pt x="597" y="148"/>
                  <a:pt x="599" y="149"/>
                </a:cubicBezTo>
                <a:cubicBezTo>
                  <a:pt x="601" y="149"/>
                  <a:pt x="604" y="148"/>
                  <a:pt x="605" y="146"/>
                </a:cubicBezTo>
                <a:cubicBezTo>
                  <a:pt x="605" y="145"/>
                  <a:pt x="605" y="145"/>
                  <a:pt x="605" y="144"/>
                </a:cubicBezTo>
                <a:cubicBezTo>
                  <a:pt x="606" y="142"/>
                  <a:pt x="608" y="141"/>
                  <a:pt x="610" y="141"/>
                </a:cubicBezTo>
                <a:cubicBezTo>
                  <a:pt x="610" y="139"/>
                  <a:pt x="611" y="137"/>
                  <a:pt x="612" y="136"/>
                </a:cubicBezTo>
                <a:cubicBezTo>
                  <a:pt x="613" y="134"/>
                  <a:pt x="614" y="132"/>
                  <a:pt x="615" y="131"/>
                </a:cubicBezTo>
                <a:cubicBezTo>
                  <a:pt x="616" y="131"/>
                  <a:pt x="616" y="130"/>
                  <a:pt x="616" y="130"/>
                </a:cubicBezTo>
                <a:cubicBezTo>
                  <a:pt x="617" y="128"/>
                  <a:pt x="619" y="125"/>
                  <a:pt x="620" y="123"/>
                </a:cubicBezTo>
                <a:cubicBezTo>
                  <a:pt x="620" y="122"/>
                  <a:pt x="620" y="122"/>
                  <a:pt x="620" y="121"/>
                </a:cubicBezTo>
                <a:cubicBezTo>
                  <a:pt x="620" y="120"/>
                  <a:pt x="619" y="119"/>
                  <a:pt x="619" y="118"/>
                </a:cubicBezTo>
                <a:cubicBezTo>
                  <a:pt x="618" y="117"/>
                  <a:pt x="617" y="117"/>
                  <a:pt x="616" y="117"/>
                </a:cubicBezTo>
                <a:cubicBezTo>
                  <a:pt x="614" y="117"/>
                  <a:pt x="613" y="116"/>
                  <a:pt x="612" y="115"/>
                </a:cubicBezTo>
                <a:cubicBezTo>
                  <a:pt x="609" y="114"/>
                  <a:pt x="607" y="114"/>
                  <a:pt x="605" y="115"/>
                </a:cubicBezTo>
                <a:cubicBezTo>
                  <a:pt x="604" y="116"/>
                  <a:pt x="603" y="118"/>
                  <a:pt x="603" y="119"/>
                </a:cubicBezTo>
                <a:cubicBezTo>
                  <a:pt x="603" y="121"/>
                  <a:pt x="603" y="123"/>
                  <a:pt x="603" y="125"/>
                </a:cubicBezTo>
                <a:cubicBezTo>
                  <a:pt x="603" y="126"/>
                  <a:pt x="603" y="126"/>
                  <a:pt x="602" y="126"/>
                </a:cubicBezTo>
                <a:cubicBezTo>
                  <a:pt x="602" y="126"/>
                  <a:pt x="602" y="126"/>
                  <a:pt x="602" y="125"/>
                </a:cubicBezTo>
                <a:cubicBezTo>
                  <a:pt x="601" y="123"/>
                  <a:pt x="600" y="121"/>
                  <a:pt x="599" y="119"/>
                </a:cubicBezTo>
                <a:cubicBezTo>
                  <a:pt x="599" y="119"/>
                  <a:pt x="598" y="118"/>
                  <a:pt x="598" y="118"/>
                </a:cubicBezTo>
                <a:cubicBezTo>
                  <a:pt x="597" y="118"/>
                  <a:pt x="596" y="119"/>
                  <a:pt x="596" y="119"/>
                </a:cubicBezTo>
                <a:cubicBezTo>
                  <a:pt x="595" y="122"/>
                  <a:pt x="594" y="124"/>
                  <a:pt x="593" y="127"/>
                </a:cubicBezTo>
                <a:cubicBezTo>
                  <a:pt x="593" y="127"/>
                  <a:pt x="593" y="127"/>
                  <a:pt x="593" y="127"/>
                </a:cubicBezTo>
                <a:cubicBezTo>
                  <a:pt x="592" y="127"/>
                  <a:pt x="592" y="127"/>
                  <a:pt x="592" y="127"/>
                </a:cubicBezTo>
                <a:cubicBezTo>
                  <a:pt x="593" y="127"/>
                  <a:pt x="593" y="127"/>
                  <a:pt x="593" y="127"/>
                </a:cubicBezTo>
                <a:cubicBezTo>
                  <a:pt x="593" y="127"/>
                  <a:pt x="593" y="127"/>
                  <a:pt x="593" y="127"/>
                </a:cubicBezTo>
                <a:cubicBezTo>
                  <a:pt x="592" y="125"/>
                  <a:pt x="591" y="124"/>
                  <a:pt x="592" y="122"/>
                </a:cubicBezTo>
                <a:cubicBezTo>
                  <a:pt x="592" y="121"/>
                  <a:pt x="593" y="120"/>
                  <a:pt x="592" y="120"/>
                </a:cubicBezTo>
                <a:cubicBezTo>
                  <a:pt x="591" y="118"/>
                  <a:pt x="591" y="115"/>
                  <a:pt x="591" y="113"/>
                </a:cubicBezTo>
                <a:cubicBezTo>
                  <a:pt x="591" y="112"/>
                  <a:pt x="591" y="112"/>
                  <a:pt x="591" y="111"/>
                </a:cubicBezTo>
                <a:cubicBezTo>
                  <a:pt x="591" y="111"/>
                  <a:pt x="590" y="110"/>
                  <a:pt x="590" y="109"/>
                </a:cubicBezTo>
                <a:cubicBezTo>
                  <a:pt x="589" y="108"/>
                  <a:pt x="587" y="108"/>
                  <a:pt x="587" y="109"/>
                </a:cubicBezTo>
                <a:close/>
                <a:moveTo>
                  <a:pt x="1057" y="474"/>
                </a:moveTo>
                <a:cubicBezTo>
                  <a:pt x="1057" y="475"/>
                  <a:pt x="1057" y="477"/>
                  <a:pt x="1056" y="478"/>
                </a:cubicBezTo>
                <a:cubicBezTo>
                  <a:pt x="1056" y="478"/>
                  <a:pt x="1055" y="479"/>
                  <a:pt x="1055" y="479"/>
                </a:cubicBezTo>
                <a:cubicBezTo>
                  <a:pt x="1053" y="479"/>
                  <a:pt x="1051" y="479"/>
                  <a:pt x="1049" y="479"/>
                </a:cubicBezTo>
                <a:cubicBezTo>
                  <a:pt x="1048" y="479"/>
                  <a:pt x="1048" y="480"/>
                  <a:pt x="1048" y="481"/>
                </a:cubicBezTo>
                <a:cubicBezTo>
                  <a:pt x="1047" y="482"/>
                  <a:pt x="1048" y="484"/>
                  <a:pt x="1047" y="486"/>
                </a:cubicBezTo>
                <a:cubicBezTo>
                  <a:pt x="1047" y="488"/>
                  <a:pt x="1048" y="489"/>
                  <a:pt x="1049" y="490"/>
                </a:cubicBezTo>
                <a:cubicBezTo>
                  <a:pt x="1050" y="491"/>
                  <a:pt x="1050" y="493"/>
                  <a:pt x="1049" y="494"/>
                </a:cubicBezTo>
                <a:cubicBezTo>
                  <a:pt x="1048" y="496"/>
                  <a:pt x="1047" y="497"/>
                  <a:pt x="1046" y="499"/>
                </a:cubicBezTo>
                <a:cubicBezTo>
                  <a:pt x="1046" y="499"/>
                  <a:pt x="1045" y="500"/>
                  <a:pt x="1045" y="500"/>
                </a:cubicBezTo>
                <a:cubicBezTo>
                  <a:pt x="1043" y="502"/>
                  <a:pt x="1044" y="505"/>
                  <a:pt x="1046" y="506"/>
                </a:cubicBezTo>
                <a:cubicBezTo>
                  <a:pt x="1049" y="508"/>
                  <a:pt x="1052" y="508"/>
                  <a:pt x="1055" y="507"/>
                </a:cubicBezTo>
                <a:cubicBezTo>
                  <a:pt x="1056" y="507"/>
                  <a:pt x="1058" y="506"/>
                  <a:pt x="1059" y="505"/>
                </a:cubicBezTo>
                <a:cubicBezTo>
                  <a:pt x="1062" y="503"/>
                  <a:pt x="1064" y="502"/>
                  <a:pt x="1067" y="502"/>
                </a:cubicBezTo>
                <a:cubicBezTo>
                  <a:pt x="1069" y="502"/>
                  <a:pt x="1069" y="501"/>
                  <a:pt x="1070" y="500"/>
                </a:cubicBezTo>
                <a:cubicBezTo>
                  <a:pt x="1072" y="497"/>
                  <a:pt x="1073" y="493"/>
                  <a:pt x="1072" y="489"/>
                </a:cubicBezTo>
                <a:cubicBezTo>
                  <a:pt x="1072" y="488"/>
                  <a:pt x="1072" y="487"/>
                  <a:pt x="1072" y="487"/>
                </a:cubicBezTo>
                <a:cubicBezTo>
                  <a:pt x="1071" y="485"/>
                  <a:pt x="1072" y="484"/>
                  <a:pt x="1073" y="483"/>
                </a:cubicBezTo>
                <a:cubicBezTo>
                  <a:pt x="1073" y="483"/>
                  <a:pt x="1073" y="483"/>
                  <a:pt x="1074" y="482"/>
                </a:cubicBezTo>
                <a:cubicBezTo>
                  <a:pt x="1076" y="480"/>
                  <a:pt x="1076" y="478"/>
                  <a:pt x="1075" y="476"/>
                </a:cubicBezTo>
                <a:cubicBezTo>
                  <a:pt x="1074" y="475"/>
                  <a:pt x="1074" y="474"/>
                  <a:pt x="1073" y="473"/>
                </a:cubicBezTo>
                <a:cubicBezTo>
                  <a:pt x="1072" y="472"/>
                  <a:pt x="1072" y="471"/>
                  <a:pt x="1071" y="471"/>
                </a:cubicBezTo>
                <a:cubicBezTo>
                  <a:pt x="1068" y="471"/>
                  <a:pt x="1066" y="471"/>
                  <a:pt x="1064" y="470"/>
                </a:cubicBezTo>
                <a:cubicBezTo>
                  <a:pt x="1063" y="470"/>
                  <a:pt x="1063" y="470"/>
                  <a:pt x="1062" y="471"/>
                </a:cubicBezTo>
                <a:cubicBezTo>
                  <a:pt x="1060" y="471"/>
                  <a:pt x="1058" y="472"/>
                  <a:pt x="1057" y="474"/>
                </a:cubicBezTo>
                <a:close/>
                <a:moveTo>
                  <a:pt x="2071" y="546"/>
                </a:moveTo>
                <a:cubicBezTo>
                  <a:pt x="2071" y="549"/>
                  <a:pt x="2074" y="550"/>
                  <a:pt x="2075" y="552"/>
                </a:cubicBezTo>
                <a:cubicBezTo>
                  <a:pt x="2075" y="554"/>
                  <a:pt x="2076" y="555"/>
                  <a:pt x="2077" y="557"/>
                </a:cubicBezTo>
                <a:cubicBezTo>
                  <a:pt x="2077" y="557"/>
                  <a:pt x="2078" y="558"/>
                  <a:pt x="2078" y="557"/>
                </a:cubicBezTo>
                <a:cubicBezTo>
                  <a:pt x="2080" y="556"/>
                  <a:pt x="2082" y="555"/>
                  <a:pt x="2084" y="553"/>
                </a:cubicBezTo>
                <a:cubicBezTo>
                  <a:pt x="2084" y="553"/>
                  <a:pt x="2084" y="552"/>
                  <a:pt x="2084" y="551"/>
                </a:cubicBezTo>
                <a:cubicBezTo>
                  <a:pt x="2082" y="550"/>
                  <a:pt x="2080" y="549"/>
                  <a:pt x="2078" y="548"/>
                </a:cubicBezTo>
                <a:cubicBezTo>
                  <a:pt x="2078" y="548"/>
                  <a:pt x="2078" y="547"/>
                  <a:pt x="2078" y="547"/>
                </a:cubicBezTo>
                <a:cubicBezTo>
                  <a:pt x="2079" y="546"/>
                  <a:pt x="2080" y="546"/>
                  <a:pt x="2081" y="546"/>
                </a:cubicBezTo>
                <a:cubicBezTo>
                  <a:pt x="2084" y="543"/>
                  <a:pt x="2087" y="544"/>
                  <a:pt x="2090" y="547"/>
                </a:cubicBezTo>
                <a:cubicBezTo>
                  <a:pt x="2092" y="548"/>
                  <a:pt x="2094" y="549"/>
                  <a:pt x="2096" y="549"/>
                </a:cubicBezTo>
                <a:cubicBezTo>
                  <a:pt x="2097" y="549"/>
                  <a:pt x="2097" y="549"/>
                  <a:pt x="2097" y="548"/>
                </a:cubicBezTo>
                <a:cubicBezTo>
                  <a:pt x="2098" y="546"/>
                  <a:pt x="2098" y="545"/>
                  <a:pt x="2098" y="543"/>
                </a:cubicBezTo>
                <a:cubicBezTo>
                  <a:pt x="2099" y="541"/>
                  <a:pt x="2100" y="539"/>
                  <a:pt x="2102" y="539"/>
                </a:cubicBezTo>
                <a:cubicBezTo>
                  <a:pt x="2104" y="538"/>
                  <a:pt x="2106" y="537"/>
                  <a:pt x="2108" y="536"/>
                </a:cubicBezTo>
                <a:cubicBezTo>
                  <a:pt x="2109" y="535"/>
                  <a:pt x="2110" y="533"/>
                  <a:pt x="2109" y="532"/>
                </a:cubicBezTo>
                <a:cubicBezTo>
                  <a:pt x="2108" y="531"/>
                  <a:pt x="2107" y="529"/>
                  <a:pt x="2106" y="528"/>
                </a:cubicBezTo>
                <a:cubicBezTo>
                  <a:pt x="2105" y="528"/>
                  <a:pt x="2105" y="527"/>
                  <a:pt x="2105" y="526"/>
                </a:cubicBezTo>
                <a:cubicBezTo>
                  <a:pt x="2104" y="524"/>
                  <a:pt x="2104" y="524"/>
                  <a:pt x="2103" y="525"/>
                </a:cubicBezTo>
                <a:cubicBezTo>
                  <a:pt x="2100" y="527"/>
                  <a:pt x="2098" y="526"/>
                  <a:pt x="2095" y="525"/>
                </a:cubicBezTo>
                <a:cubicBezTo>
                  <a:pt x="2091" y="523"/>
                  <a:pt x="2088" y="521"/>
                  <a:pt x="2085" y="518"/>
                </a:cubicBezTo>
                <a:cubicBezTo>
                  <a:pt x="2083" y="516"/>
                  <a:pt x="2081" y="514"/>
                  <a:pt x="2078" y="513"/>
                </a:cubicBezTo>
                <a:cubicBezTo>
                  <a:pt x="2077" y="512"/>
                  <a:pt x="2076" y="513"/>
                  <a:pt x="2076" y="513"/>
                </a:cubicBezTo>
                <a:cubicBezTo>
                  <a:pt x="2075" y="514"/>
                  <a:pt x="2075" y="515"/>
                  <a:pt x="2075" y="516"/>
                </a:cubicBezTo>
                <a:cubicBezTo>
                  <a:pt x="2075" y="517"/>
                  <a:pt x="2076" y="518"/>
                  <a:pt x="2077" y="520"/>
                </a:cubicBezTo>
                <a:cubicBezTo>
                  <a:pt x="2077" y="521"/>
                  <a:pt x="2078" y="522"/>
                  <a:pt x="2078" y="524"/>
                </a:cubicBezTo>
                <a:cubicBezTo>
                  <a:pt x="2078" y="528"/>
                  <a:pt x="2078" y="532"/>
                  <a:pt x="2078" y="536"/>
                </a:cubicBezTo>
                <a:cubicBezTo>
                  <a:pt x="2078" y="536"/>
                  <a:pt x="2078" y="537"/>
                  <a:pt x="2077" y="537"/>
                </a:cubicBezTo>
                <a:cubicBezTo>
                  <a:pt x="2077" y="537"/>
                  <a:pt x="2076" y="537"/>
                  <a:pt x="2076" y="537"/>
                </a:cubicBezTo>
                <a:cubicBezTo>
                  <a:pt x="2074" y="537"/>
                  <a:pt x="2074" y="537"/>
                  <a:pt x="2074" y="539"/>
                </a:cubicBezTo>
                <a:cubicBezTo>
                  <a:pt x="2074" y="540"/>
                  <a:pt x="2074" y="540"/>
                  <a:pt x="2074" y="541"/>
                </a:cubicBezTo>
                <a:cubicBezTo>
                  <a:pt x="2073" y="543"/>
                  <a:pt x="2072" y="544"/>
                  <a:pt x="2071" y="546"/>
                </a:cubicBezTo>
                <a:close/>
                <a:moveTo>
                  <a:pt x="612" y="76"/>
                </a:moveTo>
                <a:cubicBezTo>
                  <a:pt x="614" y="77"/>
                  <a:pt x="615" y="77"/>
                  <a:pt x="617" y="78"/>
                </a:cubicBezTo>
                <a:cubicBezTo>
                  <a:pt x="617" y="78"/>
                  <a:pt x="617" y="78"/>
                  <a:pt x="617" y="78"/>
                </a:cubicBezTo>
                <a:cubicBezTo>
                  <a:pt x="617" y="78"/>
                  <a:pt x="617" y="78"/>
                  <a:pt x="617" y="78"/>
                </a:cubicBezTo>
                <a:cubicBezTo>
                  <a:pt x="618" y="79"/>
                  <a:pt x="619" y="79"/>
                  <a:pt x="619" y="80"/>
                </a:cubicBezTo>
                <a:cubicBezTo>
                  <a:pt x="623" y="83"/>
                  <a:pt x="625" y="86"/>
                  <a:pt x="623" y="90"/>
                </a:cubicBezTo>
                <a:cubicBezTo>
                  <a:pt x="622" y="92"/>
                  <a:pt x="623" y="93"/>
                  <a:pt x="624" y="94"/>
                </a:cubicBezTo>
                <a:cubicBezTo>
                  <a:pt x="625" y="95"/>
                  <a:pt x="627" y="95"/>
                  <a:pt x="629" y="94"/>
                </a:cubicBezTo>
                <a:cubicBezTo>
                  <a:pt x="631" y="93"/>
                  <a:pt x="632" y="91"/>
                  <a:pt x="633" y="88"/>
                </a:cubicBezTo>
                <a:cubicBezTo>
                  <a:pt x="634" y="85"/>
                  <a:pt x="635" y="82"/>
                  <a:pt x="638" y="79"/>
                </a:cubicBezTo>
                <a:cubicBezTo>
                  <a:pt x="638" y="79"/>
                  <a:pt x="639" y="77"/>
                  <a:pt x="639" y="76"/>
                </a:cubicBezTo>
                <a:cubicBezTo>
                  <a:pt x="640" y="74"/>
                  <a:pt x="640" y="72"/>
                  <a:pt x="639" y="70"/>
                </a:cubicBezTo>
                <a:cubicBezTo>
                  <a:pt x="638" y="69"/>
                  <a:pt x="637" y="68"/>
                  <a:pt x="638" y="67"/>
                </a:cubicBezTo>
                <a:cubicBezTo>
                  <a:pt x="638" y="66"/>
                  <a:pt x="638" y="66"/>
                  <a:pt x="638" y="65"/>
                </a:cubicBezTo>
                <a:cubicBezTo>
                  <a:pt x="638" y="61"/>
                  <a:pt x="636" y="60"/>
                  <a:pt x="633" y="61"/>
                </a:cubicBezTo>
                <a:cubicBezTo>
                  <a:pt x="632" y="61"/>
                  <a:pt x="632" y="62"/>
                  <a:pt x="631" y="62"/>
                </a:cubicBezTo>
                <a:cubicBezTo>
                  <a:pt x="631" y="62"/>
                  <a:pt x="631" y="62"/>
                  <a:pt x="631" y="62"/>
                </a:cubicBezTo>
                <a:cubicBezTo>
                  <a:pt x="631" y="63"/>
                  <a:pt x="631" y="63"/>
                  <a:pt x="630" y="62"/>
                </a:cubicBezTo>
                <a:cubicBezTo>
                  <a:pt x="631" y="62"/>
                  <a:pt x="631" y="62"/>
                  <a:pt x="631" y="62"/>
                </a:cubicBezTo>
                <a:cubicBezTo>
                  <a:pt x="631" y="60"/>
                  <a:pt x="631" y="58"/>
                  <a:pt x="631" y="57"/>
                </a:cubicBezTo>
                <a:cubicBezTo>
                  <a:pt x="631" y="54"/>
                  <a:pt x="629" y="52"/>
                  <a:pt x="626" y="52"/>
                </a:cubicBezTo>
                <a:cubicBezTo>
                  <a:pt x="625" y="52"/>
                  <a:pt x="623" y="52"/>
                  <a:pt x="621" y="52"/>
                </a:cubicBezTo>
                <a:cubicBezTo>
                  <a:pt x="621" y="52"/>
                  <a:pt x="620" y="52"/>
                  <a:pt x="620" y="53"/>
                </a:cubicBezTo>
                <a:cubicBezTo>
                  <a:pt x="618" y="54"/>
                  <a:pt x="616" y="56"/>
                  <a:pt x="617" y="59"/>
                </a:cubicBezTo>
                <a:cubicBezTo>
                  <a:pt x="617" y="59"/>
                  <a:pt x="617" y="60"/>
                  <a:pt x="617" y="61"/>
                </a:cubicBezTo>
                <a:cubicBezTo>
                  <a:pt x="616" y="63"/>
                  <a:pt x="616" y="63"/>
                  <a:pt x="619" y="64"/>
                </a:cubicBezTo>
                <a:cubicBezTo>
                  <a:pt x="619" y="64"/>
                  <a:pt x="619" y="64"/>
                  <a:pt x="619" y="64"/>
                </a:cubicBezTo>
                <a:cubicBezTo>
                  <a:pt x="619" y="64"/>
                  <a:pt x="619" y="64"/>
                  <a:pt x="619" y="64"/>
                </a:cubicBezTo>
                <a:cubicBezTo>
                  <a:pt x="619" y="63"/>
                  <a:pt x="619" y="63"/>
                  <a:pt x="619" y="63"/>
                </a:cubicBezTo>
                <a:cubicBezTo>
                  <a:pt x="620" y="63"/>
                  <a:pt x="619" y="63"/>
                  <a:pt x="619" y="64"/>
                </a:cubicBezTo>
                <a:cubicBezTo>
                  <a:pt x="619" y="64"/>
                  <a:pt x="619" y="64"/>
                  <a:pt x="619" y="64"/>
                </a:cubicBezTo>
                <a:cubicBezTo>
                  <a:pt x="619" y="64"/>
                  <a:pt x="619" y="64"/>
                  <a:pt x="619" y="64"/>
                </a:cubicBezTo>
                <a:cubicBezTo>
                  <a:pt x="619" y="65"/>
                  <a:pt x="619" y="66"/>
                  <a:pt x="619" y="67"/>
                </a:cubicBezTo>
                <a:cubicBezTo>
                  <a:pt x="619" y="68"/>
                  <a:pt x="619" y="69"/>
                  <a:pt x="619" y="70"/>
                </a:cubicBezTo>
                <a:cubicBezTo>
                  <a:pt x="618" y="71"/>
                  <a:pt x="617" y="71"/>
                  <a:pt x="617" y="71"/>
                </a:cubicBezTo>
                <a:cubicBezTo>
                  <a:pt x="615" y="70"/>
                  <a:pt x="615" y="70"/>
                  <a:pt x="613" y="69"/>
                </a:cubicBezTo>
                <a:cubicBezTo>
                  <a:pt x="613" y="69"/>
                  <a:pt x="612" y="69"/>
                  <a:pt x="611" y="70"/>
                </a:cubicBezTo>
                <a:cubicBezTo>
                  <a:pt x="611" y="70"/>
                  <a:pt x="610" y="71"/>
                  <a:pt x="610" y="72"/>
                </a:cubicBezTo>
                <a:cubicBezTo>
                  <a:pt x="609" y="74"/>
                  <a:pt x="610" y="76"/>
                  <a:pt x="612" y="76"/>
                </a:cubicBezTo>
                <a:close/>
                <a:moveTo>
                  <a:pt x="1927" y="984"/>
                </a:moveTo>
                <a:cubicBezTo>
                  <a:pt x="1930" y="984"/>
                  <a:pt x="1933" y="984"/>
                  <a:pt x="1937" y="986"/>
                </a:cubicBezTo>
                <a:cubicBezTo>
                  <a:pt x="1938" y="987"/>
                  <a:pt x="1939" y="987"/>
                  <a:pt x="1940" y="986"/>
                </a:cubicBezTo>
                <a:cubicBezTo>
                  <a:pt x="1941" y="985"/>
                  <a:pt x="1942" y="985"/>
                  <a:pt x="1943" y="985"/>
                </a:cubicBezTo>
                <a:cubicBezTo>
                  <a:pt x="1944" y="985"/>
                  <a:pt x="1945" y="986"/>
                  <a:pt x="1946" y="986"/>
                </a:cubicBezTo>
                <a:cubicBezTo>
                  <a:pt x="1947" y="986"/>
                  <a:pt x="1949" y="984"/>
                  <a:pt x="1949" y="983"/>
                </a:cubicBezTo>
                <a:cubicBezTo>
                  <a:pt x="1949" y="983"/>
                  <a:pt x="1948" y="982"/>
                  <a:pt x="1947" y="982"/>
                </a:cubicBezTo>
                <a:cubicBezTo>
                  <a:pt x="1944" y="982"/>
                  <a:pt x="1941" y="981"/>
                  <a:pt x="1938" y="979"/>
                </a:cubicBezTo>
                <a:cubicBezTo>
                  <a:pt x="1938" y="978"/>
                  <a:pt x="1937" y="978"/>
                  <a:pt x="1937" y="978"/>
                </a:cubicBezTo>
                <a:cubicBezTo>
                  <a:pt x="1935" y="978"/>
                  <a:pt x="1934" y="978"/>
                  <a:pt x="1933" y="978"/>
                </a:cubicBezTo>
                <a:cubicBezTo>
                  <a:pt x="1932" y="978"/>
                  <a:pt x="1931" y="978"/>
                  <a:pt x="1931" y="977"/>
                </a:cubicBezTo>
                <a:cubicBezTo>
                  <a:pt x="1931" y="976"/>
                  <a:pt x="1931" y="976"/>
                  <a:pt x="1933" y="976"/>
                </a:cubicBezTo>
                <a:cubicBezTo>
                  <a:pt x="1933" y="975"/>
                  <a:pt x="1934" y="975"/>
                  <a:pt x="1934" y="975"/>
                </a:cubicBezTo>
                <a:cubicBezTo>
                  <a:pt x="1935" y="975"/>
                  <a:pt x="1936" y="975"/>
                  <a:pt x="1936" y="974"/>
                </a:cubicBezTo>
                <a:cubicBezTo>
                  <a:pt x="1936" y="974"/>
                  <a:pt x="1935" y="973"/>
                  <a:pt x="1934" y="973"/>
                </a:cubicBezTo>
                <a:cubicBezTo>
                  <a:pt x="1931" y="973"/>
                  <a:pt x="1927" y="972"/>
                  <a:pt x="1924" y="971"/>
                </a:cubicBezTo>
                <a:cubicBezTo>
                  <a:pt x="1922" y="971"/>
                  <a:pt x="1920" y="970"/>
                  <a:pt x="1919" y="969"/>
                </a:cubicBezTo>
                <a:cubicBezTo>
                  <a:pt x="1916" y="968"/>
                  <a:pt x="1914" y="968"/>
                  <a:pt x="1913" y="971"/>
                </a:cubicBezTo>
                <a:cubicBezTo>
                  <a:pt x="1912" y="972"/>
                  <a:pt x="1911" y="972"/>
                  <a:pt x="1910" y="972"/>
                </a:cubicBezTo>
                <a:cubicBezTo>
                  <a:pt x="1908" y="972"/>
                  <a:pt x="1907" y="972"/>
                  <a:pt x="1905" y="972"/>
                </a:cubicBezTo>
                <a:cubicBezTo>
                  <a:pt x="1903" y="971"/>
                  <a:pt x="1901" y="971"/>
                  <a:pt x="1899" y="969"/>
                </a:cubicBezTo>
                <a:cubicBezTo>
                  <a:pt x="1896" y="966"/>
                  <a:pt x="1893" y="966"/>
                  <a:pt x="1890" y="966"/>
                </a:cubicBezTo>
                <a:cubicBezTo>
                  <a:pt x="1887" y="966"/>
                  <a:pt x="1884" y="965"/>
                  <a:pt x="1880" y="965"/>
                </a:cubicBezTo>
                <a:cubicBezTo>
                  <a:pt x="1880" y="967"/>
                  <a:pt x="1879" y="969"/>
                  <a:pt x="1878" y="971"/>
                </a:cubicBezTo>
                <a:cubicBezTo>
                  <a:pt x="1877" y="971"/>
                  <a:pt x="1878" y="973"/>
                  <a:pt x="1879" y="973"/>
                </a:cubicBezTo>
                <a:cubicBezTo>
                  <a:pt x="1881" y="973"/>
                  <a:pt x="1883" y="974"/>
                  <a:pt x="1884" y="976"/>
                </a:cubicBezTo>
                <a:cubicBezTo>
                  <a:pt x="1884" y="977"/>
                  <a:pt x="1886" y="977"/>
                  <a:pt x="1887" y="977"/>
                </a:cubicBezTo>
                <a:cubicBezTo>
                  <a:pt x="1889" y="977"/>
                  <a:pt x="1891" y="978"/>
                  <a:pt x="1893" y="979"/>
                </a:cubicBezTo>
                <a:cubicBezTo>
                  <a:pt x="1895" y="980"/>
                  <a:pt x="1897" y="980"/>
                  <a:pt x="1899" y="979"/>
                </a:cubicBezTo>
                <a:cubicBezTo>
                  <a:pt x="1902" y="979"/>
                  <a:pt x="1906" y="979"/>
                  <a:pt x="1910" y="981"/>
                </a:cubicBezTo>
                <a:cubicBezTo>
                  <a:pt x="1913" y="983"/>
                  <a:pt x="1917" y="984"/>
                  <a:pt x="1920" y="984"/>
                </a:cubicBezTo>
                <a:cubicBezTo>
                  <a:pt x="1922" y="984"/>
                  <a:pt x="1924" y="984"/>
                  <a:pt x="1927" y="984"/>
                </a:cubicBezTo>
                <a:close/>
                <a:moveTo>
                  <a:pt x="1990" y="778"/>
                </a:moveTo>
                <a:cubicBezTo>
                  <a:pt x="1988" y="778"/>
                  <a:pt x="1987" y="778"/>
                  <a:pt x="1985" y="778"/>
                </a:cubicBezTo>
                <a:cubicBezTo>
                  <a:pt x="1982" y="776"/>
                  <a:pt x="1980" y="778"/>
                  <a:pt x="1979" y="781"/>
                </a:cubicBezTo>
                <a:cubicBezTo>
                  <a:pt x="1979" y="782"/>
                  <a:pt x="1978" y="783"/>
                  <a:pt x="1978" y="784"/>
                </a:cubicBezTo>
                <a:cubicBezTo>
                  <a:pt x="1978" y="787"/>
                  <a:pt x="1978" y="790"/>
                  <a:pt x="1977" y="793"/>
                </a:cubicBezTo>
                <a:cubicBezTo>
                  <a:pt x="1977" y="795"/>
                  <a:pt x="1977" y="796"/>
                  <a:pt x="1976" y="796"/>
                </a:cubicBezTo>
                <a:cubicBezTo>
                  <a:pt x="1976" y="797"/>
                  <a:pt x="1975" y="798"/>
                  <a:pt x="1975" y="798"/>
                </a:cubicBezTo>
                <a:cubicBezTo>
                  <a:pt x="1976" y="801"/>
                  <a:pt x="1977" y="804"/>
                  <a:pt x="1978" y="806"/>
                </a:cubicBezTo>
                <a:cubicBezTo>
                  <a:pt x="1978" y="808"/>
                  <a:pt x="1980" y="810"/>
                  <a:pt x="1982" y="810"/>
                </a:cubicBezTo>
                <a:cubicBezTo>
                  <a:pt x="1982" y="810"/>
                  <a:pt x="1982" y="810"/>
                  <a:pt x="1982" y="810"/>
                </a:cubicBezTo>
                <a:cubicBezTo>
                  <a:pt x="1982" y="810"/>
                  <a:pt x="1982" y="810"/>
                  <a:pt x="1982" y="810"/>
                </a:cubicBezTo>
                <a:cubicBezTo>
                  <a:pt x="1982" y="810"/>
                  <a:pt x="1982" y="810"/>
                  <a:pt x="1982" y="810"/>
                </a:cubicBezTo>
                <a:cubicBezTo>
                  <a:pt x="1982" y="810"/>
                  <a:pt x="1982" y="810"/>
                  <a:pt x="1982" y="810"/>
                </a:cubicBezTo>
                <a:cubicBezTo>
                  <a:pt x="1982" y="813"/>
                  <a:pt x="1982" y="815"/>
                  <a:pt x="1985" y="816"/>
                </a:cubicBezTo>
                <a:cubicBezTo>
                  <a:pt x="1986" y="816"/>
                  <a:pt x="1987" y="817"/>
                  <a:pt x="1987" y="817"/>
                </a:cubicBezTo>
                <a:cubicBezTo>
                  <a:pt x="1987" y="817"/>
                  <a:pt x="1987" y="817"/>
                  <a:pt x="1987" y="817"/>
                </a:cubicBezTo>
                <a:cubicBezTo>
                  <a:pt x="1987" y="817"/>
                  <a:pt x="1987" y="817"/>
                  <a:pt x="1987" y="817"/>
                </a:cubicBezTo>
                <a:cubicBezTo>
                  <a:pt x="1987" y="817"/>
                  <a:pt x="1987" y="817"/>
                  <a:pt x="1987" y="817"/>
                </a:cubicBezTo>
                <a:cubicBezTo>
                  <a:pt x="1988" y="817"/>
                  <a:pt x="1989" y="816"/>
                  <a:pt x="1991" y="815"/>
                </a:cubicBezTo>
                <a:cubicBezTo>
                  <a:pt x="1991" y="815"/>
                  <a:pt x="1992" y="815"/>
                  <a:pt x="1993" y="816"/>
                </a:cubicBezTo>
                <a:cubicBezTo>
                  <a:pt x="1993" y="816"/>
                  <a:pt x="1994" y="817"/>
                  <a:pt x="1994" y="817"/>
                </a:cubicBezTo>
                <a:cubicBezTo>
                  <a:pt x="1996" y="818"/>
                  <a:pt x="1998" y="819"/>
                  <a:pt x="2000" y="817"/>
                </a:cubicBezTo>
                <a:cubicBezTo>
                  <a:pt x="1999" y="817"/>
                  <a:pt x="1999" y="817"/>
                  <a:pt x="1999" y="817"/>
                </a:cubicBezTo>
                <a:cubicBezTo>
                  <a:pt x="2000" y="817"/>
                  <a:pt x="2000" y="817"/>
                  <a:pt x="2000" y="817"/>
                </a:cubicBezTo>
                <a:cubicBezTo>
                  <a:pt x="2000" y="817"/>
                  <a:pt x="2000" y="817"/>
                  <a:pt x="2000" y="817"/>
                </a:cubicBezTo>
                <a:cubicBezTo>
                  <a:pt x="2000" y="817"/>
                  <a:pt x="2000" y="817"/>
                  <a:pt x="2000" y="817"/>
                </a:cubicBezTo>
                <a:cubicBezTo>
                  <a:pt x="2000" y="818"/>
                  <a:pt x="2001" y="818"/>
                  <a:pt x="2002" y="819"/>
                </a:cubicBezTo>
                <a:cubicBezTo>
                  <a:pt x="2002" y="821"/>
                  <a:pt x="2003" y="822"/>
                  <a:pt x="2005" y="823"/>
                </a:cubicBezTo>
                <a:cubicBezTo>
                  <a:pt x="2006" y="823"/>
                  <a:pt x="2006" y="824"/>
                  <a:pt x="2005" y="825"/>
                </a:cubicBezTo>
                <a:cubicBezTo>
                  <a:pt x="2003" y="827"/>
                  <a:pt x="2003" y="828"/>
                  <a:pt x="2005" y="829"/>
                </a:cubicBezTo>
                <a:cubicBezTo>
                  <a:pt x="2006" y="829"/>
                  <a:pt x="2007" y="830"/>
                  <a:pt x="2008" y="830"/>
                </a:cubicBezTo>
                <a:cubicBezTo>
                  <a:pt x="2008" y="830"/>
                  <a:pt x="2009" y="830"/>
                  <a:pt x="2009" y="829"/>
                </a:cubicBezTo>
                <a:cubicBezTo>
                  <a:pt x="2009" y="827"/>
                  <a:pt x="2010" y="825"/>
                  <a:pt x="2010" y="824"/>
                </a:cubicBezTo>
                <a:cubicBezTo>
                  <a:pt x="2010" y="823"/>
                  <a:pt x="2010" y="822"/>
                  <a:pt x="2009" y="821"/>
                </a:cubicBezTo>
                <a:cubicBezTo>
                  <a:pt x="2008" y="820"/>
                  <a:pt x="2007" y="819"/>
                  <a:pt x="2006" y="818"/>
                </a:cubicBezTo>
                <a:cubicBezTo>
                  <a:pt x="2006" y="815"/>
                  <a:pt x="2005" y="814"/>
                  <a:pt x="2002" y="813"/>
                </a:cubicBezTo>
                <a:cubicBezTo>
                  <a:pt x="2001" y="813"/>
                  <a:pt x="2000" y="812"/>
                  <a:pt x="1999" y="811"/>
                </a:cubicBezTo>
                <a:cubicBezTo>
                  <a:pt x="1998" y="810"/>
                  <a:pt x="1997" y="810"/>
                  <a:pt x="1996" y="810"/>
                </a:cubicBezTo>
                <a:cubicBezTo>
                  <a:pt x="1996" y="811"/>
                  <a:pt x="1995" y="811"/>
                  <a:pt x="1994" y="811"/>
                </a:cubicBezTo>
                <a:cubicBezTo>
                  <a:pt x="1994" y="811"/>
                  <a:pt x="1994" y="811"/>
                  <a:pt x="1994" y="811"/>
                </a:cubicBezTo>
                <a:cubicBezTo>
                  <a:pt x="1993" y="811"/>
                  <a:pt x="1993" y="811"/>
                  <a:pt x="1992" y="811"/>
                </a:cubicBezTo>
                <a:cubicBezTo>
                  <a:pt x="1991" y="811"/>
                  <a:pt x="1991" y="810"/>
                  <a:pt x="1992" y="809"/>
                </a:cubicBezTo>
                <a:cubicBezTo>
                  <a:pt x="1994" y="806"/>
                  <a:pt x="1994" y="806"/>
                  <a:pt x="1991" y="806"/>
                </a:cubicBezTo>
                <a:cubicBezTo>
                  <a:pt x="1990" y="805"/>
                  <a:pt x="1989" y="805"/>
                  <a:pt x="1989" y="804"/>
                </a:cubicBezTo>
                <a:cubicBezTo>
                  <a:pt x="1989" y="802"/>
                  <a:pt x="1989" y="800"/>
                  <a:pt x="1991" y="799"/>
                </a:cubicBezTo>
                <a:cubicBezTo>
                  <a:pt x="1991" y="798"/>
                  <a:pt x="1992" y="798"/>
                  <a:pt x="1992" y="797"/>
                </a:cubicBezTo>
                <a:cubicBezTo>
                  <a:pt x="1994" y="794"/>
                  <a:pt x="1996" y="790"/>
                  <a:pt x="1994" y="786"/>
                </a:cubicBezTo>
                <a:cubicBezTo>
                  <a:pt x="1992" y="784"/>
                  <a:pt x="1992" y="782"/>
                  <a:pt x="1992" y="780"/>
                </a:cubicBezTo>
                <a:cubicBezTo>
                  <a:pt x="1992" y="779"/>
                  <a:pt x="1992" y="778"/>
                  <a:pt x="1990" y="778"/>
                </a:cubicBezTo>
                <a:close/>
                <a:moveTo>
                  <a:pt x="2135" y="1281"/>
                </a:moveTo>
                <a:cubicBezTo>
                  <a:pt x="2132" y="1281"/>
                  <a:pt x="2129" y="1281"/>
                  <a:pt x="2126" y="1282"/>
                </a:cubicBezTo>
                <a:cubicBezTo>
                  <a:pt x="2124" y="1283"/>
                  <a:pt x="2122" y="1282"/>
                  <a:pt x="2120" y="1281"/>
                </a:cubicBezTo>
                <a:cubicBezTo>
                  <a:pt x="2118" y="1280"/>
                  <a:pt x="2117" y="1279"/>
                  <a:pt x="2116" y="1278"/>
                </a:cubicBezTo>
                <a:cubicBezTo>
                  <a:pt x="2115" y="1277"/>
                  <a:pt x="2114" y="1277"/>
                  <a:pt x="2113" y="1277"/>
                </a:cubicBezTo>
                <a:cubicBezTo>
                  <a:pt x="2112" y="1277"/>
                  <a:pt x="2111" y="1278"/>
                  <a:pt x="2111" y="1280"/>
                </a:cubicBezTo>
                <a:cubicBezTo>
                  <a:pt x="2111" y="1280"/>
                  <a:pt x="2111" y="1281"/>
                  <a:pt x="2111" y="1281"/>
                </a:cubicBezTo>
                <a:cubicBezTo>
                  <a:pt x="2111" y="1287"/>
                  <a:pt x="2112" y="1292"/>
                  <a:pt x="2110" y="1297"/>
                </a:cubicBezTo>
                <a:cubicBezTo>
                  <a:pt x="2110" y="1297"/>
                  <a:pt x="2110" y="1297"/>
                  <a:pt x="2110" y="1299"/>
                </a:cubicBezTo>
                <a:cubicBezTo>
                  <a:pt x="2110" y="1301"/>
                  <a:pt x="2111" y="1303"/>
                  <a:pt x="2111" y="1306"/>
                </a:cubicBezTo>
                <a:cubicBezTo>
                  <a:pt x="2112" y="1309"/>
                  <a:pt x="2114" y="1311"/>
                  <a:pt x="2117" y="1311"/>
                </a:cubicBezTo>
                <a:cubicBezTo>
                  <a:pt x="2117" y="1311"/>
                  <a:pt x="2118" y="1311"/>
                  <a:pt x="2118" y="1311"/>
                </a:cubicBezTo>
                <a:cubicBezTo>
                  <a:pt x="2119" y="1310"/>
                  <a:pt x="2121" y="1309"/>
                  <a:pt x="2122" y="1308"/>
                </a:cubicBezTo>
                <a:cubicBezTo>
                  <a:pt x="2123" y="1307"/>
                  <a:pt x="2124" y="1306"/>
                  <a:pt x="2126" y="1307"/>
                </a:cubicBezTo>
                <a:cubicBezTo>
                  <a:pt x="2127" y="1307"/>
                  <a:pt x="2128" y="1306"/>
                  <a:pt x="2129" y="1305"/>
                </a:cubicBezTo>
                <a:cubicBezTo>
                  <a:pt x="2130" y="1301"/>
                  <a:pt x="2131" y="1298"/>
                  <a:pt x="2134" y="1295"/>
                </a:cubicBezTo>
                <a:cubicBezTo>
                  <a:pt x="2134" y="1295"/>
                  <a:pt x="2134" y="1294"/>
                  <a:pt x="2134" y="1293"/>
                </a:cubicBezTo>
                <a:cubicBezTo>
                  <a:pt x="2135" y="1291"/>
                  <a:pt x="2136" y="1288"/>
                  <a:pt x="2137" y="1285"/>
                </a:cubicBezTo>
                <a:cubicBezTo>
                  <a:pt x="2137" y="1284"/>
                  <a:pt x="2137" y="1284"/>
                  <a:pt x="2137" y="1283"/>
                </a:cubicBezTo>
                <a:cubicBezTo>
                  <a:pt x="2137" y="1282"/>
                  <a:pt x="2136" y="1280"/>
                  <a:pt x="2135" y="1281"/>
                </a:cubicBezTo>
                <a:close/>
                <a:moveTo>
                  <a:pt x="584" y="770"/>
                </a:moveTo>
                <a:cubicBezTo>
                  <a:pt x="585" y="770"/>
                  <a:pt x="585" y="768"/>
                  <a:pt x="584" y="767"/>
                </a:cubicBezTo>
                <a:cubicBezTo>
                  <a:pt x="584" y="766"/>
                  <a:pt x="583" y="765"/>
                  <a:pt x="582" y="765"/>
                </a:cubicBezTo>
                <a:cubicBezTo>
                  <a:pt x="576" y="762"/>
                  <a:pt x="570" y="759"/>
                  <a:pt x="564" y="757"/>
                </a:cubicBezTo>
                <a:cubicBezTo>
                  <a:pt x="562" y="756"/>
                  <a:pt x="561" y="755"/>
                  <a:pt x="559" y="754"/>
                </a:cubicBezTo>
                <a:cubicBezTo>
                  <a:pt x="557" y="753"/>
                  <a:pt x="555" y="752"/>
                  <a:pt x="553" y="751"/>
                </a:cubicBezTo>
                <a:cubicBezTo>
                  <a:pt x="552" y="751"/>
                  <a:pt x="550" y="750"/>
                  <a:pt x="550" y="750"/>
                </a:cubicBezTo>
                <a:cubicBezTo>
                  <a:pt x="547" y="747"/>
                  <a:pt x="544" y="746"/>
                  <a:pt x="541" y="746"/>
                </a:cubicBezTo>
                <a:cubicBezTo>
                  <a:pt x="538" y="746"/>
                  <a:pt x="536" y="746"/>
                  <a:pt x="534" y="745"/>
                </a:cubicBezTo>
                <a:cubicBezTo>
                  <a:pt x="533" y="744"/>
                  <a:pt x="531" y="744"/>
                  <a:pt x="530" y="744"/>
                </a:cubicBezTo>
                <a:cubicBezTo>
                  <a:pt x="526" y="745"/>
                  <a:pt x="522" y="745"/>
                  <a:pt x="518" y="747"/>
                </a:cubicBezTo>
                <a:cubicBezTo>
                  <a:pt x="514" y="749"/>
                  <a:pt x="513" y="752"/>
                  <a:pt x="510" y="755"/>
                </a:cubicBezTo>
                <a:cubicBezTo>
                  <a:pt x="510" y="755"/>
                  <a:pt x="511" y="756"/>
                  <a:pt x="511" y="756"/>
                </a:cubicBezTo>
                <a:cubicBezTo>
                  <a:pt x="512" y="756"/>
                  <a:pt x="513" y="756"/>
                  <a:pt x="514" y="755"/>
                </a:cubicBezTo>
                <a:cubicBezTo>
                  <a:pt x="518" y="753"/>
                  <a:pt x="523" y="752"/>
                  <a:pt x="527" y="750"/>
                </a:cubicBezTo>
                <a:cubicBezTo>
                  <a:pt x="528" y="749"/>
                  <a:pt x="529" y="750"/>
                  <a:pt x="530" y="751"/>
                </a:cubicBezTo>
                <a:cubicBezTo>
                  <a:pt x="531" y="752"/>
                  <a:pt x="532" y="753"/>
                  <a:pt x="533" y="753"/>
                </a:cubicBezTo>
                <a:cubicBezTo>
                  <a:pt x="535" y="754"/>
                  <a:pt x="537" y="754"/>
                  <a:pt x="539" y="754"/>
                </a:cubicBezTo>
                <a:cubicBezTo>
                  <a:pt x="541" y="755"/>
                  <a:pt x="542" y="755"/>
                  <a:pt x="543" y="756"/>
                </a:cubicBezTo>
                <a:cubicBezTo>
                  <a:pt x="546" y="757"/>
                  <a:pt x="549" y="758"/>
                  <a:pt x="552" y="758"/>
                </a:cubicBezTo>
                <a:cubicBezTo>
                  <a:pt x="553" y="758"/>
                  <a:pt x="554" y="759"/>
                  <a:pt x="555" y="761"/>
                </a:cubicBezTo>
                <a:cubicBezTo>
                  <a:pt x="556" y="764"/>
                  <a:pt x="559" y="765"/>
                  <a:pt x="562" y="765"/>
                </a:cubicBezTo>
                <a:cubicBezTo>
                  <a:pt x="562" y="765"/>
                  <a:pt x="562" y="766"/>
                  <a:pt x="562" y="766"/>
                </a:cubicBezTo>
                <a:cubicBezTo>
                  <a:pt x="563" y="766"/>
                  <a:pt x="564" y="767"/>
                  <a:pt x="563" y="768"/>
                </a:cubicBezTo>
                <a:cubicBezTo>
                  <a:pt x="563" y="768"/>
                  <a:pt x="562" y="769"/>
                  <a:pt x="562" y="769"/>
                </a:cubicBezTo>
                <a:cubicBezTo>
                  <a:pt x="561" y="770"/>
                  <a:pt x="562" y="772"/>
                  <a:pt x="563" y="772"/>
                </a:cubicBezTo>
                <a:cubicBezTo>
                  <a:pt x="565" y="772"/>
                  <a:pt x="567" y="772"/>
                  <a:pt x="571" y="772"/>
                </a:cubicBezTo>
                <a:cubicBezTo>
                  <a:pt x="575" y="773"/>
                  <a:pt x="579" y="771"/>
                  <a:pt x="584" y="770"/>
                </a:cubicBezTo>
                <a:close/>
                <a:moveTo>
                  <a:pt x="1583" y="72"/>
                </a:moveTo>
                <a:cubicBezTo>
                  <a:pt x="1583" y="73"/>
                  <a:pt x="1583" y="74"/>
                  <a:pt x="1583" y="73"/>
                </a:cubicBezTo>
                <a:cubicBezTo>
                  <a:pt x="1583" y="75"/>
                  <a:pt x="1582" y="76"/>
                  <a:pt x="1583" y="77"/>
                </a:cubicBezTo>
                <a:cubicBezTo>
                  <a:pt x="1583" y="80"/>
                  <a:pt x="1584" y="83"/>
                  <a:pt x="1585" y="87"/>
                </a:cubicBezTo>
                <a:cubicBezTo>
                  <a:pt x="1585" y="89"/>
                  <a:pt x="1586" y="91"/>
                  <a:pt x="1588" y="92"/>
                </a:cubicBezTo>
                <a:cubicBezTo>
                  <a:pt x="1589" y="93"/>
                  <a:pt x="1589" y="93"/>
                  <a:pt x="1590" y="93"/>
                </a:cubicBezTo>
                <a:cubicBezTo>
                  <a:pt x="1590" y="93"/>
                  <a:pt x="1591" y="92"/>
                  <a:pt x="1591" y="92"/>
                </a:cubicBezTo>
                <a:cubicBezTo>
                  <a:pt x="1595" y="87"/>
                  <a:pt x="1595" y="87"/>
                  <a:pt x="1601" y="83"/>
                </a:cubicBezTo>
                <a:cubicBezTo>
                  <a:pt x="1602" y="82"/>
                  <a:pt x="1604" y="81"/>
                  <a:pt x="1605" y="80"/>
                </a:cubicBezTo>
                <a:cubicBezTo>
                  <a:pt x="1606" y="78"/>
                  <a:pt x="1607" y="77"/>
                  <a:pt x="1608" y="76"/>
                </a:cubicBezTo>
                <a:cubicBezTo>
                  <a:pt x="1608" y="75"/>
                  <a:pt x="1608" y="74"/>
                  <a:pt x="1608" y="73"/>
                </a:cubicBezTo>
                <a:cubicBezTo>
                  <a:pt x="1607" y="72"/>
                  <a:pt x="1606" y="71"/>
                  <a:pt x="1606" y="70"/>
                </a:cubicBezTo>
                <a:cubicBezTo>
                  <a:pt x="1605" y="68"/>
                  <a:pt x="1604" y="66"/>
                  <a:pt x="1601" y="66"/>
                </a:cubicBezTo>
                <a:cubicBezTo>
                  <a:pt x="1599" y="65"/>
                  <a:pt x="1596" y="63"/>
                  <a:pt x="1594" y="62"/>
                </a:cubicBezTo>
                <a:cubicBezTo>
                  <a:pt x="1591" y="61"/>
                  <a:pt x="1588" y="60"/>
                  <a:pt x="1586" y="59"/>
                </a:cubicBezTo>
                <a:cubicBezTo>
                  <a:pt x="1585" y="58"/>
                  <a:pt x="1584" y="58"/>
                  <a:pt x="1582" y="58"/>
                </a:cubicBezTo>
                <a:cubicBezTo>
                  <a:pt x="1582" y="58"/>
                  <a:pt x="1581" y="58"/>
                  <a:pt x="1581" y="58"/>
                </a:cubicBezTo>
                <a:cubicBezTo>
                  <a:pt x="1580" y="61"/>
                  <a:pt x="1578" y="63"/>
                  <a:pt x="1580" y="66"/>
                </a:cubicBezTo>
                <a:cubicBezTo>
                  <a:pt x="1581" y="68"/>
                  <a:pt x="1582" y="70"/>
                  <a:pt x="1583" y="72"/>
                </a:cubicBezTo>
                <a:close/>
                <a:moveTo>
                  <a:pt x="2021" y="844"/>
                </a:moveTo>
                <a:cubicBezTo>
                  <a:pt x="2021" y="845"/>
                  <a:pt x="2021" y="845"/>
                  <a:pt x="2021" y="845"/>
                </a:cubicBezTo>
                <a:cubicBezTo>
                  <a:pt x="2020" y="847"/>
                  <a:pt x="2020" y="849"/>
                  <a:pt x="2019" y="850"/>
                </a:cubicBezTo>
                <a:cubicBezTo>
                  <a:pt x="2018" y="852"/>
                  <a:pt x="2017" y="852"/>
                  <a:pt x="2015" y="854"/>
                </a:cubicBezTo>
                <a:cubicBezTo>
                  <a:pt x="2015" y="854"/>
                  <a:pt x="2014" y="855"/>
                  <a:pt x="2014" y="855"/>
                </a:cubicBezTo>
                <a:cubicBezTo>
                  <a:pt x="2013" y="856"/>
                  <a:pt x="2012" y="857"/>
                  <a:pt x="2012" y="857"/>
                </a:cubicBezTo>
                <a:cubicBezTo>
                  <a:pt x="2011" y="858"/>
                  <a:pt x="2010" y="857"/>
                  <a:pt x="2010" y="857"/>
                </a:cubicBezTo>
                <a:cubicBezTo>
                  <a:pt x="2008" y="855"/>
                  <a:pt x="2006" y="854"/>
                  <a:pt x="2004" y="856"/>
                </a:cubicBezTo>
                <a:cubicBezTo>
                  <a:pt x="2002" y="858"/>
                  <a:pt x="2001" y="859"/>
                  <a:pt x="1999" y="860"/>
                </a:cubicBezTo>
                <a:cubicBezTo>
                  <a:pt x="1997" y="861"/>
                  <a:pt x="1996" y="863"/>
                  <a:pt x="1996" y="865"/>
                </a:cubicBezTo>
                <a:cubicBezTo>
                  <a:pt x="1996" y="865"/>
                  <a:pt x="1996" y="865"/>
                  <a:pt x="1996" y="866"/>
                </a:cubicBezTo>
                <a:cubicBezTo>
                  <a:pt x="1996" y="866"/>
                  <a:pt x="1996" y="867"/>
                  <a:pt x="1997" y="867"/>
                </a:cubicBezTo>
                <a:cubicBezTo>
                  <a:pt x="1997" y="867"/>
                  <a:pt x="1998" y="867"/>
                  <a:pt x="1998" y="867"/>
                </a:cubicBezTo>
                <a:cubicBezTo>
                  <a:pt x="1999" y="866"/>
                  <a:pt x="2000" y="865"/>
                  <a:pt x="2001" y="864"/>
                </a:cubicBezTo>
                <a:cubicBezTo>
                  <a:pt x="2003" y="865"/>
                  <a:pt x="2006" y="865"/>
                  <a:pt x="2008" y="864"/>
                </a:cubicBezTo>
                <a:cubicBezTo>
                  <a:pt x="2009" y="864"/>
                  <a:pt x="2011" y="865"/>
                  <a:pt x="2011" y="866"/>
                </a:cubicBezTo>
                <a:cubicBezTo>
                  <a:pt x="2011" y="867"/>
                  <a:pt x="2011" y="868"/>
                  <a:pt x="2011" y="869"/>
                </a:cubicBezTo>
                <a:cubicBezTo>
                  <a:pt x="2011" y="873"/>
                  <a:pt x="2013" y="876"/>
                  <a:pt x="2017" y="877"/>
                </a:cubicBezTo>
                <a:cubicBezTo>
                  <a:pt x="2018" y="877"/>
                  <a:pt x="2020" y="878"/>
                  <a:pt x="2021" y="878"/>
                </a:cubicBezTo>
                <a:cubicBezTo>
                  <a:pt x="2022" y="878"/>
                  <a:pt x="2023" y="877"/>
                  <a:pt x="2023" y="877"/>
                </a:cubicBezTo>
                <a:cubicBezTo>
                  <a:pt x="2024" y="876"/>
                  <a:pt x="2024" y="875"/>
                  <a:pt x="2024" y="873"/>
                </a:cubicBezTo>
                <a:cubicBezTo>
                  <a:pt x="2024" y="872"/>
                  <a:pt x="2022" y="870"/>
                  <a:pt x="2023" y="868"/>
                </a:cubicBezTo>
                <a:cubicBezTo>
                  <a:pt x="2023" y="868"/>
                  <a:pt x="2024" y="868"/>
                  <a:pt x="2024" y="868"/>
                </a:cubicBezTo>
                <a:cubicBezTo>
                  <a:pt x="2025" y="868"/>
                  <a:pt x="2025" y="868"/>
                  <a:pt x="2026" y="869"/>
                </a:cubicBezTo>
                <a:cubicBezTo>
                  <a:pt x="2027" y="870"/>
                  <a:pt x="2027" y="870"/>
                  <a:pt x="2028" y="869"/>
                </a:cubicBezTo>
                <a:cubicBezTo>
                  <a:pt x="2030" y="868"/>
                  <a:pt x="2031" y="866"/>
                  <a:pt x="2030" y="863"/>
                </a:cubicBezTo>
                <a:cubicBezTo>
                  <a:pt x="2029" y="860"/>
                  <a:pt x="2028" y="857"/>
                  <a:pt x="2028" y="855"/>
                </a:cubicBezTo>
                <a:cubicBezTo>
                  <a:pt x="2027" y="853"/>
                  <a:pt x="2027" y="851"/>
                  <a:pt x="2026" y="850"/>
                </a:cubicBezTo>
                <a:cubicBezTo>
                  <a:pt x="2024" y="849"/>
                  <a:pt x="2023" y="847"/>
                  <a:pt x="2022" y="845"/>
                </a:cubicBezTo>
                <a:cubicBezTo>
                  <a:pt x="2022" y="844"/>
                  <a:pt x="2022" y="844"/>
                  <a:pt x="2021" y="844"/>
                </a:cubicBezTo>
                <a:close/>
                <a:moveTo>
                  <a:pt x="587" y="785"/>
                </a:moveTo>
                <a:cubicBezTo>
                  <a:pt x="589" y="785"/>
                  <a:pt x="591" y="785"/>
                  <a:pt x="592" y="785"/>
                </a:cubicBezTo>
                <a:cubicBezTo>
                  <a:pt x="594" y="785"/>
                  <a:pt x="596" y="785"/>
                  <a:pt x="598" y="785"/>
                </a:cubicBezTo>
                <a:cubicBezTo>
                  <a:pt x="600" y="786"/>
                  <a:pt x="601" y="788"/>
                  <a:pt x="603" y="788"/>
                </a:cubicBezTo>
                <a:cubicBezTo>
                  <a:pt x="603" y="789"/>
                  <a:pt x="604" y="788"/>
                  <a:pt x="604" y="788"/>
                </a:cubicBezTo>
                <a:cubicBezTo>
                  <a:pt x="605" y="788"/>
                  <a:pt x="605" y="788"/>
                  <a:pt x="605" y="787"/>
                </a:cubicBezTo>
                <a:cubicBezTo>
                  <a:pt x="607" y="785"/>
                  <a:pt x="609" y="784"/>
                  <a:pt x="611" y="784"/>
                </a:cubicBezTo>
                <a:cubicBezTo>
                  <a:pt x="612" y="785"/>
                  <a:pt x="613" y="784"/>
                  <a:pt x="614" y="784"/>
                </a:cubicBezTo>
                <a:cubicBezTo>
                  <a:pt x="617" y="782"/>
                  <a:pt x="621" y="783"/>
                  <a:pt x="624" y="783"/>
                </a:cubicBezTo>
                <a:cubicBezTo>
                  <a:pt x="625" y="783"/>
                  <a:pt x="625" y="783"/>
                  <a:pt x="626" y="783"/>
                </a:cubicBezTo>
                <a:cubicBezTo>
                  <a:pt x="626" y="783"/>
                  <a:pt x="627" y="782"/>
                  <a:pt x="627" y="781"/>
                </a:cubicBezTo>
                <a:cubicBezTo>
                  <a:pt x="627" y="781"/>
                  <a:pt x="627" y="780"/>
                  <a:pt x="627" y="780"/>
                </a:cubicBezTo>
                <a:cubicBezTo>
                  <a:pt x="623" y="778"/>
                  <a:pt x="620" y="775"/>
                  <a:pt x="617" y="773"/>
                </a:cubicBezTo>
                <a:cubicBezTo>
                  <a:pt x="617" y="772"/>
                  <a:pt x="615" y="772"/>
                  <a:pt x="614" y="772"/>
                </a:cubicBezTo>
                <a:cubicBezTo>
                  <a:pt x="610" y="771"/>
                  <a:pt x="606" y="770"/>
                  <a:pt x="602" y="771"/>
                </a:cubicBezTo>
                <a:cubicBezTo>
                  <a:pt x="601" y="772"/>
                  <a:pt x="600" y="771"/>
                  <a:pt x="598" y="770"/>
                </a:cubicBezTo>
                <a:cubicBezTo>
                  <a:pt x="598" y="770"/>
                  <a:pt x="597" y="770"/>
                  <a:pt x="597" y="769"/>
                </a:cubicBezTo>
                <a:cubicBezTo>
                  <a:pt x="596" y="769"/>
                  <a:pt x="594" y="770"/>
                  <a:pt x="593" y="771"/>
                </a:cubicBezTo>
                <a:cubicBezTo>
                  <a:pt x="593" y="772"/>
                  <a:pt x="593" y="773"/>
                  <a:pt x="594" y="773"/>
                </a:cubicBezTo>
                <a:cubicBezTo>
                  <a:pt x="596" y="775"/>
                  <a:pt x="595" y="777"/>
                  <a:pt x="596" y="779"/>
                </a:cubicBezTo>
                <a:cubicBezTo>
                  <a:pt x="596" y="780"/>
                  <a:pt x="596" y="780"/>
                  <a:pt x="594" y="779"/>
                </a:cubicBezTo>
                <a:cubicBezTo>
                  <a:pt x="593" y="779"/>
                  <a:pt x="592" y="780"/>
                  <a:pt x="591" y="780"/>
                </a:cubicBezTo>
                <a:cubicBezTo>
                  <a:pt x="589" y="781"/>
                  <a:pt x="587" y="781"/>
                  <a:pt x="585" y="781"/>
                </a:cubicBezTo>
                <a:cubicBezTo>
                  <a:pt x="584" y="781"/>
                  <a:pt x="584" y="782"/>
                  <a:pt x="584" y="782"/>
                </a:cubicBezTo>
                <a:cubicBezTo>
                  <a:pt x="584" y="784"/>
                  <a:pt x="586" y="785"/>
                  <a:pt x="587" y="785"/>
                </a:cubicBezTo>
                <a:close/>
                <a:moveTo>
                  <a:pt x="678" y="202"/>
                </a:moveTo>
                <a:cubicBezTo>
                  <a:pt x="679" y="204"/>
                  <a:pt x="679" y="206"/>
                  <a:pt x="678" y="208"/>
                </a:cubicBezTo>
                <a:cubicBezTo>
                  <a:pt x="677" y="211"/>
                  <a:pt x="681" y="214"/>
                  <a:pt x="684" y="214"/>
                </a:cubicBezTo>
                <a:cubicBezTo>
                  <a:pt x="685" y="214"/>
                  <a:pt x="687" y="213"/>
                  <a:pt x="689" y="213"/>
                </a:cubicBezTo>
                <a:cubicBezTo>
                  <a:pt x="690" y="213"/>
                  <a:pt x="691" y="213"/>
                  <a:pt x="692" y="214"/>
                </a:cubicBezTo>
                <a:cubicBezTo>
                  <a:pt x="694" y="215"/>
                  <a:pt x="696" y="215"/>
                  <a:pt x="698" y="215"/>
                </a:cubicBezTo>
                <a:cubicBezTo>
                  <a:pt x="699" y="215"/>
                  <a:pt x="700" y="214"/>
                  <a:pt x="700" y="213"/>
                </a:cubicBezTo>
                <a:cubicBezTo>
                  <a:pt x="700" y="210"/>
                  <a:pt x="700" y="207"/>
                  <a:pt x="699" y="204"/>
                </a:cubicBezTo>
                <a:cubicBezTo>
                  <a:pt x="698" y="200"/>
                  <a:pt x="696" y="198"/>
                  <a:pt x="692" y="197"/>
                </a:cubicBezTo>
                <a:cubicBezTo>
                  <a:pt x="689" y="197"/>
                  <a:pt x="686" y="196"/>
                  <a:pt x="683" y="194"/>
                </a:cubicBezTo>
                <a:cubicBezTo>
                  <a:pt x="682" y="194"/>
                  <a:pt x="681" y="194"/>
                  <a:pt x="680" y="195"/>
                </a:cubicBezTo>
                <a:cubicBezTo>
                  <a:pt x="680" y="196"/>
                  <a:pt x="679" y="197"/>
                  <a:pt x="678" y="199"/>
                </a:cubicBezTo>
                <a:cubicBezTo>
                  <a:pt x="678" y="200"/>
                  <a:pt x="678" y="201"/>
                  <a:pt x="678" y="202"/>
                </a:cubicBezTo>
                <a:close/>
                <a:moveTo>
                  <a:pt x="678" y="199"/>
                </a:moveTo>
                <a:cubicBezTo>
                  <a:pt x="678" y="199"/>
                  <a:pt x="678" y="199"/>
                  <a:pt x="678" y="199"/>
                </a:cubicBezTo>
                <a:cubicBezTo>
                  <a:pt x="678" y="199"/>
                  <a:pt x="678" y="199"/>
                  <a:pt x="678" y="199"/>
                </a:cubicBezTo>
                <a:cubicBezTo>
                  <a:pt x="678" y="199"/>
                  <a:pt x="678" y="199"/>
                  <a:pt x="678" y="199"/>
                </a:cubicBezTo>
                <a:cubicBezTo>
                  <a:pt x="678" y="199"/>
                  <a:pt x="678" y="199"/>
                  <a:pt x="678" y="199"/>
                </a:cubicBezTo>
                <a:close/>
                <a:moveTo>
                  <a:pt x="1694" y="848"/>
                </a:moveTo>
                <a:cubicBezTo>
                  <a:pt x="1694" y="848"/>
                  <a:pt x="1693" y="848"/>
                  <a:pt x="1692" y="847"/>
                </a:cubicBezTo>
                <a:cubicBezTo>
                  <a:pt x="1692" y="847"/>
                  <a:pt x="1691" y="848"/>
                  <a:pt x="1691" y="848"/>
                </a:cubicBezTo>
                <a:cubicBezTo>
                  <a:pt x="1691" y="849"/>
                  <a:pt x="1692" y="850"/>
                  <a:pt x="1692" y="851"/>
                </a:cubicBezTo>
                <a:cubicBezTo>
                  <a:pt x="1689" y="854"/>
                  <a:pt x="1690" y="858"/>
                  <a:pt x="1689" y="861"/>
                </a:cubicBezTo>
                <a:cubicBezTo>
                  <a:pt x="1689" y="866"/>
                  <a:pt x="1690" y="870"/>
                  <a:pt x="1692" y="874"/>
                </a:cubicBezTo>
                <a:cubicBezTo>
                  <a:pt x="1693" y="876"/>
                  <a:pt x="1695" y="877"/>
                  <a:pt x="1697" y="877"/>
                </a:cubicBezTo>
                <a:cubicBezTo>
                  <a:pt x="1703" y="876"/>
                  <a:pt x="1707" y="870"/>
                  <a:pt x="1705" y="864"/>
                </a:cubicBezTo>
                <a:cubicBezTo>
                  <a:pt x="1703" y="858"/>
                  <a:pt x="1699" y="853"/>
                  <a:pt x="1694" y="848"/>
                </a:cubicBezTo>
                <a:close/>
                <a:moveTo>
                  <a:pt x="640" y="95"/>
                </a:moveTo>
                <a:cubicBezTo>
                  <a:pt x="640" y="97"/>
                  <a:pt x="641" y="97"/>
                  <a:pt x="642" y="97"/>
                </a:cubicBezTo>
                <a:cubicBezTo>
                  <a:pt x="645" y="98"/>
                  <a:pt x="648" y="98"/>
                  <a:pt x="652" y="98"/>
                </a:cubicBezTo>
                <a:cubicBezTo>
                  <a:pt x="652" y="98"/>
                  <a:pt x="653" y="97"/>
                  <a:pt x="654" y="96"/>
                </a:cubicBezTo>
                <a:cubicBezTo>
                  <a:pt x="654" y="95"/>
                  <a:pt x="654" y="93"/>
                  <a:pt x="656" y="92"/>
                </a:cubicBezTo>
                <a:cubicBezTo>
                  <a:pt x="656" y="92"/>
                  <a:pt x="656" y="92"/>
                  <a:pt x="656" y="92"/>
                </a:cubicBezTo>
                <a:cubicBezTo>
                  <a:pt x="656" y="92"/>
                  <a:pt x="656" y="92"/>
                  <a:pt x="656" y="92"/>
                </a:cubicBezTo>
                <a:cubicBezTo>
                  <a:pt x="655" y="92"/>
                  <a:pt x="655" y="92"/>
                  <a:pt x="655" y="92"/>
                </a:cubicBezTo>
                <a:cubicBezTo>
                  <a:pt x="657" y="90"/>
                  <a:pt x="657" y="87"/>
                  <a:pt x="656" y="85"/>
                </a:cubicBezTo>
                <a:cubicBezTo>
                  <a:pt x="654" y="83"/>
                  <a:pt x="653" y="80"/>
                  <a:pt x="651" y="78"/>
                </a:cubicBezTo>
                <a:cubicBezTo>
                  <a:pt x="651" y="77"/>
                  <a:pt x="651" y="76"/>
                  <a:pt x="650" y="75"/>
                </a:cubicBezTo>
                <a:cubicBezTo>
                  <a:pt x="649" y="74"/>
                  <a:pt x="647" y="74"/>
                  <a:pt x="646" y="75"/>
                </a:cubicBezTo>
                <a:cubicBezTo>
                  <a:pt x="643" y="78"/>
                  <a:pt x="641" y="82"/>
                  <a:pt x="641" y="86"/>
                </a:cubicBezTo>
                <a:cubicBezTo>
                  <a:pt x="641" y="88"/>
                  <a:pt x="640" y="89"/>
                  <a:pt x="639" y="91"/>
                </a:cubicBezTo>
                <a:cubicBezTo>
                  <a:pt x="639" y="92"/>
                  <a:pt x="640" y="94"/>
                  <a:pt x="640" y="95"/>
                </a:cubicBezTo>
                <a:close/>
                <a:moveTo>
                  <a:pt x="1321" y="93"/>
                </a:moveTo>
                <a:cubicBezTo>
                  <a:pt x="1319" y="93"/>
                  <a:pt x="1318" y="95"/>
                  <a:pt x="1318" y="97"/>
                </a:cubicBezTo>
                <a:cubicBezTo>
                  <a:pt x="1320" y="98"/>
                  <a:pt x="1320" y="98"/>
                  <a:pt x="1320" y="99"/>
                </a:cubicBezTo>
                <a:cubicBezTo>
                  <a:pt x="1320" y="100"/>
                  <a:pt x="1320" y="101"/>
                  <a:pt x="1320" y="102"/>
                </a:cubicBezTo>
                <a:cubicBezTo>
                  <a:pt x="1320" y="104"/>
                  <a:pt x="1321" y="106"/>
                  <a:pt x="1323" y="106"/>
                </a:cubicBezTo>
                <a:cubicBezTo>
                  <a:pt x="1324" y="106"/>
                  <a:pt x="1325" y="107"/>
                  <a:pt x="1326" y="107"/>
                </a:cubicBezTo>
                <a:cubicBezTo>
                  <a:pt x="1327" y="107"/>
                  <a:pt x="1328" y="106"/>
                  <a:pt x="1329" y="105"/>
                </a:cubicBezTo>
                <a:cubicBezTo>
                  <a:pt x="1330" y="104"/>
                  <a:pt x="1330" y="103"/>
                  <a:pt x="1331" y="101"/>
                </a:cubicBezTo>
                <a:cubicBezTo>
                  <a:pt x="1331" y="100"/>
                  <a:pt x="1331" y="99"/>
                  <a:pt x="1332" y="98"/>
                </a:cubicBezTo>
                <a:cubicBezTo>
                  <a:pt x="1334" y="97"/>
                  <a:pt x="1334" y="94"/>
                  <a:pt x="1336" y="92"/>
                </a:cubicBezTo>
                <a:cubicBezTo>
                  <a:pt x="1338" y="91"/>
                  <a:pt x="1338" y="89"/>
                  <a:pt x="1337" y="88"/>
                </a:cubicBezTo>
                <a:cubicBezTo>
                  <a:pt x="1336" y="86"/>
                  <a:pt x="1334" y="85"/>
                  <a:pt x="1333" y="83"/>
                </a:cubicBezTo>
                <a:cubicBezTo>
                  <a:pt x="1333" y="83"/>
                  <a:pt x="1332" y="83"/>
                  <a:pt x="1331" y="83"/>
                </a:cubicBezTo>
                <a:cubicBezTo>
                  <a:pt x="1329" y="84"/>
                  <a:pt x="1328" y="84"/>
                  <a:pt x="1328" y="87"/>
                </a:cubicBezTo>
                <a:cubicBezTo>
                  <a:pt x="1328" y="89"/>
                  <a:pt x="1327" y="91"/>
                  <a:pt x="1325" y="92"/>
                </a:cubicBezTo>
                <a:cubicBezTo>
                  <a:pt x="1325" y="92"/>
                  <a:pt x="1325" y="92"/>
                  <a:pt x="1325" y="92"/>
                </a:cubicBezTo>
                <a:cubicBezTo>
                  <a:pt x="1325" y="92"/>
                  <a:pt x="1325" y="92"/>
                  <a:pt x="1325" y="92"/>
                </a:cubicBezTo>
                <a:cubicBezTo>
                  <a:pt x="1325" y="92"/>
                  <a:pt x="1325" y="92"/>
                  <a:pt x="1325" y="92"/>
                </a:cubicBezTo>
                <a:cubicBezTo>
                  <a:pt x="1324" y="93"/>
                  <a:pt x="1323" y="93"/>
                  <a:pt x="1321" y="93"/>
                </a:cubicBezTo>
                <a:close/>
                <a:moveTo>
                  <a:pt x="1980" y="721"/>
                </a:moveTo>
                <a:cubicBezTo>
                  <a:pt x="1979" y="720"/>
                  <a:pt x="1979" y="720"/>
                  <a:pt x="1978" y="721"/>
                </a:cubicBezTo>
                <a:cubicBezTo>
                  <a:pt x="1977" y="722"/>
                  <a:pt x="1976" y="723"/>
                  <a:pt x="1975" y="724"/>
                </a:cubicBezTo>
                <a:cubicBezTo>
                  <a:pt x="1974" y="726"/>
                  <a:pt x="1973" y="728"/>
                  <a:pt x="1972" y="730"/>
                </a:cubicBezTo>
                <a:cubicBezTo>
                  <a:pt x="1971" y="732"/>
                  <a:pt x="1971" y="734"/>
                  <a:pt x="1971" y="737"/>
                </a:cubicBezTo>
                <a:cubicBezTo>
                  <a:pt x="1971" y="741"/>
                  <a:pt x="1971" y="744"/>
                  <a:pt x="1975" y="747"/>
                </a:cubicBezTo>
                <a:cubicBezTo>
                  <a:pt x="1976" y="748"/>
                  <a:pt x="1976" y="749"/>
                  <a:pt x="1977" y="749"/>
                </a:cubicBezTo>
                <a:cubicBezTo>
                  <a:pt x="1978" y="750"/>
                  <a:pt x="1978" y="750"/>
                  <a:pt x="1979" y="749"/>
                </a:cubicBezTo>
                <a:cubicBezTo>
                  <a:pt x="1979" y="748"/>
                  <a:pt x="1979" y="746"/>
                  <a:pt x="1980" y="745"/>
                </a:cubicBezTo>
                <a:cubicBezTo>
                  <a:pt x="1982" y="741"/>
                  <a:pt x="1982" y="738"/>
                  <a:pt x="1982" y="734"/>
                </a:cubicBezTo>
                <a:cubicBezTo>
                  <a:pt x="1982" y="731"/>
                  <a:pt x="1983" y="728"/>
                  <a:pt x="1983" y="725"/>
                </a:cubicBezTo>
                <a:cubicBezTo>
                  <a:pt x="1983" y="723"/>
                  <a:pt x="1982" y="721"/>
                  <a:pt x="1980" y="721"/>
                </a:cubicBezTo>
                <a:close/>
                <a:moveTo>
                  <a:pt x="1351" y="80"/>
                </a:moveTo>
                <a:cubicBezTo>
                  <a:pt x="1352" y="80"/>
                  <a:pt x="1352" y="81"/>
                  <a:pt x="1353" y="81"/>
                </a:cubicBezTo>
                <a:cubicBezTo>
                  <a:pt x="1353" y="81"/>
                  <a:pt x="1353" y="81"/>
                  <a:pt x="1353" y="81"/>
                </a:cubicBezTo>
                <a:cubicBezTo>
                  <a:pt x="1353" y="81"/>
                  <a:pt x="1353" y="81"/>
                  <a:pt x="1353" y="81"/>
                </a:cubicBezTo>
                <a:cubicBezTo>
                  <a:pt x="1353" y="81"/>
                  <a:pt x="1353" y="81"/>
                  <a:pt x="1353" y="81"/>
                </a:cubicBezTo>
                <a:cubicBezTo>
                  <a:pt x="1353" y="81"/>
                  <a:pt x="1353" y="81"/>
                  <a:pt x="1353" y="81"/>
                </a:cubicBezTo>
                <a:cubicBezTo>
                  <a:pt x="1352" y="81"/>
                  <a:pt x="1351" y="82"/>
                  <a:pt x="1350" y="82"/>
                </a:cubicBezTo>
                <a:cubicBezTo>
                  <a:pt x="1349" y="82"/>
                  <a:pt x="1349" y="83"/>
                  <a:pt x="1349" y="84"/>
                </a:cubicBezTo>
                <a:cubicBezTo>
                  <a:pt x="1349" y="84"/>
                  <a:pt x="1349" y="85"/>
                  <a:pt x="1350" y="85"/>
                </a:cubicBezTo>
                <a:cubicBezTo>
                  <a:pt x="1352" y="86"/>
                  <a:pt x="1355" y="86"/>
                  <a:pt x="1357" y="87"/>
                </a:cubicBezTo>
                <a:cubicBezTo>
                  <a:pt x="1358" y="88"/>
                  <a:pt x="1359" y="87"/>
                  <a:pt x="1360" y="87"/>
                </a:cubicBezTo>
                <a:cubicBezTo>
                  <a:pt x="1360" y="87"/>
                  <a:pt x="1361" y="87"/>
                  <a:pt x="1361" y="86"/>
                </a:cubicBezTo>
                <a:cubicBezTo>
                  <a:pt x="1362" y="83"/>
                  <a:pt x="1364" y="82"/>
                  <a:pt x="1366" y="80"/>
                </a:cubicBezTo>
                <a:cubicBezTo>
                  <a:pt x="1367" y="79"/>
                  <a:pt x="1367" y="78"/>
                  <a:pt x="1366" y="77"/>
                </a:cubicBezTo>
                <a:cubicBezTo>
                  <a:pt x="1366" y="77"/>
                  <a:pt x="1365" y="76"/>
                  <a:pt x="1365" y="76"/>
                </a:cubicBezTo>
                <a:cubicBezTo>
                  <a:pt x="1365" y="76"/>
                  <a:pt x="1365" y="76"/>
                  <a:pt x="1365" y="76"/>
                </a:cubicBezTo>
                <a:cubicBezTo>
                  <a:pt x="1365" y="76"/>
                  <a:pt x="1365" y="76"/>
                  <a:pt x="1365" y="76"/>
                </a:cubicBezTo>
                <a:cubicBezTo>
                  <a:pt x="1365" y="76"/>
                  <a:pt x="1365" y="76"/>
                  <a:pt x="1365" y="76"/>
                </a:cubicBezTo>
                <a:cubicBezTo>
                  <a:pt x="1365" y="77"/>
                  <a:pt x="1364" y="76"/>
                  <a:pt x="1364" y="76"/>
                </a:cubicBezTo>
                <a:cubicBezTo>
                  <a:pt x="1364" y="76"/>
                  <a:pt x="1363" y="76"/>
                  <a:pt x="1363" y="76"/>
                </a:cubicBezTo>
                <a:cubicBezTo>
                  <a:pt x="1363" y="76"/>
                  <a:pt x="1363" y="76"/>
                  <a:pt x="1363" y="76"/>
                </a:cubicBezTo>
                <a:cubicBezTo>
                  <a:pt x="1364" y="76"/>
                  <a:pt x="1364" y="76"/>
                  <a:pt x="1364" y="76"/>
                </a:cubicBezTo>
                <a:cubicBezTo>
                  <a:pt x="1363" y="76"/>
                  <a:pt x="1361" y="75"/>
                  <a:pt x="1360" y="75"/>
                </a:cubicBezTo>
                <a:cubicBezTo>
                  <a:pt x="1360" y="74"/>
                  <a:pt x="1359" y="74"/>
                  <a:pt x="1360" y="73"/>
                </a:cubicBezTo>
                <a:cubicBezTo>
                  <a:pt x="1360" y="70"/>
                  <a:pt x="1357" y="67"/>
                  <a:pt x="1359" y="63"/>
                </a:cubicBezTo>
                <a:cubicBezTo>
                  <a:pt x="1359" y="63"/>
                  <a:pt x="1359" y="62"/>
                  <a:pt x="1358" y="62"/>
                </a:cubicBezTo>
                <a:cubicBezTo>
                  <a:pt x="1356" y="60"/>
                  <a:pt x="1353" y="61"/>
                  <a:pt x="1353" y="64"/>
                </a:cubicBezTo>
                <a:cubicBezTo>
                  <a:pt x="1353" y="67"/>
                  <a:pt x="1353" y="70"/>
                  <a:pt x="1351" y="72"/>
                </a:cubicBezTo>
                <a:cubicBezTo>
                  <a:pt x="1350" y="73"/>
                  <a:pt x="1351" y="74"/>
                  <a:pt x="1352" y="74"/>
                </a:cubicBezTo>
                <a:cubicBezTo>
                  <a:pt x="1352" y="75"/>
                  <a:pt x="1352" y="75"/>
                  <a:pt x="1353" y="75"/>
                </a:cubicBezTo>
                <a:cubicBezTo>
                  <a:pt x="1353" y="75"/>
                  <a:pt x="1352" y="76"/>
                  <a:pt x="1352" y="76"/>
                </a:cubicBezTo>
                <a:cubicBezTo>
                  <a:pt x="1350" y="76"/>
                  <a:pt x="1348" y="76"/>
                  <a:pt x="1348" y="77"/>
                </a:cubicBezTo>
                <a:cubicBezTo>
                  <a:pt x="1348" y="80"/>
                  <a:pt x="1350" y="80"/>
                  <a:pt x="1351" y="80"/>
                </a:cubicBezTo>
                <a:close/>
                <a:moveTo>
                  <a:pt x="1358" y="78"/>
                </a:moveTo>
                <a:cubicBezTo>
                  <a:pt x="1358" y="78"/>
                  <a:pt x="1358" y="78"/>
                  <a:pt x="1358" y="78"/>
                </a:cubicBezTo>
                <a:cubicBezTo>
                  <a:pt x="1358" y="78"/>
                  <a:pt x="1358" y="78"/>
                  <a:pt x="1358" y="78"/>
                </a:cubicBezTo>
                <a:cubicBezTo>
                  <a:pt x="1358" y="77"/>
                  <a:pt x="1358" y="77"/>
                  <a:pt x="1358" y="77"/>
                </a:cubicBezTo>
                <a:lnTo>
                  <a:pt x="1358" y="78"/>
                </a:lnTo>
                <a:close/>
                <a:moveTo>
                  <a:pt x="611" y="149"/>
                </a:moveTo>
                <a:cubicBezTo>
                  <a:pt x="610" y="151"/>
                  <a:pt x="609" y="153"/>
                  <a:pt x="611" y="155"/>
                </a:cubicBezTo>
                <a:cubicBezTo>
                  <a:pt x="613" y="157"/>
                  <a:pt x="615" y="159"/>
                  <a:pt x="618" y="160"/>
                </a:cubicBezTo>
                <a:cubicBezTo>
                  <a:pt x="618" y="161"/>
                  <a:pt x="619" y="161"/>
                  <a:pt x="619" y="161"/>
                </a:cubicBezTo>
                <a:cubicBezTo>
                  <a:pt x="621" y="162"/>
                  <a:pt x="623" y="161"/>
                  <a:pt x="624" y="160"/>
                </a:cubicBezTo>
                <a:cubicBezTo>
                  <a:pt x="624" y="157"/>
                  <a:pt x="625" y="155"/>
                  <a:pt x="626" y="153"/>
                </a:cubicBezTo>
                <a:cubicBezTo>
                  <a:pt x="626" y="152"/>
                  <a:pt x="626" y="151"/>
                  <a:pt x="626" y="150"/>
                </a:cubicBezTo>
                <a:cubicBezTo>
                  <a:pt x="626" y="147"/>
                  <a:pt x="625" y="145"/>
                  <a:pt x="624" y="143"/>
                </a:cubicBezTo>
                <a:cubicBezTo>
                  <a:pt x="623" y="142"/>
                  <a:pt x="621" y="142"/>
                  <a:pt x="620" y="143"/>
                </a:cubicBezTo>
                <a:cubicBezTo>
                  <a:pt x="619" y="143"/>
                  <a:pt x="618" y="143"/>
                  <a:pt x="617" y="143"/>
                </a:cubicBezTo>
                <a:cubicBezTo>
                  <a:pt x="616" y="145"/>
                  <a:pt x="613" y="147"/>
                  <a:pt x="611" y="149"/>
                </a:cubicBezTo>
                <a:close/>
                <a:moveTo>
                  <a:pt x="617" y="143"/>
                </a:moveTo>
                <a:cubicBezTo>
                  <a:pt x="617" y="143"/>
                  <a:pt x="617" y="142"/>
                  <a:pt x="617" y="142"/>
                </a:cubicBezTo>
                <a:cubicBezTo>
                  <a:pt x="617" y="142"/>
                  <a:pt x="617" y="142"/>
                  <a:pt x="617" y="142"/>
                </a:cubicBezTo>
                <a:cubicBezTo>
                  <a:pt x="617" y="143"/>
                  <a:pt x="617" y="143"/>
                  <a:pt x="617" y="143"/>
                </a:cubicBezTo>
                <a:cubicBezTo>
                  <a:pt x="617" y="143"/>
                  <a:pt x="617" y="143"/>
                  <a:pt x="617" y="143"/>
                </a:cubicBezTo>
                <a:close/>
                <a:moveTo>
                  <a:pt x="1860" y="64"/>
                </a:moveTo>
                <a:cubicBezTo>
                  <a:pt x="1865" y="66"/>
                  <a:pt x="1869" y="67"/>
                  <a:pt x="1874" y="67"/>
                </a:cubicBezTo>
                <a:cubicBezTo>
                  <a:pt x="1875" y="67"/>
                  <a:pt x="1876" y="67"/>
                  <a:pt x="1877" y="67"/>
                </a:cubicBezTo>
                <a:cubicBezTo>
                  <a:pt x="1880" y="66"/>
                  <a:pt x="1881" y="65"/>
                  <a:pt x="1882" y="62"/>
                </a:cubicBezTo>
                <a:cubicBezTo>
                  <a:pt x="1882" y="61"/>
                  <a:pt x="1882" y="60"/>
                  <a:pt x="1882" y="60"/>
                </a:cubicBezTo>
                <a:cubicBezTo>
                  <a:pt x="1881" y="57"/>
                  <a:pt x="1879" y="56"/>
                  <a:pt x="1876" y="56"/>
                </a:cubicBezTo>
                <a:cubicBezTo>
                  <a:pt x="1874" y="56"/>
                  <a:pt x="1872" y="57"/>
                  <a:pt x="1870" y="57"/>
                </a:cubicBezTo>
                <a:cubicBezTo>
                  <a:pt x="1868" y="57"/>
                  <a:pt x="1865" y="57"/>
                  <a:pt x="1863" y="57"/>
                </a:cubicBezTo>
                <a:cubicBezTo>
                  <a:pt x="1863" y="57"/>
                  <a:pt x="1862" y="57"/>
                  <a:pt x="1861" y="57"/>
                </a:cubicBezTo>
                <a:cubicBezTo>
                  <a:pt x="1860" y="58"/>
                  <a:pt x="1859" y="58"/>
                  <a:pt x="1857" y="58"/>
                </a:cubicBezTo>
                <a:cubicBezTo>
                  <a:pt x="1857" y="58"/>
                  <a:pt x="1856" y="59"/>
                  <a:pt x="1856" y="60"/>
                </a:cubicBezTo>
                <a:cubicBezTo>
                  <a:pt x="1857" y="61"/>
                  <a:pt x="1859" y="63"/>
                  <a:pt x="1860" y="64"/>
                </a:cubicBezTo>
                <a:close/>
                <a:moveTo>
                  <a:pt x="2216" y="952"/>
                </a:moveTo>
                <a:cubicBezTo>
                  <a:pt x="2214" y="952"/>
                  <a:pt x="2212" y="952"/>
                  <a:pt x="2212" y="955"/>
                </a:cubicBezTo>
                <a:cubicBezTo>
                  <a:pt x="2211" y="958"/>
                  <a:pt x="2208" y="960"/>
                  <a:pt x="2206" y="961"/>
                </a:cubicBezTo>
                <a:cubicBezTo>
                  <a:pt x="2204" y="961"/>
                  <a:pt x="2202" y="961"/>
                  <a:pt x="2201" y="960"/>
                </a:cubicBezTo>
                <a:cubicBezTo>
                  <a:pt x="2201" y="959"/>
                  <a:pt x="2201" y="959"/>
                  <a:pt x="2201" y="959"/>
                </a:cubicBezTo>
                <a:cubicBezTo>
                  <a:pt x="2201" y="959"/>
                  <a:pt x="2201" y="959"/>
                  <a:pt x="2201" y="959"/>
                </a:cubicBezTo>
                <a:cubicBezTo>
                  <a:pt x="2201" y="960"/>
                  <a:pt x="2201" y="960"/>
                  <a:pt x="2201" y="960"/>
                </a:cubicBezTo>
                <a:cubicBezTo>
                  <a:pt x="2198" y="960"/>
                  <a:pt x="2196" y="961"/>
                  <a:pt x="2193" y="961"/>
                </a:cubicBezTo>
                <a:cubicBezTo>
                  <a:pt x="2192" y="961"/>
                  <a:pt x="2192" y="961"/>
                  <a:pt x="2191" y="961"/>
                </a:cubicBezTo>
                <a:cubicBezTo>
                  <a:pt x="2190" y="961"/>
                  <a:pt x="2190" y="961"/>
                  <a:pt x="2189" y="961"/>
                </a:cubicBezTo>
                <a:cubicBezTo>
                  <a:pt x="2189" y="961"/>
                  <a:pt x="2188" y="962"/>
                  <a:pt x="2188" y="962"/>
                </a:cubicBezTo>
                <a:cubicBezTo>
                  <a:pt x="2188" y="963"/>
                  <a:pt x="2188" y="964"/>
                  <a:pt x="2188" y="964"/>
                </a:cubicBezTo>
                <a:cubicBezTo>
                  <a:pt x="2194" y="968"/>
                  <a:pt x="2200" y="969"/>
                  <a:pt x="2206" y="968"/>
                </a:cubicBezTo>
                <a:cubicBezTo>
                  <a:pt x="2207" y="968"/>
                  <a:pt x="2207" y="967"/>
                  <a:pt x="2208" y="967"/>
                </a:cubicBezTo>
                <a:cubicBezTo>
                  <a:pt x="2211" y="966"/>
                  <a:pt x="2212" y="963"/>
                  <a:pt x="2215" y="962"/>
                </a:cubicBezTo>
                <a:cubicBezTo>
                  <a:pt x="2215" y="962"/>
                  <a:pt x="2216" y="961"/>
                  <a:pt x="2216" y="961"/>
                </a:cubicBezTo>
                <a:cubicBezTo>
                  <a:pt x="2216" y="959"/>
                  <a:pt x="2217" y="958"/>
                  <a:pt x="2218" y="956"/>
                </a:cubicBezTo>
                <a:cubicBezTo>
                  <a:pt x="2219" y="954"/>
                  <a:pt x="2218" y="952"/>
                  <a:pt x="2216" y="952"/>
                </a:cubicBezTo>
                <a:close/>
                <a:moveTo>
                  <a:pt x="570" y="61"/>
                </a:moveTo>
                <a:cubicBezTo>
                  <a:pt x="572" y="62"/>
                  <a:pt x="574" y="63"/>
                  <a:pt x="576" y="65"/>
                </a:cubicBezTo>
                <a:cubicBezTo>
                  <a:pt x="578" y="65"/>
                  <a:pt x="579" y="67"/>
                  <a:pt x="581" y="68"/>
                </a:cubicBezTo>
                <a:cubicBezTo>
                  <a:pt x="584" y="70"/>
                  <a:pt x="589" y="68"/>
                  <a:pt x="589" y="64"/>
                </a:cubicBezTo>
                <a:cubicBezTo>
                  <a:pt x="589" y="63"/>
                  <a:pt x="589" y="62"/>
                  <a:pt x="590" y="61"/>
                </a:cubicBezTo>
                <a:cubicBezTo>
                  <a:pt x="590" y="61"/>
                  <a:pt x="590" y="60"/>
                  <a:pt x="590" y="60"/>
                </a:cubicBezTo>
                <a:cubicBezTo>
                  <a:pt x="590" y="57"/>
                  <a:pt x="588" y="55"/>
                  <a:pt x="586" y="56"/>
                </a:cubicBezTo>
                <a:cubicBezTo>
                  <a:pt x="583" y="56"/>
                  <a:pt x="581" y="57"/>
                  <a:pt x="578" y="57"/>
                </a:cubicBezTo>
                <a:cubicBezTo>
                  <a:pt x="576" y="56"/>
                  <a:pt x="574" y="57"/>
                  <a:pt x="572" y="57"/>
                </a:cubicBezTo>
                <a:cubicBezTo>
                  <a:pt x="571" y="57"/>
                  <a:pt x="570" y="58"/>
                  <a:pt x="570" y="59"/>
                </a:cubicBezTo>
                <a:cubicBezTo>
                  <a:pt x="569" y="59"/>
                  <a:pt x="569" y="60"/>
                  <a:pt x="569" y="60"/>
                </a:cubicBezTo>
                <a:cubicBezTo>
                  <a:pt x="569" y="61"/>
                  <a:pt x="570" y="61"/>
                  <a:pt x="570" y="61"/>
                </a:cubicBezTo>
                <a:close/>
                <a:moveTo>
                  <a:pt x="1850" y="112"/>
                </a:moveTo>
                <a:cubicBezTo>
                  <a:pt x="1851" y="112"/>
                  <a:pt x="1851" y="112"/>
                  <a:pt x="1851" y="112"/>
                </a:cubicBezTo>
                <a:cubicBezTo>
                  <a:pt x="1854" y="110"/>
                  <a:pt x="1856" y="110"/>
                  <a:pt x="1859" y="110"/>
                </a:cubicBezTo>
                <a:cubicBezTo>
                  <a:pt x="1863" y="110"/>
                  <a:pt x="1866" y="109"/>
                  <a:pt x="1869" y="109"/>
                </a:cubicBezTo>
                <a:cubicBezTo>
                  <a:pt x="1870" y="109"/>
                  <a:pt x="1871" y="107"/>
                  <a:pt x="1870" y="106"/>
                </a:cubicBezTo>
                <a:cubicBezTo>
                  <a:pt x="1869" y="103"/>
                  <a:pt x="1867" y="101"/>
                  <a:pt x="1864" y="100"/>
                </a:cubicBezTo>
                <a:cubicBezTo>
                  <a:pt x="1862" y="100"/>
                  <a:pt x="1861" y="99"/>
                  <a:pt x="1860" y="99"/>
                </a:cubicBezTo>
                <a:cubicBezTo>
                  <a:pt x="1858" y="98"/>
                  <a:pt x="1857" y="99"/>
                  <a:pt x="1855" y="99"/>
                </a:cubicBezTo>
                <a:cubicBezTo>
                  <a:pt x="1854" y="99"/>
                  <a:pt x="1852" y="100"/>
                  <a:pt x="1852" y="101"/>
                </a:cubicBezTo>
                <a:cubicBezTo>
                  <a:pt x="1852" y="103"/>
                  <a:pt x="1851" y="105"/>
                  <a:pt x="1851" y="108"/>
                </a:cubicBezTo>
                <a:cubicBezTo>
                  <a:pt x="1851" y="108"/>
                  <a:pt x="1850" y="110"/>
                  <a:pt x="1850" y="111"/>
                </a:cubicBezTo>
                <a:cubicBezTo>
                  <a:pt x="1850" y="112"/>
                  <a:pt x="1850" y="112"/>
                  <a:pt x="1850" y="112"/>
                </a:cubicBezTo>
                <a:close/>
                <a:moveTo>
                  <a:pt x="1909" y="769"/>
                </a:moveTo>
                <a:cubicBezTo>
                  <a:pt x="1910" y="768"/>
                  <a:pt x="1909" y="767"/>
                  <a:pt x="1908" y="767"/>
                </a:cubicBezTo>
                <a:cubicBezTo>
                  <a:pt x="1907" y="766"/>
                  <a:pt x="1906" y="766"/>
                  <a:pt x="1905" y="766"/>
                </a:cubicBezTo>
                <a:cubicBezTo>
                  <a:pt x="1905" y="766"/>
                  <a:pt x="1904" y="766"/>
                  <a:pt x="1904" y="766"/>
                </a:cubicBezTo>
                <a:cubicBezTo>
                  <a:pt x="1900" y="766"/>
                  <a:pt x="1896" y="768"/>
                  <a:pt x="1894" y="771"/>
                </a:cubicBezTo>
                <a:cubicBezTo>
                  <a:pt x="1893" y="771"/>
                  <a:pt x="1893" y="772"/>
                  <a:pt x="1893" y="773"/>
                </a:cubicBezTo>
                <a:cubicBezTo>
                  <a:pt x="1892" y="776"/>
                  <a:pt x="1894" y="779"/>
                  <a:pt x="1897" y="780"/>
                </a:cubicBezTo>
                <a:cubicBezTo>
                  <a:pt x="1900" y="781"/>
                  <a:pt x="1904" y="780"/>
                  <a:pt x="1906" y="777"/>
                </a:cubicBezTo>
                <a:cubicBezTo>
                  <a:pt x="1908" y="775"/>
                  <a:pt x="1909" y="772"/>
                  <a:pt x="1909" y="769"/>
                </a:cubicBezTo>
                <a:close/>
                <a:moveTo>
                  <a:pt x="1166" y="607"/>
                </a:moveTo>
                <a:cubicBezTo>
                  <a:pt x="1167" y="610"/>
                  <a:pt x="1167" y="614"/>
                  <a:pt x="1167" y="617"/>
                </a:cubicBezTo>
                <a:cubicBezTo>
                  <a:pt x="1167" y="622"/>
                  <a:pt x="1170" y="623"/>
                  <a:pt x="1174" y="620"/>
                </a:cubicBezTo>
                <a:cubicBezTo>
                  <a:pt x="1175" y="620"/>
                  <a:pt x="1176" y="619"/>
                  <a:pt x="1176" y="618"/>
                </a:cubicBezTo>
                <a:cubicBezTo>
                  <a:pt x="1176" y="616"/>
                  <a:pt x="1176" y="614"/>
                  <a:pt x="1176" y="612"/>
                </a:cubicBezTo>
                <a:cubicBezTo>
                  <a:pt x="1176" y="612"/>
                  <a:pt x="1176" y="612"/>
                  <a:pt x="1176" y="612"/>
                </a:cubicBezTo>
                <a:cubicBezTo>
                  <a:pt x="1176" y="611"/>
                  <a:pt x="1176" y="610"/>
                  <a:pt x="1176" y="609"/>
                </a:cubicBezTo>
                <a:cubicBezTo>
                  <a:pt x="1176" y="608"/>
                  <a:pt x="1176" y="607"/>
                  <a:pt x="1176" y="606"/>
                </a:cubicBezTo>
                <a:cubicBezTo>
                  <a:pt x="1176" y="604"/>
                  <a:pt x="1173" y="600"/>
                  <a:pt x="1169" y="603"/>
                </a:cubicBezTo>
                <a:cubicBezTo>
                  <a:pt x="1168" y="603"/>
                  <a:pt x="1167" y="604"/>
                  <a:pt x="1166" y="605"/>
                </a:cubicBezTo>
                <a:cubicBezTo>
                  <a:pt x="1166" y="605"/>
                  <a:pt x="1165" y="606"/>
                  <a:pt x="1166" y="607"/>
                </a:cubicBezTo>
                <a:close/>
                <a:moveTo>
                  <a:pt x="663" y="294"/>
                </a:moveTo>
                <a:cubicBezTo>
                  <a:pt x="662" y="297"/>
                  <a:pt x="664" y="299"/>
                  <a:pt x="666" y="299"/>
                </a:cubicBezTo>
                <a:cubicBezTo>
                  <a:pt x="671" y="299"/>
                  <a:pt x="675" y="297"/>
                  <a:pt x="677" y="293"/>
                </a:cubicBezTo>
                <a:cubicBezTo>
                  <a:pt x="677" y="292"/>
                  <a:pt x="678" y="290"/>
                  <a:pt x="678" y="289"/>
                </a:cubicBezTo>
                <a:cubicBezTo>
                  <a:pt x="679" y="288"/>
                  <a:pt x="678" y="286"/>
                  <a:pt x="676" y="285"/>
                </a:cubicBezTo>
                <a:cubicBezTo>
                  <a:pt x="674" y="284"/>
                  <a:pt x="672" y="284"/>
                  <a:pt x="670" y="285"/>
                </a:cubicBezTo>
                <a:cubicBezTo>
                  <a:pt x="667" y="287"/>
                  <a:pt x="664" y="290"/>
                  <a:pt x="663" y="294"/>
                </a:cubicBezTo>
                <a:cubicBezTo>
                  <a:pt x="663" y="294"/>
                  <a:pt x="663" y="294"/>
                  <a:pt x="663" y="294"/>
                </a:cubicBezTo>
                <a:close/>
                <a:moveTo>
                  <a:pt x="247" y="418"/>
                </a:moveTo>
                <a:cubicBezTo>
                  <a:pt x="246" y="417"/>
                  <a:pt x="244" y="418"/>
                  <a:pt x="244" y="419"/>
                </a:cubicBezTo>
                <a:cubicBezTo>
                  <a:pt x="243" y="420"/>
                  <a:pt x="242" y="422"/>
                  <a:pt x="242" y="423"/>
                </a:cubicBezTo>
                <a:cubicBezTo>
                  <a:pt x="242" y="425"/>
                  <a:pt x="242" y="426"/>
                  <a:pt x="243" y="428"/>
                </a:cubicBezTo>
                <a:cubicBezTo>
                  <a:pt x="243" y="428"/>
                  <a:pt x="242" y="428"/>
                  <a:pt x="242" y="428"/>
                </a:cubicBezTo>
                <a:cubicBezTo>
                  <a:pt x="243" y="430"/>
                  <a:pt x="243" y="431"/>
                  <a:pt x="243" y="432"/>
                </a:cubicBezTo>
                <a:cubicBezTo>
                  <a:pt x="243" y="436"/>
                  <a:pt x="244" y="439"/>
                  <a:pt x="246" y="442"/>
                </a:cubicBezTo>
                <a:cubicBezTo>
                  <a:pt x="246" y="443"/>
                  <a:pt x="246" y="443"/>
                  <a:pt x="247" y="443"/>
                </a:cubicBezTo>
                <a:cubicBezTo>
                  <a:pt x="247" y="443"/>
                  <a:pt x="248" y="443"/>
                  <a:pt x="248" y="443"/>
                </a:cubicBezTo>
                <a:cubicBezTo>
                  <a:pt x="248" y="443"/>
                  <a:pt x="248" y="443"/>
                  <a:pt x="248" y="443"/>
                </a:cubicBezTo>
                <a:cubicBezTo>
                  <a:pt x="247" y="438"/>
                  <a:pt x="248" y="434"/>
                  <a:pt x="249" y="429"/>
                </a:cubicBezTo>
                <a:cubicBezTo>
                  <a:pt x="250" y="427"/>
                  <a:pt x="251" y="424"/>
                  <a:pt x="252" y="422"/>
                </a:cubicBezTo>
                <a:cubicBezTo>
                  <a:pt x="252" y="421"/>
                  <a:pt x="252" y="421"/>
                  <a:pt x="251" y="420"/>
                </a:cubicBezTo>
                <a:cubicBezTo>
                  <a:pt x="250" y="419"/>
                  <a:pt x="248" y="419"/>
                  <a:pt x="247" y="418"/>
                </a:cubicBezTo>
                <a:close/>
                <a:moveTo>
                  <a:pt x="2007" y="1000"/>
                </a:moveTo>
                <a:cubicBezTo>
                  <a:pt x="2010" y="999"/>
                  <a:pt x="2013" y="998"/>
                  <a:pt x="2016" y="995"/>
                </a:cubicBezTo>
                <a:cubicBezTo>
                  <a:pt x="2018" y="993"/>
                  <a:pt x="2021" y="991"/>
                  <a:pt x="2025" y="990"/>
                </a:cubicBezTo>
                <a:cubicBezTo>
                  <a:pt x="2026" y="990"/>
                  <a:pt x="2028" y="989"/>
                  <a:pt x="2029" y="989"/>
                </a:cubicBezTo>
                <a:cubicBezTo>
                  <a:pt x="2030" y="988"/>
                  <a:pt x="2031" y="988"/>
                  <a:pt x="2031" y="986"/>
                </a:cubicBezTo>
                <a:cubicBezTo>
                  <a:pt x="2031" y="986"/>
                  <a:pt x="2030" y="985"/>
                  <a:pt x="2028" y="985"/>
                </a:cubicBezTo>
                <a:cubicBezTo>
                  <a:pt x="2024" y="985"/>
                  <a:pt x="2019" y="985"/>
                  <a:pt x="2015" y="988"/>
                </a:cubicBezTo>
                <a:cubicBezTo>
                  <a:pt x="2014" y="989"/>
                  <a:pt x="2012" y="989"/>
                  <a:pt x="2011" y="990"/>
                </a:cubicBezTo>
                <a:cubicBezTo>
                  <a:pt x="2010" y="990"/>
                  <a:pt x="2009" y="991"/>
                  <a:pt x="2008" y="992"/>
                </a:cubicBezTo>
                <a:cubicBezTo>
                  <a:pt x="2006" y="994"/>
                  <a:pt x="2005" y="997"/>
                  <a:pt x="2005" y="999"/>
                </a:cubicBezTo>
                <a:cubicBezTo>
                  <a:pt x="2006" y="1000"/>
                  <a:pt x="2007" y="1000"/>
                  <a:pt x="2007" y="1000"/>
                </a:cubicBezTo>
                <a:close/>
                <a:moveTo>
                  <a:pt x="64" y="228"/>
                </a:moveTo>
                <a:cubicBezTo>
                  <a:pt x="65" y="228"/>
                  <a:pt x="66" y="228"/>
                  <a:pt x="67" y="228"/>
                </a:cubicBezTo>
                <a:cubicBezTo>
                  <a:pt x="69" y="229"/>
                  <a:pt x="70" y="229"/>
                  <a:pt x="71" y="231"/>
                </a:cubicBezTo>
                <a:cubicBezTo>
                  <a:pt x="71" y="233"/>
                  <a:pt x="72" y="234"/>
                  <a:pt x="72" y="236"/>
                </a:cubicBezTo>
                <a:cubicBezTo>
                  <a:pt x="73" y="237"/>
                  <a:pt x="74" y="237"/>
                  <a:pt x="75" y="237"/>
                </a:cubicBezTo>
                <a:cubicBezTo>
                  <a:pt x="76" y="236"/>
                  <a:pt x="78" y="236"/>
                  <a:pt x="80" y="235"/>
                </a:cubicBezTo>
                <a:cubicBezTo>
                  <a:pt x="80" y="235"/>
                  <a:pt x="80" y="235"/>
                  <a:pt x="80" y="235"/>
                </a:cubicBezTo>
                <a:cubicBezTo>
                  <a:pt x="80" y="234"/>
                  <a:pt x="80" y="234"/>
                  <a:pt x="80" y="234"/>
                </a:cubicBezTo>
                <a:cubicBezTo>
                  <a:pt x="79" y="232"/>
                  <a:pt x="78" y="230"/>
                  <a:pt x="77" y="228"/>
                </a:cubicBezTo>
                <a:cubicBezTo>
                  <a:pt x="76" y="225"/>
                  <a:pt x="75" y="224"/>
                  <a:pt x="72" y="223"/>
                </a:cubicBezTo>
                <a:cubicBezTo>
                  <a:pt x="71" y="223"/>
                  <a:pt x="69" y="222"/>
                  <a:pt x="68" y="221"/>
                </a:cubicBezTo>
                <a:cubicBezTo>
                  <a:pt x="68" y="221"/>
                  <a:pt x="67" y="221"/>
                  <a:pt x="67" y="221"/>
                </a:cubicBezTo>
                <a:cubicBezTo>
                  <a:pt x="66" y="222"/>
                  <a:pt x="64" y="223"/>
                  <a:pt x="64" y="225"/>
                </a:cubicBezTo>
                <a:cubicBezTo>
                  <a:pt x="63" y="226"/>
                  <a:pt x="64" y="227"/>
                  <a:pt x="64" y="228"/>
                </a:cubicBezTo>
                <a:close/>
                <a:moveTo>
                  <a:pt x="651" y="111"/>
                </a:moveTo>
                <a:cubicBezTo>
                  <a:pt x="653" y="111"/>
                  <a:pt x="654" y="110"/>
                  <a:pt x="655" y="109"/>
                </a:cubicBezTo>
                <a:cubicBezTo>
                  <a:pt x="655" y="109"/>
                  <a:pt x="656" y="107"/>
                  <a:pt x="655" y="107"/>
                </a:cubicBezTo>
                <a:cubicBezTo>
                  <a:pt x="652" y="104"/>
                  <a:pt x="648" y="101"/>
                  <a:pt x="643" y="101"/>
                </a:cubicBezTo>
                <a:cubicBezTo>
                  <a:pt x="641" y="100"/>
                  <a:pt x="639" y="102"/>
                  <a:pt x="639" y="104"/>
                </a:cubicBezTo>
                <a:cubicBezTo>
                  <a:pt x="638" y="105"/>
                  <a:pt x="639" y="106"/>
                  <a:pt x="639" y="107"/>
                </a:cubicBezTo>
                <a:cubicBezTo>
                  <a:pt x="643" y="109"/>
                  <a:pt x="647" y="110"/>
                  <a:pt x="650" y="111"/>
                </a:cubicBezTo>
                <a:cubicBezTo>
                  <a:pt x="651" y="111"/>
                  <a:pt x="651" y="111"/>
                  <a:pt x="651" y="111"/>
                </a:cubicBezTo>
                <a:close/>
                <a:moveTo>
                  <a:pt x="2013" y="825"/>
                </a:moveTo>
                <a:cubicBezTo>
                  <a:pt x="2012" y="825"/>
                  <a:pt x="2011" y="826"/>
                  <a:pt x="2012" y="827"/>
                </a:cubicBezTo>
                <a:cubicBezTo>
                  <a:pt x="2012" y="829"/>
                  <a:pt x="2013" y="830"/>
                  <a:pt x="2014" y="831"/>
                </a:cubicBezTo>
                <a:cubicBezTo>
                  <a:pt x="2014" y="831"/>
                  <a:pt x="2014" y="831"/>
                  <a:pt x="2014" y="831"/>
                </a:cubicBezTo>
                <a:cubicBezTo>
                  <a:pt x="2014" y="831"/>
                  <a:pt x="2014" y="831"/>
                  <a:pt x="2014" y="831"/>
                </a:cubicBezTo>
                <a:cubicBezTo>
                  <a:pt x="2014" y="831"/>
                  <a:pt x="2014" y="831"/>
                  <a:pt x="2014" y="831"/>
                </a:cubicBezTo>
                <a:cubicBezTo>
                  <a:pt x="2014" y="832"/>
                  <a:pt x="2014" y="832"/>
                  <a:pt x="2015" y="832"/>
                </a:cubicBezTo>
                <a:cubicBezTo>
                  <a:pt x="2015" y="832"/>
                  <a:pt x="2015" y="833"/>
                  <a:pt x="2015" y="833"/>
                </a:cubicBezTo>
                <a:cubicBezTo>
                  <a:pt x="2014" y="833"/>
                  <a:pt x="2014" y="833"/>
                  <a:pt x="2014" y="833"/>
                </a:cubicBezTo>
                <a:cubicBezTo>
                  <a:pt x="2014" y="832"/>
                  <a:pt x="2014" y="832"/>
                  <a:pt x="2014" y="831"/>
                </a:cubicBezTo>
                <a:cubicBezTo>
                  <a:pt x="2014" y="831"/>
                  <a:pt x="2014" y="831"/>
                  <a:pt x="2014" y="831"/>
                </a:cubicBezTo>
                <a:cubicBezTo>
                  <a:pt x="2013" y="831"/>
                  <a:pt x="2013" y="832"/>
                  <a:pt x="2013" y="832"/>
                </a:cubicBezTo>
                <a:cubicBezTo>
                  <a:pt x="2012" y="834"/>
                  <a:pt x="2011" y="836"/>
                  <a:pt x="2013" y="838"/>
                </a:cubicBezTo>
                <a:cubicBezTo>
                  <a:pt x="2014" y="840"/>
                  <a:pt x="2015" y="841"/>
                  <a:pt x="2016" y="843"/>
                </a:cubicBezTo>
                <a:cubicBezTo>
                  <a:pt x="2016" y="843"/>
                  <a:pt x="2017" y="843"/>
                  <a:pt x="2017" y="843"/>
                </a:cubicBezTo>
                <a:cubicBezTo>
                  <a:pt x="2018" y="843"/>
                  <a:pt x="2019" y="842"/>
                  <a:pt x="2019" y="841"/>
                </a:cubicBezTo>
                <a:cubicBezTo>
                  <a:pt x="2018" y="840"/>
                  <a:pt x="2018" y="840"/>
                  <a:pt x="2018" y="839"/>
                </a:cubicBezTo>
                <a:cubicBezTo>
                  <a:pt x="2018" y="838"/>
                  <a:pt x="2018" y="837"/>
                  <a:pt x="2018" y="837"/>
                </a:cubicBezTo>
                <a:cubicBezTo>
                  <a:pt x="2021" y="836"/>
                  <a:pt x="2021" y="834"/>
                  <a:pt x="2021" y="832"/>
                </a:cubicBezTo>
                <a:cubicBezTo>
                  <a:pt x="2020" y="830"/>
                  <a:pt x="2020" y="828"/>
                  <a:pt x="2019" y="827"/>
                </a:cubicBezTo>
                <a:cubicBezTo>
                  <a:pt x="2018" y="825"/>
                  <a:pt x="2016" y="824"/>
                  <a:pt x="2013" y="825"/>
                </a:cubicBezTo>
                <a:close/>
                <a:moveTo>
                  <a:pt x="1374" y="78"/>
                </a:moveTo>
                <a:cubicBezTo>
                  <a:pt x="1374" y="78"/>
                  <a:pt x="1373" y="78"/>
                  <a:pt x="1373" y="79"/>
                </a:cubicBezTo>
                <a:cubicBezTo>
                  <a:pt x="1373" y="81"/>
                  <a:pt x="1373" y="84"/>
                  <a:pt x="1374" y="87"/>
                </a:cubicBezTo>
                <a:cubicBezTo>
                  <a:pt x="1375" y="87"/>
                  <a:pt x="1376" y="89"/>
                  <a:pt x="1377" y="89"/>
                </a:cubicBezTo>
                <a:cubicBezTo>
                  <a:pt x="1379" y="89"/>
                  <a:pt x="1382" y="89"/>
                  <a:pt x="1384" y="87"/>
                </a:cubicBezTo>
                <a:cubicBezTo>
                  <a:pt x="1384" y="86"/>
                  <a:pt x="1385" y="85"/>
                  <a:pt x="1384" y="84"/>
                </a:cubicBezTo>
                <a:cubicBezTo>
                  <a:pt x="1384" y="84"/>
                  <a:pt x="1384" y="84"/>
                  <a:pt x="1384" y="84"/>
                </a:cubicBezTo>
                <a:cubicBezTo>
                  <a:pt x="1383" y="83"/>
                  <a:pt x="1383" y="83"/>
                  <a:pt x="1383" y="82"/>
                </a:cubicBezTo>
                <a:cubicBezTo>
                  <a:pt x="1382" y="81"/>
                  <a:pt x="1382" y="81"/>
                  <a:pt x="1383" y="79"/>
                </a:cubicBezTo>
                <a:cubicBezTo>
                  <a:pt x="1384" y="78"/>
                  <a:pt x="1385" y="77"/>
                  <a:pt x="1384" y="76"/>
                </a:cubicBezTo>
                <a:cubicBezTo>
                  <a:pt x="1383" y="74"/>
                  <a:pt x="1381" y="75"/>
                  <a:pt x="1380" y="75"/>
                </a:cubicBezTo>
                <a:cubicBezTo>
                  <a:pt x="1379" y="76"/>
                  <a:pt x="1378" y="76"/>
                  <a:pt x="1377" y="76"/>
                </a:cubicBezTo>
                <a:cubicBezTo>
                  <a:pt x="1377" y="76"/>
                  <a:pt x="1377" y="76"/>
                  <a:pt x="1377" y="76"/>
                </a:cubicBezTo>
                <a:cubicBezTo>
                  <a:pt x="1377" y="76"/>
                  <a:pt x="1377" y="76"/>
                  <a:pt x="1377" y="76"/>
                </a:cubicBezTo>
                <a:cubicBezTo>
                  <a:pt x="1377" y="76"/>
                  <a:pt x="1377" y="76"/>
                  <a:pt x="1377" y="76"/>
                </a:cubicBezTo>
                <a:cubicBezTo>
                  <a:pt x="1376" y="77"/>
                  <a:pt x="1375" y="77"/>
                  <a:pt x="1374" y="78"/>
                </a:cubicBezTo>
                <a:close/>
                <a:moveTo>
                  <a:pt x="1309" y="98"/>
                </a:moveTo>
                <a:cubicBezTo>
                  <a:pt x="1311" y="99"/>
                  <a:pt x="1314" y="99"/>
                  <a:pt x="1316" y="99"/>
                </a:cubicBezTo>
                <a:cubicBezTo>
                  <a:pt x="1318" y="100"/>
                  <a:pt x="1317" y="98"/>
                  <a:pt x="1318" y="97"/>
                </a:cubicBezTo>
                <a:cubicBezTo>
                  <a:pt x="1317" y="97"/>
                  <a:pt x="1317" y="96"/>
                  <a:pt x="1317" y="96"/>
                </a:cubicBezTo>
                <a:cubicBezTo>
                  <a:pt x="1316" y="94"/>
                  <a:pt x="1316" y="93"/>
                  <a:pt x="1317" y="92"/>
                </a:cubicBezTo>
                <a:cubicBezTo>
                  <a:pt x="1318" y="91"/>
                  <a:pt x="1319" y="91"/>
                  <a:pt x="1321" y="91"/>
                </a:cubicBezTo>
                <a:cubicBezTo>
                  <a:pt x="1322" y="92"/>
                  <a:pt x="1323" y="92"/>
                  <a:pt x="1325" y="92"/>
                </a:cubicBezTo>
                <a:cubicBezTo>
                  <a:pt x="1325" y="91"/>
                  <a:pt x="1325" y="91"/>
                  <a:pt x="1324" y="90"/>
                </a:cubicBezTo>
                <a:cubicBezTo>
                  <a:pt x="1323" y="88"/>
                  <a:pt x="1320" y="87"/>
                  <a:pt x="1318" y="87"/>
                </a:cubicBezTo>
                <a:cubicBezTo>
                  <a:pt x="1317" y="87"/>
                  <a:pt x="1315" y="87"/>
                  <a:pt x="1314" y="87"/>
                </a:cubicBezTo>
                <a:cubicBezTo>
                  <a:pt x="1312" y="89"/>
                  <a:pt x="1309" y="91"/>
                  <a:pt x="1307" y="94"/>
                </a:cubicBezTo>
                <a:cubicBezTo>
                  <a:pt x="1306" y="95"/>
                  <a:pt x="1307" y="98"/>
                  <a:pt x="1309" y="98"/>
                </a:cubicBezTo>
                <a:close/>
                <a:moveTo>
                  <a:pt x="1318" y="97"/>
                </a:moveTo>
                <a:cubicBezTo>
                  <a:pt x="1318" y="97"/>
                  <a:pt x="1318" y="97"/>
                  <a:pt x="1318" y="97"/>
                </a:cubicBezTo>
                <a:cubicBezTo>
                  <a:pt x="1318" y="97"/>
                  <a:pt x="1318" y="97"/>
                  <a:pt x="1318" y="97"/>
                </a:cubicBezTo>
                <a:cubicBezTo>
                  <a:pt x="1318" y="97"/>
                  <a:pt x="1318" y="97"/>
                  <a:pt x="1318" y="97"/>
                </a:cubicBezTo>
                <a:close/>
                <a:moveTo>
                  <a:pt x="1360" y="92"/>
                </a:moveTo>
                <a:cubicBezTo>
                  <a:pt x="1360" y="93"/>
                  <a:pt x="1359" y="93"/>
                  <a:pt x="1359" y="94"/>
                </a:cubicBezTo>
                <a:cubicBezTo>
                  <a:pt x="1359" y="96"/>
                  <a:pt x="1360" y="98"/>
                  <a:pt x="1362" y="99"/>
                </a:cubicBezTo>
                <a:cubicBezTo>
                  <a:pt x="1362" y="100"/>
                  <a:pt x="1364" y="101"/>
                  <a:pt x="1365" y="100"/>
                </a:cubicBezTo>
                <a:cubicBezTo>
                  <a:pt x="1366" y="100"/>
                  <a:pt x="1367" y="99"/>
                  <a:pt x="1368" y="99"/>
                </a:cubicBezTo>
                <a:cubicBezTo>
                  <a:pt x="1370" y="98"/>
                  <a:pt x="1370" y="97"/>
                  <a:pt x="1371" y="96"/>
                </a:cubicBezTo>
                <a:cubicBezTo>
                  <a:pt x="1371" y="95"/>
                  <a:pt x="1372" y="94"/>
                  <a:pt x="1372" y="93"/>
                </a:cubicBezTo>
                <a:cubicBezTo>
                  <a:pt x="1373" y="92"/>
                  <a:pt x="1373" y="91"/>
                  <a:pt x="1372" y="90"/>
                </a:cubicBezTo>
                <a:cubicBezTo>
                  <a:pt x="1371" y="89"/>
                  <a:pt x="1370" y="89"/>
                  <a:pt x="1368" y="89"/>
                </a:cubicBezTo>
                <a:cubicBezTo>
                  <a:pt x="1368" y="88"/>
                  <a:pt x="1367" y="88"/>
                  <a:pt x="1367" y="89"/>
                </a:cubicBezTo>
                <a:cubicBezTo>
                  <a:pt x="1365" y="91"/>
                  <a:pt x="1363" y="92"/>
                  <a:pt x="1360" y="92"/>
                </a:cubicBezTo>
                <a:close/>
                <a:moveTo>
                  <a:pt x="1387" y="75"/>
                </a:moveTo>
                <a:cubicBezTo>
                  <a:pt x="1388" y="75"/>
                  <a:pt x="1389" y="75"/>
                  <a:pt x="1389" y="75"/>
                </a:cubicBezTo>
                <a:cubicBezTo>
                  <a:pt x="1390" y="73"/>
                  <a:pt x="1391" y="70"/>
                  <a:pt x="1393" y="69"/>
                </a:cubicBezTo>
                <a:cubicBezTo>
                  <a:pt x="1393" y="69"/>
                  <a:pt x="1393" y="68"/>
                  <a:pt x="1393" y="67"/>
                </a:cubicBezTo>
                <a:cubicBezTo>
                  <a:pt x="1391" y="65"/>
                  <a:pt x="1391" y="62"/>
                  <a:pt x="1389" y="60"/>
                </a:cubicBezTo>
                <a:cubicBezTo>
                  <a:pt x="1388" y="60"/>
                  <a:pt x="1387" y="60"/>
                  <a:pt x="1386" y="60"/>
                </a:cubicBezTo>
                <a:cubicBezTo>
                  <a:pt x="1385" y="62"/>
                  <a:pt x="1384" y="63"/>
                  <a:pt x="1383" y="64"/>
                </a:cubicBezTo>
                <a:cubicBezTo>
                  <a:pt x="1383" y="65"/>
                  <a:pt x="1383" y="66"/>
                  <a:pt x="1383" y="66"/>
                </a:cubicBezTo>
                <a:cubicBezTo>
                  <a:pt x="1382" y="71"/>
                  <a:pt x="1384" y="73"/>
                  <a:pt x="1387" y="75"/>
                </a:cubicBezTo>
                <a:close/>
                <a:moveTo>
                  <a:pt x="2042" y="948"/>
                </a:moveTo>
                <a:cubicBezTo>
                  <a:pt x="2047" y="947"/>
                  <a:pt x="2053" y="947"/>
                  <a:pt x="2058" y="949"/>
                </a:cubicBezTo>
                <a:cubicBezTo>
                  <a:pt x="2058" y="950"/>
                  <a:pt x="2059" y="950"/>
                  <a:pt x="2059" y="950"/>
                </a:cubicBezTo>
                <a:cubicBezTo>
                  <a:pt x="2060" y="950"/>
                  <a:pt x="2061" y="949"/>
                  <a:pt x="2061" y="948"/>
                </a:cubicBezTo>
                <a:cubicBezTo>
                  <a:pt x="2061" y="948"/>
                  <a:pt x="2061" y="947"/>
                  <a:pt x="2060" y="946"/>
                </a:cubicBezTo>
                <a:cubicBezTo>
                  <a:pt x="2060" y="945"/>
                  <a:pt x="2059" y="945"/>
                  <a:pt x="2058" y="944"/>
                </a:cubicBezTo>
                <a:cubicBezTo>
                  <a:pt x="2053" y="942"/>
                  <a:pt x="2048" y="941"/>
                  <a:pt x="2043" y="942"/>
                </a:cubicBezTo>
                <a:cubicBezTo>
                  <a:pt x="2041" y="943"/>
                  <a:pt x="2040" y="944"/>
                  <a:pt x="2040" y="945"/>
                </a:cubicBezTo>
                <a:cubicBezTo>
                  <a:pt x="2040" y="947"/>
                  <a:pt x="2041" y="948"/>
                  <a:pt x="2042" y="948"/>
                </a:cubicBezTo>
                <a:close/>
                <a:moveTo>
                  <a:pt x="2308" y="1101"/>
                </a:moveTo>
                <a:cubicBezTo>
                  <a:pt x="2308" y="1101"/>
                  <a:pt x="2309" y="1101"/>
                  <a:pt x="2310" y="1100"/>
                </a:cubicBezTo>
                <a:cubicBezTo>
                  <a:pt x="2310" y="1100"/>
                  <a:pt x="2310" y="1100"/>
                  <a:pt x="2310" y="1100"/>
                </a:cubicBezTo>
                <a:cubicBezTo>
                  <a:pt x="2310" y="1099"/>
                  <a:pt x="2310" y="1099"/>
                  <a:pt x="2310" y="1098"/>
                </a:cubicBezTo>
                <a:cubicBezTo>
                  <a:pt x="2307" y="1094"/>
                  <a:pt x="2303" y="1091"/>
                  <a:pt x="2300" y="1087"/>
                </a:cubicBezTo>
                <a:cubicBezTo>
                  <a:pt x="2299" y="1086"/>
                  <a:pt x="2298" y="1085"/>
                  <a:pt x="2296" y="1083"/>
                </a:cubicBezTo>
                <a:cubicBezTo>
                  <a:pt x="2296" y="1083"/>
                  <a:pt x="2295" y="1083"/>
                  <a:pt x="2295" y="1083"/>
                </a:cubicBezTo>
                <a:cubicBezTo>
                  <a:pt x="2294" y="1082"/>
                  <a:pt x="2294" y="1082"/>
                  <a:pt x="2293" y="1083"/>
                </a:cubicBezTo>
                <a:cubicBezTo>
                  <a:pt x="2293" y="1083"/>
                  <a:pt x="2293" y="1084"/>
                  <a:pt x="2293" y="1084"/>
                </a:cubicBezTo>
                <a:cubicBezTo>
                  <a:pt x="2294" y="1088"/>
                  <a:pt x="2296" y="1091"/>
                  <a:pt x="2299" y="1093"/>
                </a:cubicBezTo>
                <a:cubicBezTo>
                  <a:pt x="2302" y="1096"/>
                  <a:pt x="2304" y="1099"/>
                  <a:pt x="2308" y="1101"/>
                </a:cubicBezTo>
                <a:close/>
                <a:moveTo>
                  <a:pt x="1952" y="987"/>
                </a:moveTo>
                <a:cubicBezTo>
                  <a:pt x="1954" y="988"/>
                  <a:pt x="1955" y="988"/>
                  <a:pt x="1957" y="989"/>
                </a:cubicBezTo>
                <a:cubicBezTo>
                  <a:pt x="1958" y="989"/>
                  <a:pt x="1959" y="989"/>
                  <a:pt x="1960" y="990"/>
                </a:cubicBezTo>
                <a:cubicBezTo>
                  <a:pt x="1965" y="989"/>
                  <a:pt x="1970" y="988"/>
                  <a:pt x="1974" y="987"/>
                </a:cubicBezTo>
                <a:cubicBezTo>
                  <a:pt x="1975" y="987"/>
                  <a:pt x="1975" y="986"/>
                  <a:pt x="1974" y="985"/>
                </a:cubicBezTo>
                <a:cubicBezTo>
                  <a:pt x="1972" y="983"/>
                  <a:pt x="1969" y="982"/>
                  <a:pt x="1966" y="982"/>
                </a:cubicBezTo>
                <a:cubicBezTo>
                  <a:pt x="1965" y="982"/>
                  <a:pt x="1965" y="983"/>
                  <a:pt x="1965" y="983"/>
                </a:cubicBezTo>
                <a:cubicBezTo>
                  <a:pt x="1964" y="984"/>
                  <a:pt x="1964" y="984"/>
                  <a:pt x="1964" y="985"/>
                </a:cubicBezTo>
                <a:cubicBezTo>
                  <a:pt x="1961" y="983"/>
                  <a:pt x="1958" y="985"/>
                  <a:pt x="1955" y="984"/>
                </a:cubicBezTo>
                <a:cubicBezTo>
                  <a:pt x="1953" y="983"/>
                  <a:pt x="1952" y="984"/>
                  <a:pt x="1952" y="985"/>
                </a:cubicBezTo>
                <a:cubicBezTo>
                  <a:pt x="1951" y="986"/>
                  <a:pt x="1951" y="987"/>
                  <a:pt x="1952" y="987"/>
                </a:cubicBezTo>
                <a:close/>
                <a:moveTo>
                  <a:pt x="1999" y="987"/>
                </a:moveTo>
                <a:cubicBezTo>
                  <a:pt x="2000" y="987"/>
                  <a:pt x="2001" y="986"/>
                  <a:pt x="2001" y="985"/>
                </a:cubicBezTo>
                <a:cubicBezTo>
                  <a:pt x="2002" y="985"/>
                  <a:pt x="2002" y="985"/>
                  <a:pt x="2002" y="984"/>
                </a:cubicBezTo>
                <a:cubicBezTo>
                  <a:pt x="2003" y="984"/>
                  <a:pt x="2003" y="983"/>
                  <a:pt x="2002" y="983"/>
                </a:cubicBezTo>
                <a:cubicBezTo>
                  <a:pt x="2002" y="983"/>
                  <a:pt x="2001" y="982"/>
                  <a:pt x="2001" y="982"/>
                </a:cubicBezTo>
                <a:cubicBezTo>
                  <a:pt x="1999" y="983"/>
                  <a:pt x="1996" y="984"/>
                  <a:pt x="1994" y="984"/>
                </a:cubicBezTo>
                <a:cubicBezTo>
                  <a:pt x="1991" y="983"/>
                  <a:pt x="1989" y="983"/>
                  <a:pt x="1986" y="983"/>
                </a:cubicBezTo>
                <a:cubicBezTo>
                  <a:pt x="1986" y="983"/>
                  <a:pt x="1985" y="982"/>
                  <a:pt x="1985" y="982"/>
                </a:cubicBezTo>
                <a:cubicBezTo>
                  <a:pt x="1983" y="982"/>
                  <a:pt x="1981" y="983"/>
                  <a:pt x="1980" y="984"/>
                </a:cubicBezTo>
                <a:cubicBezTo>
                  <a:pt x="1979" y="985"/>
                  <a:pt x="1979" y="985"/>
                  <a:pt x="1979" y="986"/>
                </a:cubicBezTo>
                <a:cubicBezTo>
                  <a:pt x="1979" y="986"/>
                  <a:pt x="1980" y="987"/>
                  <a:pt x="1980" y="987"/>
                </a:cubicBezTo>
                <a:cubicBezTo>
                  <a:pt x="1982" y="988"/>
                  <a:pt x="1985" y="988"/>
                  <a:pt x="1987" y="988"/>
                </a:cubicBezTo>
                <a:cubicBezTo>
                  <a:pt x="1991" y="988"/>
                  <a:pt x="1995" y="987"/>
                  <a:pt x="1999" y="987"/>
                </a:cubicBezTo>
                <a:close/>
                <a:moveTo>
                  <a:pt x="1383" y="292"/>
                </a:moveTo>
                <a:cubicBezTo>
                  <a:pt x="1382" y="293"/>
                  <a:pt x="1382" y="294"/>
                  <a:pt x="1382" y="295"/>
                </a:cubicBezTo>
                <a:cubicBezTo>
                  <a:pt x="1382" y="296"/>
                  <a:pt x="1383" y="298"/>
                  <a:pt x="1383" y="299"/>
                </a:cubicBezTo>
                <a:cubicBezTo>
                  <a:pt x="1384" y="301"/>
                  <a:pt x="1386" y="301"/>
                  <a:pt x="1387" y="301"/>
                </a:cubicBezTo>
                <a:cubicBezTo>
                  <a:pt x="1391" y="300"/>
                  <a:pt x="1392" y="297"/>
                  <a:pt x="1393" y="294"/>
                </a:cubicBezTo>
                <a:cubicBezTo>
                  <a:pt x="1393" y="293"/>
                  <a:pt x="1393" y="293"/>
                  <a:pt x="1393" y="292"/>
                </a:cubicBezTo>
                <a:cubicBezTo>
                  <a:pt x="1391" y="290"/>
                  <a:pt x="1388" y="289"/>
                  <a:pt x="1386" y="290"/>
                </a:cubicBezTo>
                <a:cubicBezTo>
                  <a:pt x="1384" y="290"/>
                  <a:pt x="1383" y="291"/>
                  <a:pt x="1383" y="292"/>
                </a:cubicBezTo>
                <a:close/>
                <a:moveTo>
                  <a:pt x="612" y="356"/>
                </a:moveTo>
                <a:cubicBezTo>
                  <a:pt x="612" y="356"/>
                  <a:pt x="612" y="355"/>
                  <a:pt x="612" y="354"/>
                </a:cubicBezTo>
                <a:cubicBezTo>
                  <a:pt x="612" y="354"/>
                  <a:pt x="611" y="353"/>
                  <a:pt x="611" y="353"/>
                </a:cubicBezTo>
                <a:cubicBezTo>
                  <a:pt x="610" y="353"/>
                  <a:pt x="609" y="353"/>
                  <a:pt x="609" y="353"/>
                </a:cubicBezTo>
                <a:cubicBezTo>
                  <a:pt x="607" y="353"/>
                  <a:pt x="606" y="353"/>
                  <a:pt x="605" y="353"/>
                </a:cubicBezTo>
                <a:cubicBezTo>
                  <a:pt x="604" y="353"/>
                  <a:pt x="603" y="354"/>
                  <a:pt x="603" y="354"/>
                </a:cubicBezTo>
                <a:cubicBezTo>
                  <a:pt x="601" y="355"/>
                  <a:pt x="600" y="356"/>
                  <a:pt x="599" y="358"/>
                </a:cubicBezTo>
                <a:cubicBezTo>
                  <a:pt x="598" y="358"/>
                  <a:pt x="598" y="359"/>
                  <a:pt x="599" y="360"/>
                </a:cubicBezTo>
                <a:cubicBezTo>
                  <a:pt x="599" y="361"/>
                  <a:pt x="599" y="362"/>
                  <a:pt x="600" y="362"/>
                </a:cubicBezTo>
                <a:cubicBezTo>
                  <a:pt x="601" y="362"/>
                  <a:pt x="603" y="362"/>
                  <a:pt x="604" y="362"/>
                </a:cubicBezTo>
                <a:cubicBezTo>
                  <a:pt x="607" y="361"/>
                  <a:pt x="610" y="359"/>
                  <a:pt x="612" y="356"/>
                </a:cubicBezTo>
                <a:close/>
                <a:moveTo>
                  <a:pt x="1694" y="142"/>
                </a:moveTo>
                <a:cubicBezTo>
                  <a:pt x="1694" y="144"/>
                  <a:pt x="1695" y="145"/>
                  <a:pt x="1697" y="146"/>
                </a:cubicBezTo>
                <a:cubicBezTo>
                  <a:pt x="1697" y="146"/>
                  <a:pt x="1698" y="146"/>
                  <a:pt x="1699" y="146"/>
                </a:cubicBezTo>
                <a:cubicBezTo>
                  <a:pt x="1699" y="146"/>
                  <a:pt x="1700" y="146"/>
                  <a:pt x="1700" y="146"/>
                </a:cubicBezTo>
                <a:cubicBezTo>
                  <a:pt x="1702" y="146"/>
                  <a:pt x="1704" y="145"/>
                  <a:pt x="1704" y="143"/>
                </a:cubicBezTo>
                <a:cubicBezTo>
                  <a:pt x="1703" y="141"/>
                  <a:pt x="1703" y="139"/>
                  <a:pt x="1702" y="138"/>
                </a:cubicBezTo>
                <a:cubicBezTo>
                  <a:pt x="1701" y="137"/>
                  <a:pt x="1700" y="136"/>
                  <a:pt x="1699" y="137"/>
                </a:cubicBezTo>
                <a:cubicBezTo>
                  <a:pt x="1697" y="137"/>
                  <a:pt x="1696" y="138"/>
                  <a:pt x="1695" y="138"/>
                </a:cubicBezTo>
                <a:cubicBezTo>
                  <a:pt x="1694" y="139"/>
                  <a:pt x="1693" y="140"/>
                  <a:pt x="1694" y="141"/>
                </a:cubicBezTo>
                <a:cubicBezTo>
                  <a:pt x="1694" y="142"/>
                  <a:pt x="1694" y="142"/>
                  <a:pt x="1694" y="142"/>
                </a:cubicBezTo>
                <a:close/>
                <a:moveTo>
                  <a:pt x="690" y="511"/>
                </a:moveTo>
                <a:cubicBezTo>
                  <a:pt x="689" y="511"/>
                  <a:pt x="689" y="511"/>
                  <a:pt x="688" y="512"/>
                </a:cubicBezTo>
                <a:cubicBezTo>
                  <a:pt x="688" y="512"/>
                  <a:pt x="688" y="513"/>
                  <a:pt x="688" y="514"/>
                </a:cubicBezTo>
                <a:cubicBezTo>
                  <a:pt x="689" y="514"/>
                  <a:pt x="689" y="515"/>
                  <a:pt x="690" y="515"/>
                </a:cubicBezTo>
                <a:cubicBezTo>
                  <a:pt x="691" y="517"/>
                  <a:pt x="693" y="518"/>
                  <a:pt x="695" y="519"/>
                </a:cubicBezTo>
                <a:cubicBezTo>
                  <a:pt x="697" y="520"/>
                  <a:pt x="699" y="521"/>
                  <a:pt x="702" y="521"/>
                </a:cubicBezTo>
                <a:cubicBezTo>
                  <a:pt x="702" y="521"/>
                  <a:pt x="702" y="521"/>
                  <a:pt x="702" y="521"/>
                </a:cubicBezTo>
                <a:cubicBezTo>
                  <a:pt x="703" y="521"/>
                  <a:pt x="703" y="520"/>
                  <a:pt x="704" y="520"/>
                </a:cubicBezTo>
                <a:cubicBezTo>
                  <a:pt x="704" y="520"/>
                  <a:pt x="704" y="519"/>
                  <a:pt x="703" y="519"/>
                </a:cubicBezTo>
                <a:cubicBezTo>
                  <a:pt x="700" y="514"/>
                  <a:pt x="695" y="512"/>
                  <a:pt x="690" y="511"/>
                </a:cubicBezTo>
                <a:close/>
                <a:moveTo>
                  <a:pt x="1341" y="658"/>
                </a:moveTo>
                <a:cubicBezTo>
                  <a:pt x="1343" y="657"/>
                  <a:pt x="1344" y="657"/>
                  <a:pt x="1346" y="656"/>
                </a:cubicBezTo>
                <a:cubicBezTo>
                  <a:pt x="1348" y="655"/>
                  <a:pt x="1349" y="652"/>
                  <a:pt x="1350" y="650"/>
                </a:cubicBezTo>
                <a:cubicBezTo>
                  <a:pt x="1349" y="650"/>
                  <a:pt x="1349" y="650"/>
                  <a:pt x="1349" y="650"/>
                </a:cubicBezTo>
                <a:cubicBezTo>
                  <a:pt x="1347" y="650"/>
                  <a:pt x="1344" y="650"/>
                  <a:pt x="1342" y="651"/>
                </a:cubicBezTo>
                <a:cubicBezTo>
                  <a:pt x="1340" y="651"/>
                  <a:pt x="1338" y="652"/>
                  <a:pt x="1337" y="653"/>
                </a:cubicBezTo>
                <a:cubicBezTo>
                  <a:pt x="1336" y="654"/>
                  <a:pt x="1336" y="655"/>
                  <a:pt x="1336" y="656"/>
                </a:cubicBezTo>
                <a:cubicBezTo>
                  <a:pt x="1337" y="658"/>
                  <a:pt x="1339" y="658"/>
                  <a:pt x="1341" y="658"/>
                </a:cubicBezTo>
                <a:close/>
                <a:moveTo>
                  <a:pt x="514" y="100"/>
                </a:moveTo>
                <a:cubicBezTo>
                  <a:pt x="514" y="100"/>
                  <a:pt x="514" y="99"/>
                  <a:pt x="514" y="99"/>
                </a:cubicBezTo>
                <a:cubicBezTo>
                  <a:pt x="513" y="99"/>
                  <a:pt x="513" y="99"/>
                  <a:pt x="512" y="99"/>
                </a:cubicBezTo>
                <a:cubicBezTo>
                  <a:pt x="508" y="100"/>
                  <a:pt x="504" y="102"/>
                  <a:pt x="500" y="105"/>
                </a:cubicBezTo>
                <a:cubicBezTo>
                  <a:pt x="499" y="106"/>
                  <a:pt x="499" y="107"/>
                  <a:pt x="501" y="108"/>
                </a:cubicBezTo>
                <a:cubicBezTo>
                  <a:pt x="502" y="109"/>
                  <a:pt x="503" y="109"/>
                  <a:pt x="504" y="109"/>
                </a:cubicBezTo>
                <a:cubicBezTo>
                  <a:pt x="507" y="106"/>
                  <a:pt x="510" y="103"/>
                  <a:pt x="514" y="101"/>
                </a:cubicBezTo>
                <a:cubicBezTo>
                  <a:pt x="514" y="101"/>
                  <a:pt x="514" y="100"/>
                  <a:pt x="514" y="100"/>
                </a:cubicBezTo>
                <a:close/>
                <a:moveTo>
                  <a:pt x="1173" y="599"/>
                </a:moveTo>
                <a:cubicBezTo>
                  <a:pt x="1173" y="598"/>
                  <a:pt x="1174" y="598"/>
                  <a:pt x="1174" y="597"/>
                </a:cubicBezTo>
                <a:cubicBezTo>
                  <a:pt x="1174" y="595"/>
                  <a:pt x="1174" y="593"/>
                  <a:pt x="1175" y="592"/>
                </a:cubicBezTo>
                <a:cubicBezTo>
                  <a:pt x="1174" y="591"/>
                  <a:pt x="1174" y="590"/>
                  <a:pt x="1174" y="590"/>
                </a:cubicBezTo>
                <a:cubicBezTo>
                  <a:pt x="1174" y="590"/>
                  <a:pt x="1174" y="589"/>
                  <a:pt x="1174" y="589"/>
                </a:cubicBezTo>
                <a:cubicBezTo>
                  <a:pt x="1174" y="588"/>
                  <a:pt x="1173" y="587"/>
                  <a:pt x="1172" y="587"/>
                </a:cubicBezTo>
                <a:cubicBezTo>
                  <a:pt x="1171" y="588"/>
                  <a:pt x="1170" y="588"/>
                  <a:pt x="1169" y="589"/>
                </a:cubicBezTo>
                <a:cubicBezTo>
                  <a:pt x="1167" y="590"/>
                  <a:pt x="1167" y="591"/>
                  <a:pt x="1167" y="593"/>
                </a:cubicBezTo>
                <a:cubicBezTo>
                  <a:pt x="1167" y="595"/>
                  <a:pt x="1168" y="597"/>
                  <a:pt x="1170" y="599"/>
                </a:cubicBezTo>
                <a:cubicBezTo>
                  <a:pt x="1170" y="600"/>
                  <a:pt x="1172" y="600"/>
                  <a:pt x="1173" y="599"/>
                </a:cubicBezTo>
                <a:close/>
                <a:moveTo>
                  <a:pt x="1962" y="854"/>
                </a:moveTo>
                <a:cubicBezTo>
                  <a:pt x="1962" y="854"/>
                  <a:pt x="1962" y="855"/>
                  <a:pt x="1962" y="855"/>
                </a:cubicBezTo>
                <a:cubicBezTo>
                  <a:pt x="1962" y="855"/>
                  <a:pt x="1963" y="855"/>
                  <a:pt x="1963" y="855"/>
                </a:cubicBezTo>
                <a:cubicBezTo>
                  <a:pt x="1963" y="855"/>
                  <a:pt x="1963" y="855"/>
                  <a:pt x="1964" y="855"/>
                </a:cubicBezTo>
                <a:cubicBezTo>
                  <a:pt x="1966" y="854"/>
                  <a:pt x="1969" y="852"/>
                  <a:pt x="1971" y="849"/>
                </a:cubicBezTo>
                <a:cubicBezTo>
                  <a:pt x="1973" y="846"/>
                  <a:pt x="1975" y="843"/>
                  <a:pt x="1978" y="842"/>
                </a:cubicBezTo>
                <a:cubicBezTo>
                  <a:pt x="1979" y="841"/>
                  <a:pt x="1979" y="841"/>
                  <a:pt x="1978" y="840"/>
                </a:cubicBezTo>
                <a:cubicBezTo>
                  <a:pt x="1976" y="837"/>
                  <a:pt x="1975" y="838"/>
                  <a:pt x="1974" y="839"/>
                </a:cubicBezTo>
                <a:cubicBezTo>
                  <a:pt x="1970" y="844"/>
                  <a:pt x="1967" y="849"/>
                  <a:pt x="1963" y="853"/>
                </a:cubicBezTo>
                <a:cubicBezTo>
                  <a:pt x="1962" y="853"/>
                  <a:pt x="1962" y="854"/>
                  <a:pt x="1962" y="854"/>
                </a:cubicBezTo>
                <a:close/>
                <a:moveTo>
                  <a:pt x="2006" y="840"/>
                </a:moveTo>
                <a:cubicBezTo>
                  <a:pt x="2006" y="838"/>
                  <a:pt x="2004" y="838"/>
                  <a:pt x="2003" y="837"/>
                </a:cubicBezTo>
                <a:cubicBezTo>
                  <a:pt x="2003" y="836"/>
                  <a:pt x="2003" y="836"/>
                  <a:pt x="2003" y="836"/>
                </a:cubicBezTo>
                <a:cubicBezTo>
                  <a:pt x="2003" y="836"/>
                  <a:pt x="2003" y="837"/>
                  <a:pt x="2003" y="837"/>
                </a:cubicBezTo>
                <a:cubicBezTo>
                  <a:pt x="2003" y="837"/>
                  <a:pt x="2003" y="837"/>
                  <a:pt x="2003" y="837"/>
                </a:cubicBezTo>
                <a:cubicBezTo>
                  <a:pt x="2002" y="837"/>
                  <a:pt x="2002" y="838"/>
                  <a:pt x="2001" y="838"/>
                </a:cubicBezTo>
                <a:cubicBezTo>
                  <a:pt x="2001" y="840"/>
                  <a:pt x="2001" y="843"/>
                  <a:pt x="1999" y="845"/>
                </a:cubicBezTo>
                <a:cubicBezTo>
                  <a:pt x="1998" y="847"/>
                  <a:pt x="1998" y="848"/>
                  <a:pt x="2000" y="849"/>
                </a:cubicBezTo>
                <a:cubicBezTo>
                  <a:pt x="2001" y="850"/>
                  <a:pt x="2002" y="850"/>
                  <a:pt x="2003" y="851"/>
                </a:cubicBezTo>
                <a:cubicBezTo>
                  <a:pt x="2004" y="851"/>
                  <a:pt x="2005" y="851"/>
                  <a:pt x="2005" y="850"/>
                </a:cubicBezTo>
                <a:cubicBezTo>
                  <a:pt x="2006" y="849"/>
                  <a:pt x="2007" y="847"/>
                  <a:pt x="2006" y="845"/>
                </a:cubicBezTo>
                <a:cubicBezTo>
                  <a:pt x="2007" y="845"/>
                  <a:pt x="2007" y="845"/>
                  <a:pt x="2007" y="845"/>
                </a:cubicBezTo>
                <a:cubicBezTo>
                  <a:pt x="2007" y="845"/>
                  <a:pt x="2007" y="845"/>
                  <a:pt x="2007" y="845"/>
                </a:cubicBezTo>
                <a:cubicBezTo>
                  <a:pt x="2007" y="845"/>
                  <a:pt x="2006" y="845"/>
                  <a:pt x="2006" y="845"/>
                </a:cubicBezTo>
                <a:cubicBezTo>
                  <a:pt x="2005" y="844"/>
                  <a:pt x="2005" y="842"/>
                  <a:pt x="2006" y="840"/>
                </a:cubicBezTo>
                <a:close/>
                <a:moveTo>
                  <a:pt x="561" y="781"/>
                </a:moveTo>
                <a:cubicBezTo>
                  <a:pt x="559" y="782"/>
                  <a:pt x="558" y="782"/>
                  <a:pt x="556" y="782"/>
                </a:cubicBezTo>
                <a:cubicBezTo>
                  <a:pt x="555" y="782"/>
                  <a:pt x="555" y="783"/>
                  <a:pt x="556" y="784"/>
                </a:cubicBezTo>
                <a:cubicBezTo>
                  <a:pt x="558" y="787"/>
                  <a:pt x="561" y="789"/>
                  <a:pt x="566" y="788"/>
                </a:cubicBezTo>
                <a:cubicBezTo>
                  <a:pt x="567" y="787"/>
                  <a:pt x="568" y="787"/>
                  <a:pt x="568" y="787"/>
                </a:cubicBezTo>
                <a:cubicBezTo>
                  <a:pt x="569" y="786"/>
                  <a:pt x="569" y="785"/>
                  <a:pt x="569" y="784"/>
                </a:cubicBezTo>
                <a:cubicBezTo>
                  <a:pt x="567" y="782"/>
                  <a:pt x="564" y="781"/>
                  <a:pt x="561" y="781"/>
                </a:cubicBezTo>
                <a:close/>
                <a:moveTo>
                  <a:pt x="2003" y="837"/>
                </a:moveTo>
                <a:cubicBezTo>
                  <a:pt x="2003" y="836"/>
                  <a:pt x="2003" y="835"/>
                  <a:pt x="2003" y="835"/>
                </a:cubicBezTo>
                <a:cubicBezTo>
                  <a:pt x="2003" y="834"/>
                  <a:pt x="2003" y="834"/>
                  <a:pt x="2002" y="833"/>
                </a:cubicBezTo>
                <a:cubicBezTo>
                  <a:pt x="2000" y="832"/>
                  <a:pt x="1997" y="831"/>
                  <a:pt x="1995" y="830"/>
                </a:cubicBezTo>
                <a:cubicBezTo>
                  <a:pt x="1995" y="830"/>
                  <a:pt x="1994" y="830"/>
                  <a:pt x="1994" y="831"/>
                </a:cubicBezTo>
                <a:cubicBezTo>
                  <a:pt x="1994" y="833"/>
                  <a:pt x="1994" y="836"/>
                  <a:pt x="1995" y="839"/>
                </a:cubicBezTo>
                <a:cubicBezTo>
                  <a:pt x="1995" y="840"/>
                  <a:pt x="1996" y="840"/>
                  <a:pt x="1997" y="840"/>
                </a:cubicBezTo>
                <a:cubicBezTo>
                  <a:pt x="1998" y="841"/>
                  <a:pt x="1999" y="841"/>
                  <a:pt x="2000" y="840"/>
                </a:cubicBezTo>
                <a:cubicBezTo>
                  <a:pt x="2000" y="839"/>
                  <a:pt x="2001" y="839"/>
                  <a:pt x="2001" y="838"/>
                </a:cubicBezTo>
                <a:cubicBezTo>
                  <a:pt x="2001" y="838"/>
                  <a:pt x="2001" y="838"/>
                  <a:pt x="2001" y="838"/>
                </a:cubicBezTo>
                <a:cubicBezTo>
                  <a:pt x="2001" y="838"/>
                  <a:pt x="2001" y="838"/>
                  <a:pt x="2001" y="838"/>
                </a:cubicBezTo>
                <a:cubicBezTo>
                  <a:pt x="2001" y="838"/>
                  <a:pt x="2001" y="838"/>
                  <a:pt x="2001" y="838"/>
                </a:cubicBezTo>
                <a:cubicBezTo>
                  <a:pt x="2002" y="838"/>
                  <a:pt x="2002" y="837"/>
                  <a:pt x="2003" y="837"/>
                </a:cubicBezTo>
                <a:close/>
                <a:moveTo>
                  <a:pt x="71" y="292"/>
                </a:moveTo>
                <a:cubicBezTo>
                  <a:pt x="72" y="292"/>
                  <a:pt x="74" y="289"/>
                  <a:pt x="73" y="288"/>
                </a:cubicBezTo>
                <a:cubicBezTo>
                  <a:pt x="73" y="287"/>
                  <a:pt x="72" y="285"/>
                  <a:pt x="70" y="285"/>
                </a:cubicBezTo>
                <a:cubicBezTo>
                  <a:pt x="68" y="286"/>
                  <a:pt x="66" y="286"/>
                  <a:pt x="63" y="287"/>
                </a:cubicBezTo>
                <a:cubicBezTo>
                  <a:pt x="63" y="287"/>
                  <a:pt x="63" y="288"/>
                  <a:pt x="63" y="288"/>
                </a:cubicBezTo>
                <a:cubicBezTo>
                  <a:pt x="63" y="289"/>
                  <a:pt x="63" y="290"/>
                  <a:pt x="64" y="291"/>
                </a:cubicBezTo>
                <a:cubicBezTo>
                  <a:pt x="66" y="293"/>
                  <a:pt x="68" y="293"/>
                  <a:pt x="71" y="292"/>
                </a:cubicBezTo>
                <a:close/>
                <a:moveTo>
                  <a:pt x="1484" y="218"/>
                </a:moveTo>
                <a:cubicBezTo>
                  <a:pt x="1486" y="219"/>
                  <a:pt x="1490" y="218"/>
                  <a:pt x="1491" y="215"/>
                </a:cubicBezTo>
                <a:cubicBezTo>
                  <a:pt x="1491" y="215"/>
                  <a:pt x="1491" y="215"/>
                  <a:pt x="1491" y="214"/>
                </a:cubicBezTo>
                <a:cubicBezTo>
                  <a:pt x="1490" y="212"/>
                  <a:pt x="1489" y="211"/>
                  <a:pt x="1487" y="210"/>
                </a:cubicBezTo>
                <a:cubicBezTo>
                  <a:pt x="1487" y="209"/>
                  <a:pt x="1486" y="209"/>
                  <a:pt x="1486" y="209"/>
                </a:cubicBezTo>
                <a:cubicBezTo>
                  <a:pt x="1482" y="210"/>
                  <a:pt x="1481" y="212"/>
                  <a:pt x="1482" y="216"/>
                </a:cubicBezTo>
                <a:cubicBezTo>
                  <a:pt x="1482" y="217"/>
                  <a:pt x="1483" y="217"/>
                  <a:pt x="1484" y="218"/>
                </a:cubicBezTo>
                <a:close/>
                <a:moveTo>
                  <a:pt x="1277" y="650"/>
                </a:moveTo>
                <a:cubicBezTo>
                  <a:pt x="1277" y="650"/>
                  <a:pt x="1276" y="650"/>
                  <a:pt x="1275" y="651"/>
                </a:cubicBezTo>
                <a:cubicBezTo>
                  <a:pt x="1275" y="651"/>
                  <a:pt x="1275" y="651"/>
                  <a:pt x="1275" y="652"/>
                </a:cubicBezTo>
                <a:cubicBezTo>
                  <a:pt x="1274" y="652"/>
                  <a:pt x="1275" y="653"/>
                  <a:pt x="1275" y="653"/>
                </a:cubicBezTo>
                <a:cubicBezTo>
                  <a:pt x="1278" y="654"/>
                  <a:pt x="1281" y="655"/>
                  <a:pt x="1283" y="655"/>
                </a:cubicBezTo>
                <a:cubicBezTo>
                  <a:pt x="1284" y="655"/>
                  <a:pt x="1284" y="655"/>
                  <a:pt x="1284" y="655"/>
                </a:cubicBezTo>
                <a:cubicBezTo>
                  <a:pt x="1287" y="655"/>
                  <a:pt x="1289" y="655"/>
                  <a:pt x="1291" y="654"/>
                </a:cubicBezTo>
                <a:cubicBezTo>
                  <a:pt x="1291" y="654"/>
                  <a:pt x="1292" y="654"/>
                  <a:pt x="1292" y="654"/>
                </a:cubicBezTo>
                <a:cubicBezTo>
                  <a:pt x="1292" y="653"/>
                  <a:pt x="1292" y="653"/>
                  <a:pt x="1291" y="652"/>
                </a:cubicBezTo>
                <a:cubicBezTo>
                  <a:pt x="1289" y="651"/>
                  <a:pt x="1287" y="650"/>
                  <a:pt x="1285" y="650"/>
                </a:cubicBezTo>
                <a:cubicBezTo>
                  <a:pt x="1282" y="651"/>
                  <a:pt x="1280" y="651"/>
                  <a:pt x="1277" y="650"/>
                </a:cubicBezTo>
                <a:close/>
                <a:moveTo>
                  <a:pt x="645" y="782"/>
                </a:moveTo>
                <a:cubicBezTo>
                  <a:pt x="644" y="782"/>
                  <a:pt x="642" y="782"/>
                  <a:pt x="641" y="782"/>
                </a:cubicBezTo>
                <a:cubicBezTo>
                  <a:pt x="639" y="782"/>
                  <a:pt x="638" y="782"/>
                  <a:pt x="636" y="782"/>
                </a:cubicBezTo>
                <a:cubicBezTo>
                  <a:pt x="636" y="783"/>
                  <a:pt x="635" y="784"/>
                  <a:pt x="635" y="784"/>
                </a:cubicBezTo>
                <a:cubicBezTo>
                  <a:pt x="634" y="785"/>
                  <a:pt x="635" y="786"/>
                  <a:pt x="636" y="786"/>
                </a:cubicBezTo>
                <a:cubicBezTo>
                  <a:pt x="636" y="787"/>
                  <a:pt x="637" y="787"/>
                  <a:pt x="637" y="787"/>
                </a:cubicBezTo>
                <a:cubicBezTo>
                  <a:pt x="641" y="788"/>
                  <a:pt x="644" y="787"/>
                  <a:pt x="646" y="785"/>
                </a:cubicBezTo>
                <a:cubicBezTo>
                  <a:pt x="647" y="785"/>
                  <a:pt x="647" y="784"/>
                  <a:pt x="646" y="784"/>
                </a:cubicBezTo>
                <a:cubicBezTo>
                  <a:pt x="646" y="783"/>
                  <a:pt x="645" y="782"/>
                  <a:pt x="645" y="782"/>
                </a:cubicBezTo>
                <a:close/>
                <a:moveTo>
                  <a:pt x="1983" y="818"/>
                </a:moveTo>
                <a:cubicBezTo>
                  <a:pt x="1983" y="818"/>
                  <a:pt x="1982" y="819"/>
                  <a:pt x="1982" y="819"/>
                </a:cubicBezTo>
                <a:cubicBezTo>
                  <a:pt x="1983" y="822"/>
                  <a:pt x="1984" y="824"/>
                  <a:pt x="1986" y="827"/>
                </a:cubicBezTo>
                <a:cubicBezTo>
                  <a:pt x="1987" y="828"/>
                  <a:pt x="1989" y="828"/>
                  <a:pt x="1990" y="826"/>
                </a:cubicBezTo>
                <a:cubicBezTo>
                  <a:pt x="1991" y="824"/>
                  <a:pt x="1991" y="822"/>
                  <a:pt x="1990" y="821"/>
                </a:cubicBezTo>
                <a:cubicBezTo>
                  <a:pt x="1989" y="819"/>
                  <a:pt x="1988" y="818"/>
                  <a:pt x="1987" y="817"/>
                </a:cubicBezTo>
                <a:cubicBezTo>
                  <a:pt x="1986" y="817"/>
                  <a:pt x="1984" y="817"/>
                  <a:pt x="1983" y="818"/>
                </a:cubicBezTo>
                <a:close/>
                <a:moveTo>
                  <a:pt x="1974" y="994"/>
                </a:moveTo>
                <a:cubicBezTo>
                  <a:pt x="1976" y="995"/>
                  <a:pt x="1979" y="997"/>
                  <a:pt x="1981" y="998"/>
                </a:cubicBezTo>
                <a:cubicBezTo>
                  <a:pt x="1982" y="998"/>
                  <a:pt x="1983" y="998"/>
                  <a:pt x="1984" y="998"/>
                </a:cubicBezTo>
                <a:cubicBezTo>
                  <a:pt x="1985" y="998"/>
                  <a:pt x="1986" y="996"/>
                  <a:pt x="1985" y="995"/>
                </a:cubicBezTo>
                <a:cubicBezTo>
                  <a:pt x="1985" y="995"/>
                  <a:pt x="1985" y="994"/>
                  <a:pt x="1984" y="994"/>
                </a:cubicBezTo>
                <a:cubicBezTo>
                  <a:pt x="1982" y="991"/>
                  <a:pt x="1979" y="991"/>
                  <a:pt x="1976" y="991"/>
                </a:cubicBezTo>
                <a:cubicBezTo>
                  <a:pt x="1976" y="991"/>
                  <a:pt x="1975" y="991"/>
                  <a:pt x="1974" y="991"/>
                </a:cubicBezTo>
                <a:cubicBezTo>
                  <a:pt x="1973" y="991"/>
                  <a:pt x="1973" y="992"/>
                  <a:pt x="1973" y="993"/>
                </a:cubicBezTo>
                <a:cubicBezTo>
                  <a:pt x="1973" y="993"/>
                  <a:pt x="1973" y="994"/>
                  <a:pt x="1974" y="994"/>
                </a:cubicBezTo>
                <a:close/>
                <a:moveTo>
                  <a:pt x="594" y="99"/>
                </a:moveTo>
                <a:cubicBezTo>
                  <a:pt x="594" y="100"/>
                  <a:pt x="596" y="99"/>
                  <a:pt x="596" y="99"/>
                </a:cubicBezTo>
                <a:cubicBezTo>
                  <a:pt x="598" y="96"/>
                  <a:pt x="598" y="93"/>
                  <a:pt x="598" y="89"/>
                </a:cubicBezTo>
                <a:cubicBezTo>
                  <a:pt x="598" y="89"/>
                  <a:pt x="598" y="88"/>
                  <a:pt x="598" y="87"/>
                </a:cubicBezTo>
                <a:cubicBezTo>
                  <a:pt x="598" y="87"/>
                  <a:pt x="597" y="86"/>
                  <a:pt x="597" y="86"/>
                </a:cubicBezTo>
                <a:cubicBezTo>
                  <a:pt x="596" y="86"/>
                  <a:pt x="596" y="86"/>
                  <a:pt x="595" y="87"/>
                </a:cubicBezTo>
                <a:cubicBezTo>
                  <a:pt x="594" y="89"/>
                  <a:pt x="593" y="91"/>
                  <a:pt x="592" y="94"/>
                </a:cubicBezTo>
                <a:cubicBezTo>
                  <a:pt x="592" y="95"/>
                  <a:pt x="592" y="96"/>
                  <a:pt x="592" y="97"/>
                </a:cubicBezTo>
                <a:cubicBezTo>
                  <a:pt x="592" y="98"/>
                  <a:pt x="593" y="99"/>
                  <a:pt x="594" y="99"/>
                </a:cubicBezTo>
                <a:close/>
                <a:moveTo>
                  <a:pt x="2236" y="962"/>
                </a:moveTo>
                <a:cubicBezTo>
                  <a:pt x="2236" y="962"/>
                  <a:pt x="2235" y="962"/>
                  <a:pt x="2235" y="962"/>
                </a:cubicBezTo>
                <a:cubicBezTo>
                  <a:pt x="2235" y="963"/>
                  <a:pt x="2234" y="963"/>
                  <a:pt x="2234" y="964"/>
                </a:cubicBezTo>
                <a:cubicBezTo>
                  <a:pt x="2235" y="967"/>
                  <a:pt x="2236" y="969"/>
                  <a:pt x="2238" y="971"/>
                </a:cubicBezTo>
                <a:cubicBezTo>
                  <a:pt x="2238" y="972"/>
                  <a:pt x="2241" y="972"/>
                  <a:pt x="2242" y="971"/>
                </a:cubicBezTo>
                <a:cubicBezTo>
                  <a:pt x="2243" y="970"/>
                  <a:pt x="2243" y="968"/>
                  <a:pt x="2242" y="967"/>
                </a:cubicBezTo>
                <a:cubicBezTo>
                  <a:pt x="2241" y="965"/>
                  <a:pt x="2238" y="963"/>
                  <a:pt x="2236" y="962"/>
                </a:cubicBezTo>
                <a:close/>
                <a:moveTo>
                  <a:pt x="622" y="361"/>
                </a:moveTo>
                <a:cubicBezTo>
                  <a:pt x="619" y="363"/>
                  <a:pt x="618" y="366"/>
                  <a:pt x="619" y="369"/>
                </a:cubicBezTo>
                <a:cubicBezTo>
                  <a:pt x="619" y="370"/>
                  <a:pt x="620" y="371"/>
                  <a:pt x="620" y="371"/>
                </a:cubicBezTo>
                <a:cubicBezTo>
                  <a:pt x="621" y="371"/>
                  <a:pt x="622" y="371"/>
                  <a:pt x="622" y="370"/>
                </a:cubicBezTo>
                <a:cubicBezTo>
                  <a:pt x="623" y="369"/>
                  <a:pt x="624" y="368"/>
                  <a:pt x="625" y="366"/>
                </a:cubicBezTo>
                <a:cubicBezTo>
                  <a:pt x="625" y="366"/>
                  <a:pt x="626" y="365"/>
                  <a:pt x="626" y="365"/>
                </a:cubicBezTo>
                <a:cubicBezTo>
                  <a:pt x="626" y="364"/>
                  <a:pt x="626" y="362"/>
                  <a:pt x="625" y="362"/>
                </a:cubicBezTo>
                <a:cubicBezTo>
                  <a:pt x="624" y="361"/>
                  <a:pt x="623" y="361"/>
                  <a:pt x="622" y="361"/>
                </a:cubicBezTo>
                <a:close/>
                <a:moveTo>
                  <a:pt x="2150" y="306"/>
                </a:moveTo>
                <a:cubicBezTo>
                  <a:pt x="2150" y="307"/>
                  <a:pt x="2149" y="307"/>
                  <a:pt x="2148" y="308"/>
                </a:cubicBezTo>
                <a:cubicBezTo>
                  <a:pt x="2147" y="309"/>
                  <a:pt x="2147" y="310"/>
                  <a:pt x="2147" y="312"/>
                </a:cubicBezTo>
                <a:cubicBezTo>
                  <a:pt x="2148" y="314"/>
                  <a:pt x="2148" y="316"/>
                  <a:pt x="2149" y="317"/>
                </a:cubicBezTo>
                <a:cubicBezTo>
                  <a:pt x="2149" y="318"/>
                  <a:pt x="2149" y="318"/>
                  <a:pt x="2150" y="318"/>
                </a:cubicBezTo>
                <a:cubicBezTo>
                  <a:pt x="2150" y="318"/>
                  <a:pt x="2150" y="317"/>
                  <a:pt x="2150" y="317"/>
                </a:cubicBezTo>
                <a:cubicBezTo>
                  <a:pt x="2151" y="315"/>
                  <a:pt x="2152" y="313"/>
                  <a:pt x="2154" y="311"/>
                </a:cubicBezTo>
                <a:cubicBezTo>
                  <a:pt x="2154" y="310"/>
                  <a:pt x="2154" y="308"/>
                  <a:pt x="2153" y="307"/>
                </a:cubicBezTo>
                <a:cubicBezTo>
                  <a:pt x="2152" y="306"/>
                  <a:pt x="2151" y="306"/>
                  <a:pt x="2150" y="306"/>
                </a:cubicBezTo>
                <a:close/>
                <a:moveTo>
                  <a:pt x="685" y="547"/>
                </a:moveTo>
                <a:cubicBezTo>
                  <a:pt x="685" y="547"/>
                  <a:pt x="685" y="547"/>
                  <a:pt x="685" y="547"/>
                </a:cubicBezTo>
                <a:cubicBezTo>
                  <a:pt x="685" y="547"/>
                  <a:pt x="685" y="547"/>
                  <a:pt x="685" y="547"/>
                </a:cubicBezTo>
                <a:cubicBezTo>
                  <a:pt x="685" y="547"/>
                  <a:pt x="685" y="548"/>
                  <a:pt x="686" y="548"/>
                </a:cubicBezTo>
                <a:cubicBezTo>
                  <a:pt x="685" y="547"/>
                  <a:pt x="685" y="547"/>
                  <a:pt x="685" y="547"/>
                </a:cubicBezTo>
                <a:close/>
                <a:moveTo>
                  <a:pt x="691" y="551"/>
                </a:moveTo>
                <a:cubicBezTo>
                  <a:pt x="692" y="551"/>
                  <a:pt x="693" y="551"/>
                  <a:pt x="694" y="551"/>
                </a:cubicBezTo>
                <a:cubicBezTo>
                  <a:pt x="694" y="546"/>
                  <a:pt x="695" y="547"/>
                  <a:pt x="691" y="545"/>
                </a:cubicBezTo>
                <a:cubicBezTo>
                  <a:pt x="688" y="544"/>
                  <a:pt x="686" y="543"/>
                  <a:pt x="684" y="541"/>
                </a:cubicBezTo>
                <a:cubicBezTo>
                  <a:pt x="684" y="541"/>
                  <a:pt x="683" y="541"/>
                  <a:pt x="683" y="542"/>
                </a:cubicBezTo>
                <a:cubicBezTo>
                  <a:pt x="682" y="542"/>
                  <a:pt x="682" y="542"/>
                  <a:pt x="683" y="542"/>
                </a:cubicBezTo>
                <a:cubicBezTo>
                  <a:pt x="683" y="544"/>
                  <a:pt x="684" y="546"/>
                  <a:pt x="685" y="547"/>
                </a:cubicBezTo>
                <a:cubicBezTo>
                  <a:pt x="686" y="548"/>
                  <a:pt x="687" y="548"/>
                  <a:pt x="688" y="548"/>
                </a:cubicBezTo>
                <a:cubicBezTo>
                  <a:pt x="689" y="549"/>
                  <a:pt x="690" y="550"/>
                  <a:pt x="691" y="551"/>
                </a:cubicBezTo>
                <a:close/>
                <a:moveTo>
                  <a:pt x="691" y="551"/>
                </a:moveTo>
                <a:cubicBezTo>
                  <a:pt x="691" y="551"/>
                  <a:pt x="690" y="551"/>
                  <a:pt x="690" y="551"/>
                </a:cubicBezTo>
                <a:cubicBezTo>
                  <a:pt x="690" y="551"/>
                  <a:pt x="691" y="551"/>
                  <a:pt x="691" y="551"/>
                </a:cubicBezTo>
                <a:cubicBezTo>
                  <a:pt x="691" y="551"/>
                  <a:pt x="691" y="551"/>
                  <a:pt x="691" y="551"/>
                </a:cubicBezTo>
                <a:cubicBezTo>
                  <a:pt x="691" y="551"/>
                  <a:pt x="691" y="551"/>
                  <a:pt x="691" y="551"/>
                </a:cubicBezTo>
                <a:close/>
                <a:moveTo>
                  <a:pt x="2115" y="518"/>
                </a:moveTo>
                <a:cubicBezTo>
                  <a:pt x="2118" y="514"/>
                  <a:pt x="2121" y="511"/>
                  <a:pt x="2124" y="508"/>
                </a:cubicBezTo>
                <a:cubicBezTo>
                  <a:pt x="2124" y="508"/>
                  <a:pt x="2124" y="507"/>
                  <a:pt x="2124" y="507"/>
                </a:cubicBezTo>
                <a:cubicBezTo>
                  <a:pt x="2123" y="506"/>
                  <a:pt x="2123" y="506"/>
                  <a:pt x="2123" y="506"/>
                </a:cubicBezTo>
                <a:cubicBezTo>
                  <a:pt x="2122" y="506"/>
                  <a:pt x="2121" y="507"/>
                  <a:pt x="2120" y="507"/>
                </a:cubicBezTo>
                <a:cubicBezTo>
                  <a:pt x="2118" y="508"/>
                  <a:pt x="2117" y="509"/>
                  <a:pt x="2116" y="511"/>
                </a:cubicBezTo>
                <a:cubicBezTo>
                  <a:pt x="2116" y="512"/>
                  <a:pt x="2115" y="514"/>
                  <a:pt x="2114" y="515"/>
                </a:cubicBezTo>
                <a:cubicBezTo>
                  <a:pt x="2114" y="516"/>
                  <a:pt x="2114" y="516"/>
                  <a:pt x="2114" y="517"/>
                </a:cubicBezTo>
                <a:cubicBezTo>
                  <a:pt x="2114" y="517"/>
                  <a:pt x="2114" y="518"/>
                  <a:pt x="2115" y="518"/>
                </a:cubicBezTo>
                <a:cubicBezTo>
                  <a:pt x="2115" y="518"/>
                  <a:pt x="2115" y="518"/>
                  <a:pt x="2115" y="518"/>
                </a:cubicBezTo>
                <a:close/>
                <a:moveTo>
                  <a:pt x="2034" y="949"/>
                </a:moveTo>
                <a:cubicBezTo>
                  <a:pt x="2034" y="948"/>
                  <a:pt x="2034" y="948"/>
                  <a:pt x="2034" y="947"/>
                </a:cubicBezTo>
                <a:cubicBezTo>
                  <a:pt x="2034" y="947"/>
                  <a:pt x="2034" y="946"/>
                  <a:pt x="2034" y="946"/>
                </a:cubicBezTo>
                <a:cubicBezTo>
                  <a:pt x="2032" y="943"/>
                  <a:pt x="2028" y="943"/>
                  <a:pt x="2026" y="946"/>
                </a:cubicBezTo>
                <a:cubicBezTo>
                  <a:pt x="2025" y="946"/>
                  <a:pt x="2025" y="948"/>
                  <a:pt x="2026" y="948"/>
                </a:cubicBezTo>
                <a:cubicBezTo>
                  <a:pt x="2027" y="950"/>
                  <a:pt x="2029" y="951"/>
                  <a:pt x="2032" y="950"/>
                </a:cubicBezTo>
                <a:cubicBezTo>
                  <a:pt x="2032" y="950"/>
                  <a:pt x="2033" y="949"/>
                  <a:pt x="2034" y="949"/>
                </a:cubicBezTo>
                <a:close/>
                <a:moveTo>
                  <a:pt x="1013" y="209"/>
                </a:moveTo>
                <a:cubicBezTo>
                  <a:pt x="1013" y="210"/>
                  <a:pt x="1013" y="211"/>
                  <a:pt x="1013" y="212"/>
                </a:cubicBezTo>
                <a:cubicBezTo>
                  <a:pt x="1012" y="213"/>
                  <a:pt x="1013" y="215"/>
                  <a:pt x="1014" y="215"/>
                </a:cubicBezTo>
                <a:cubicBezTo>
                  <a:pt x="1016" y="216"/>
                  <a:pt x="1017" y="216"/>
                  <a:pt x="1019" y="215"/>
                </a:cubicBezTo>
                <a:cubicBezTo>
                  <a:pt x="1019" y="215"/>
                  <a:pt x="1019" y="215"/>
                  <a:pt x="1020" y="215"/>
                </a:cubicBezTo>
                <a:cubicBezTo>
                  <a:pt x="1020" y="214"/>
                  <a:pt x="1020" y="214"/>
                  <a:pt x="1020" y="214"/>
                </a:cubicBezTo>
                <a:cubicBezTo>
                  <a:pt x="1019" y="212"/>
                  <a:pt x="1018" y="211"/>
                  <a:pt x="1018" y="209"/>
                </a:cubicBezTo>
                <a:cubicBezTo>
                  <a:pt x="1017" y="208"/>
                  <a:pt x="1014" y="208"/>
                  <a:pt x="1013" y="209"/>
                </a:cubicBezTo>
                <a:close/>
                <a:moveTo>
                  <a:pt x="22" y="380"/>
                </a:moveTo>
                <a:cubicBezTo>
                  <a:pt x="21" y="380"/>
                  <a:pt x="20" y="380"/>
                  <a:pt x="20" y="380"/>
                </a:cubicBezTo>
                <a:cubicBezTo>
                  <a:pt x="18" y="382"/>
                  <a:pt x="16" y="385"/>
                  <a:pt x="14" y="387"/>
                </a:cubicBezTo>
                <a:cubicBezTo>
                  <a:pt x="14" y="387"/>
                  <a:pt x="14" y="387"/>
                  <a:pt x="14" y="388"/>
                </a:cubicBezTo>
                <a:cubicBezTo>
                  <a:pt x="14" y="388"/>
                  <a:pt x="14" y="388"/>
                  <a:pt x="15" y="388"/>
                </a:cubicBezTo>
                <a:cubicBezTo>
                  <a:pt x="18" y="388"/>
                  <a:pt x="21" y="386"/>
                  <a:pt x="23" y="384"/>
                </a:cubicBezTo>
                <a:cubicBezTo>
                  <a:pt x="24" y="384"/>
                  <a:pt x="24" y="383"/>
                  <a:pt x="24" y="382"/>
                </a:cubicBezTo>
                <a:cubicBezTo>
                  <a:pt x="24" y="381"/>
                  <a:pt x="23" y="380"/>
                  <a:pt x="22" y="380"/>
                </a:cubicBezTo>
                <a:close/>
                <a:moveTo>
                  <a:pt x="658" y="52"/>
                </a:moveTo>
                <a:cubicBezTo>
                  <a:pt x="658" y="53"/>
                  <a:pt x="660" y="53"/>
                  <a:pt x="660" y="53"/>
                </a:cubicBezTo>
                <a:cubicBezTo>
                  <a:pt x="661" y="51"/>
                  <a:pt x="663" y="50"/>
                  <a:pt x="663" y="47"/>
                </a:cubicBezTo>
                <a:cubicBezTo>
                  <a:pt x="663" y="47"/>
                  <a:pt x="663" y="46"/>
                  <a:pt x="663" y="46"/>
                </a:cubicBezTo>
                <a:cubicBezTo>
                  <a:pt x="662" y="45"/>
                  <a:pt x="661" y="45"/>
                  <a:pt x="660" y="44"/>
                </a:cubicBezTo>
                <a:cubicBezTo>
                  <a:pt x="657" y="45"/>
                  <a:pt x="655" y="47"/>
                  <a:pt x="657" y="50"/>
                </a:cubicBezTo>
                <a:cubicBezTo>
                  <a:pt x="657" y="51"/>
                  <a:pt x="657" y="52"/>
                  <a:pt x="658" y="52"/>
                </a:cubicBezTo>
                <a:close/>
                <a:moveTo>
                  <a:pt x="661" y="119"/>
                </a:moveTo>
                <a:cubicBezTo>
                  <a:pt x="661" y="119"/>
                  <a:pt x="661" y="119"/>
                  <a:pt x="661" y="119"/>
                </a:cubicBezTo>
                <a:cubicBezTo>
                  <a:pt x="662" y="120"/>
                  <a:pt x="664" y="120"/>
                  <a:pt x="665" y="119"/>
                </a:cubicBezTo>
                <a:cubicBezTo>
                  <a:pt x="667" y="119"/>
                  <a:pt x="667" y="118"/>
                  <a:pt x="668" y="116"/>
                </a:cubicBezTo>
                <a:cubicBezTo>
                  <a:pt x="668" y="114"/>
                  <a:pt x="666" y="112"/>
                  <a:pt x="664" y="112"/>
                </a:cubicBezTo>
                <a:cubicBezTo>
                  <a:pt x="663" y="112"/>
                  <a:pt x="663" y="113"/>
                  <a:pt x="662" y="113"/>
                </a:cubicBezTo>
                <a:cubicBezTo>
                  <a:pt x="661" y="115"/>
                  <a:pt x="661" y="116"/>
                  <a:pt x="661" y="119"/>
                </a:cubicBezTo>
                <a:close/>
                <a:moveTo>
                  <a:pt x="9" y="385"/>
                </a:moveTo>
                <a:cubicBezTo>
                  <a:pt x="8" y="385"/>
                  <a:pt x="7" y="385"/>
                  <a:pt x="7" y="385"/>
                </a:cubicBezTo>
                <a:cubicBezTo>
                  <a:pt x="4" y="387"/>
                  <a:pt x="2" y="389"/>
                  <a:pt x="0" y="391"/>
                </a:cubicBezTo>
                <a:cubicBezTo>
                  <a:pt x="0" y="392"/>
                  <a:pt x="0" y="392"/>
                  <a:pt x="1" y="393"/>
                </a:cubicBezTo>
                <a:cubicBezTo>
                  <a:pt x="1" y="393"/>
                  <a:pt x="1" y="393"/>
                  <a:pt x="1" y="393"/>
                </a:cubicBezTo>
                <a:cubicBezTo>
                  <a:pt x="5" y="391"/>
                  <a:pt x="8" y="390"/>
                  <a:pt x="10" y="387"/>
                </a:cubicBezTo>
                <a:cubicBezTo>
                  <a:pt x="10" y="387"/>
                  <a:pt x="10" y="386"/>
                  <a:pt x="10" y="386"/>
                </a:cubicBezTo>
                <a:cubicBezTo>
                  <a:pt x="10" y="386"/>
                  <a:pt x="9" y="385"/>
                  <a:pt x="9" y="385"/>
                </a:cubicBezTo>
                <a:close/>
                <a:moveTo>
                  <a:pt x="1844" y="94"/>
                </a:moveTo>
                <a:cubicBezTo>
                  <a:pt x="1844" y="93"/>
                  <a:pt x="1843" y="94"/>
                  <a:pt x="1842" y="94"/>
                </a:cubicBezTo>
                <a:cubicBezTo>
                  <a:pt x="1841" y="94"/>
                  <a:pt x="1841" y="95"/>
                  <a:pt x="1841" y="96"/>
                </a:cubicBezTo>
                <a:cubicBezTo>
                  <a:pt x="1841" y="99"/>
                  <a:pt x="1843" y="100"/>
                  <a:pt x="1845" y="101"/>
                </a:cubicBezTo>
                <a:cubicBezTo>
                  <a:pt x="1846" y="102"/>
                  <a:pt x="1847" y="101"/>
                  <a:pt x="1847" y="101"/>
                </a:cubicBezTo>
                <a:cubicBezTo>
                  <a:pt x="1847" y="100"/>
                  <a:pt x="1848" y="99"/>
                  <a:pt x="1848" y="98"/>
                </a:cubicBezTo>
                <a:cubicBezTo>
                  <a:pt x="1848" y="96"/>
                  <a:pt x="1846" y="94"/>
                  <a:pt x="1844" y="94"/>
                </a:cubicBezTo>
                <a:close/>
                <a:moveTo>
                  <a:pt x="612" y="90"/>
                </a:moveTo>
                <a:cubicBezTo>
                  <a:pt x="613" y="92"/>
                  <a:pt x="614" y="93"/>
                  <a:pt x="616" y="94"/>
                </a:cubicBezTo>
                <a:cubicBezTo>
                  <a:pt x="618" y="94"/>
                  <a:pt x="619" y="92"/>
                  <a:pt x="619" y="91"/>
                </a:cubicBezTo>
                <a:cubicBezTo>
                  <a:pt x="619" y="88"/>
                  <a:pt x="617" y="87"/>
                  <a:pt x="614" y="87"/>
                </a:cubicBezTo>
                <a:cubicBezTo>
                  <a:pt x="613" y="87"/>
                  <a:pt x="611" y="89"/>
                  <a:pt x="612" y="90"/>
                </a:cubicBezTo>
                <a:close/>
                <a:moveTo>
                  <a:pt x="557" y="73"/>
                </a:moveTo>
                <a:cubicBezTo>
                  <a:pt x="557" y="73"/>
                  <a:pt x="557" y="73"/>
                  <a:pt x="557" y="73"/>
                </a:cubicBezTo>
                <a:cubicBezTo>
                  <a:pt x="557" y="73"/>
                  <a:pt x="557" y="73"/>
                  <a:pt x="557" y="73"/>
                </a:cubicBezTo>
                <a:cubicBezTo>
                  <a:pt x="557" y="74"/>
                  <a:pt x="557" y="75"/>
                  <a:pt x="556" y="76"/>
                </a:cubicBezTo>
                <a:cubicBezTo>
                  <a:pt x="556" y="77"/>
                  <a:pt x="556" y="79"/>
                  <a:pt x="557" y="80"/>
                </a:cubicBezTo>
                <a:cubicBezTo>
                  <a:pt x="558" y="81"/>
                  <a:pt x="559" y="82"/>
                  <a:pt x="559" y="83"/>
                </a:cubicBezTo>
                <a:cubicBezTo>
                  <a:pt x="560" y="84"/>
                  <a:pt x="561" y="85"/>
                  <a:pt x="562" y="85"/>
                </a:cubicBezTo>
                <a:cubicBezTo>
                  <a:pt x="564" y="85"/>
                  <a:pt x="565" y="85"/>
                  <a:pt x="566" y="85"/>
                </a:cubicBezTo>
                <a:cubicBezTo>
                  <a:pt x="568" y="85"/>
                  <a:pt x="570" y="85"/>
                  <a:pt x="571" y="83"/>
                </a:cubicBezTo>
                <a:cubicBezTo>
                  <a:pt x="572" y="82"/>
                  <a:pt x="573" y="80"/>
                  <a:pt x="574" y="79"/>
                </a:cubicBezTo>
                <a:cubicBezTo>
                  <a:pt x="574" y="77"/>
                  <a:pt x="575" y="77"/>
                  <a:pt x="576" y="76"/>
                </a:cubicBezTo>
                <a:cubicBezTo>
                  <a:pt x="577" y="75"/>
                  <a:pt x="578" y="75"/>
                  <a:pt x="579" y="74"/>
                </a:cubicBezTo>
                <a:cubicBezTo>
                  <a:pt x="580" y="74"/>
                  <a:pt x="580" y="73"/>
                  <a:pt x="580" y="72"/>
                </a:cubicBezTo>
                <a:cubicBezTo>
                  <a:pt x="579" y="72"/>
                  <a:pt x="579" y="71"/>
                  <a:pt x="578" y="71"/>
                </a:cubicBezTo>
                <a:cubicBezTo>
                  <a:pt x="575" y="70"/>
                  <a:pt x="571" y="69"/>
                  <a:pt x="567" y="69"/>
                </a:cubicBezTo>
                <a:cubicBezTo>
                  <a:pt x="564" y="69"/>
                  <a:pt x="562" y="69"/>
                  <a:pt x="559" y="71"/>
                </a:cubicBezTo>
                <a:cubicBezTo>
                  <a:pt x="559" y="71"/>
                  <a:pt x="559" y="71"/>
                  <a:pt x="559" y="71"/>
                </a:cubicBezTo>
                <a:cubicBezTo>
                  <a:pt x="559" y="71"/>
                  <a:pt x="559" y="71"/>
                  <a:pt x="559" y="71"/>
                </a:cubicBezTo>
                <a:cubicBezTo>
                  <a:pt x="559" y="71"/>
                  <a:pt x="559" y="71"/>
                  <a:pt x="559" y="71"/>
                </a:cubicBezTo>
                <a:cubicBezTo>
                  <a:pt x="559" y="71"/>
                  <a:pt x="559" y="71"/>
                  <a:pt x="558" y="72"/>
                </a:cubicBezTo>
                <a:cubicBezTo>
                  <a:pt x="559" y="71"/>
                  <a:pt x="559" y="71"/>
                  <a:pt x="559" y="71"/>
                </a:cubicBezTo>
                <a:cubicBezTo>
                  <a:pt x="559" y="69"/>
                  <a:pt x="559" y="68"/>
                  <a:pt x="559" y="66"/>
                </a:cubicBezTo>
                <a:cubicBezTo>
                  <a:pt x="559" y="65"/>
                  <a:pt x="557" y="64"/>
                  <a:pt x="556" y="64"/>
                </a:cubicBezTo>
                <a:cubicBezTo>
                  <a:pt x="555" y="65"/>
                  <a:pt x="554" y="66"/>
                  <a:pt x="554" y="67"/>
                </a:cubicBezTo>
                <a:cubicBezTo>
                  <a:pt x="553" y="68"/>
                  <a:pt x="553" y="69"/>
                  <a:pt x="554" y="71"/>
                </a:cubicBezTo>
                <a:cubicBezTo>
                  <a:pt x="555" y="72"/>
                  <a:pt x="556" y="72"/>
                  <a:pt x="557" y="73"/>
                </a:cubicBezTo>
                <a:close/>
                <a:moveTo>
                  <a:pt x="2149" y="445"/>
                </a:moveTo>
                <a:cubicBezTo>
                  <a:pt x="2151" y="442"/>
                  <a:pt x="2152" y="439"/>
                  <a:pt x="2152" y="436"/>
                </a:cubicBezTo>
                <a:cubicBezTo>
                  <a:pt x="2152" y="436"/>
                  <a:pt x="2151" y="435"/>
                  <a:pt x="2151" y="435"/>
                </a:cubicBezTo>
                <a:cubicBezTo>
                  <a:pt x="2151" y="435"/>
                  <a:pt x="2150" y="435"/>
                  <a:pt x="2150" y="435"/>
                </a:cubicBezTo>
                <a:cubicBezTo>
                  <a:pt x="2150" y="436"/>
                  <a:pt x="2149" y="436"/>
                  <a:pt x="2149" y="436"/>
                </a:cubicBezTo>
                <a:cubicBezTo>
                  <a:pt x="2148" y="438"/>
                  <a:pt x="2147" y="441"/>
                  <a:pt x="2146" y="443"/>
                </a:cubicBezTo>
                <a:cubicBezTo>
                  <a:pt x="2146" y="444"/>
                  <a:pt x="2147" y="444"/>
                  <a:pt x="2147" y="445"/>
                </a:cubicBezTo>
                <a:cubicBezTo>
                  <a:pt x="2147" y="445"/>
                  <a:pt x="2147" y="445"/>
                  <a:pt x="2148" y="445"/>
                </a:cubicBezTo>
                <a:cubicBezTo>
                  <a:pt x="2148" y="445"/>
                  <a:pt x="2149" y="445"/>
                  <a:pt x="2149" y="445"/>
                </a:cubicBezTo>
                <a:close/>
                <a:moveTo>
                  <a:pt x="603" y="441"/>
                </a:moveTo>
                <a:cubicBezTo>
                  <a:pt x="605" y="440"/>
                  <a:pt x="606" y="439"/>
                  <a:pt x="608" y="437"/>
                </a:cubicBezTo>
                <a:cubicBezTo>
                  <a:pt x="608" y="437"/>
                  <a:pt x="608" y="436"/>
                  <a:pt x="607" y="436"/>
                </a:cubicBezTo>
                <a:cubicBezTo>
                  <a:pt x="607" y="434"/>
                  <a:pt x="606" y="434"/>
                  <a:pt x="605" y="434"/>
                </a:cubicBezTo>
                <a:cubicBezTo>
                  <a:pt x="604" y="435"/>
                  <a:pt x="603" y="435"/>
                  <a:pt x="601" y="435"/>
                </a:cubicBezTo>
                <a:cubicBezTo>
                  <a:pt x="600" y="436"/>
                  <a:pt x="600" y="437"/>
                  <a:pt x="600" y="438"/>
                </a:cubicBezTo>
                <a:cubicBezTo>
                  <a:pt x="600" y="438"/>
                  <a:pt x="600" y="439"/>
                  <a:pt x="600" y="439"/>
                </a:cubicBezTo>
                <a:cubicBezTo>
                  <a:pt x="600" y="440"/>
                  <a:pt x="602" y="441"/>
                  <a:pt x="603" y="441"/>
                </a:cubicBezTo>
                <a:close/>
                <a:moveTo>
                  <a:pt x="1798" y="82"/>
                </a:moveTo>
                <a:cubicBezTo>
                  <a:pt x="1798" y="82"/>
                  <a:pt x="1799" y="82"/>
                  <a:pt x="1799" y="82"/>
                </a:cubicBezTo>
                <a:cubicBezTo>
                  <a:pt x="1799" y="82"/>
                  <a:pt x="1799" y="81"/>
                  <a:pt x="1800" y="81"/>
                </a:cubicBezTo>
                <a:cubicBezTo>
                  <a:pt x="1800" y="80"/>
                  <a:pt x="1799" y="79"/>
                  <a:pt x="1799" y="78"/>
                </a:cubicBezTo>
                <a:cubicBezTo>
                  <a:pt x="1798" y="76"/>
                  <a:pt x="1797" y="74"/>
                  <a:pt x="1795" y="74"/>
                </a:cubicBezTo>
                <a:cubicBezTo>
                  <a:pt x="1794" y="73"/>
                  <a:pt x="1794" y="73"/>
                  <a:pt x="1793" y="73"/>
                </a:cubicBezTo>
                <a:cubicBezTo>
                  <a:pt x="1793" y="72"/>
                  <a:pt x="1792" y="72"/>
                  <a:pt x="1792" y="73"/>
                </a:cubicBezTo>
                <a:cubicBezTo>
                  <a:pt x="1792" y="73"/>
                  <a:pt x="1792" y="74"/>
                  <a:pt x="1792" y="74"/>
                </a:cubicBezTo>
                <a:cubicBezTo>
                  <a:pt x="1794" y="77"/>
                  <a:pt x="1796" y="79"/>
                  <a:pt x="1798" y="82"/>
                </a:cubicBezTo>
                <a:close/>
                <a:moveTo>
                  <a:pt x="591" y="169"/>
                </a:moveTo>
                <a:cubicBezTo>
                  <a:pt x="592" y="169"/>
                  <a:pt x="593" y="168"/>
                  <a:pt x="594" y="168"/>
                </a:cubicBezTo>
                <a:cubicBezTo>
                  <a:pt x="594" y="168"/>
                  <a:pt x="594" y="167"/>
                  <a:pt x="595" y="166"/>
                </a:cubicBezTo>
                <a:cubicBezTo>
                  <a:pt x="595" y="166"/>
                  <a:pt x="594" y="166"/>
                  <a:pt x="594" y="166"/>
                </a:cubicBezTo>
                <a:cubicBezTo>
                  <a:pt x="592" y="165"/>
                  <a:pt x="589" y="165"/>
                  <a:pt x="587" y="166"/>
                </a:cubicBezTo>
                <a:cubicBezTo>
                  <a:pt x="585" y="166"/>
                  <a:pt x="584" y="167"/>
                  <a:pt x="584" y="169"/>
                </a:cubicBezTo>
                <a:cubicBezTo>
                  <a:pt x="586" y="169"/>
                  <a:pt x="589" y="170"/>
                  <a:pt x="591" y="169"/>
                </a:cubicBezTo>
                <a:close/>
                <a:moveTo>
                  <a:pt x="571" y="139"/>
                </a:moveTo>
                <a:cubicBezTo>
                  <a:pt x="572" y="139"/>
                  <a:pt x="574" y="139"/>
                  <a:pt x="575" y="137"/>
                </a:cubicBezTo>
                <a:cubicBezTo>
                  <a:pt x="575" y="136"/>
                  <a:pt x="575" y="135"/>
                  <a:pt x="575" y="133"/>
                </a:cubicBezTo>
                <a:cubicBezTo>
                  <a:pt x="574" y="133"/>
                  <a:pt x="574" y="133"/>
                  <a:pt x="573" y="133"/>
                </a:cubicBezTo>
                <a:cubicBezTo>
                  <a:pt x="571" y="133"/>
                  <a:pt x="570" y="135"/>
                  <a:pt x="569" y="136"/>
                </a:cubicBezTo>
                <a:cubicBezTo>
                  <a:pt x="569" y="137"/>
                  <a:pt x="570" y="139"/>
                  <a:pt x="571" y="139"/>
                </a:cubicBezTo>
                <a:close/>
                <a:moveTo>
                  <a:pt x="1159" y="147"/>
                </a:moveTo>
                <a:cubicBezTo>
                  <a:pt x="1159" y="147"/>
                  <a:pt x="1159" y="148"/>
                  <a:pt x="1159" y="148"/>
                </a:cubicBezTo>
                <a:cubicBezTo>
                  <a:pt x="1159" y="152"/>
                  <a:pt x="1161" y="155"/>
                  <a:pt x="1164" y="157"/>
                </a:cubicBezTo>
                <a:cubicBezTo>
                  <a:pt x="1165" y="157"/>
                  <a:pt x="1165" y="157"/>
                  <a:pt x="1165" y="157"/>
                </a:cubicBezTo>
                <a:cubicBezTo>
                  <a:pt x="1165" y="157"/>
                  <a:pt x="1165" y="156"/>
                  <a:pt x="1165" y="156"/>
                </a:cubicBezTo>
                <a:cubicBezTo>
                  <a:pt x="1164" y="153"/>
                  <a:pt x="1162" y="150"/>
                  <a:pt x="1160" y="147"/>
                </a:cubicBezTo>
                <a:cubicBezTo>
                  <a:pt x="1160" y="147"/>
                  <a:pt x="1160" y="147"/>
                  <a:pt x="1159" y="147"/>
                </a:cubicBezTo>
                <a:close/>
                <a:moveTo>
                  <a:pt x="636" y="349"/>
                </a:moveTo>
                <a:cubicBezTo>
                  <a:pt x="635" y="350"/>
                  <a:pt x="635" y="351"/>
                  <a:pt x="636" y="353"/>
                </a:cubicBezTo>
                <a:cubicBezTo>
                  <a:pt x="637" y="353"/>
                  <a:pt x="637" y="354"/>
                  <a:pt x="637" y="354"/>
                </a:cubicBezTo>
                <a:cubicBezTo>
                  <a:pt x="638" y="355"/>
                  <a:pt x="639" y="355"/>
                  <a:pt x="640" y="354"/>
                </a:cubicBezTo>
                <a:cubicBezTo>
                  <a:pt x="640" y="354"/>
                  <a:pt x="641" y="353"/>
                  <a:pt x="641" y="353"/>
                </a:cubicBezTo>
                <a:cubicBezTo>
                  <a:pt x="641" y="351"/>
                  <a:pt x="641" y="350"/>
                  <a:pt x="640" y="350"/>
                </a:cubicBezTo>
                <a:cubicBezTo>
                  <a:pt x="638" y="349"/>
                  <a:pt x="637" y="348"/>
                  <a:pt x="636" y="349"/>
                </a:cubicBezTo>
                <a:close/>
                <a:moveTo>
                  <a:pt x="580" y="470"/>
                </a:moveTo>
                <a:cubicBezTo>
                  <a:pt x="580" y="470"/>
                  <a:pt x="579" y="471"/>
                  <a:pt x="579" y="472"/>
                </a:cubicBezTo>
                <a:cubicBezTo>
                  <a:pt x="579" y="472"/>
                  <a:pt x="579" y="473"/>
                  <a:pt x="579" y="473"/>
                </a:cubicBezTo>
                <a:cubicBezTo>
                  <a:pt x="581" y="474"/>
                  <a:pt x="582" y="474"/>
                  <a:pt x="583" y="474"/>
                </a:cubicBezTo>
                <a:cubicBezTo>
                  <a:pt x="584" y="474"/>
                  <a:pt x="584" y="475"/>
                  <a:pt x="584" y="474"/>
                </a:cubicBezTo>
                <a:cubicBezTo>
                  <a:pt x="585" y="474"/>
                  <a:pt x="585" y="474"/>
                  <a:pt x="586" y="474"/>
                </a:cubicBezTo>
                <a:cubicBezTo>
                  <a:pt x="586" y="473"/>
                  <a:pt x="586" y="472"/>
                  <a:pt x="586" y="471"/>
                </a:cubicBezTo>
                <a:cubicBezTo>
                  <a:pt x="584" y="470"/>
                  <a:pt x="582" y="469"/>
                  <a:pt x="580" y="470"/>
                </a:cubicBezTo>
                <a:close/>
                <a:moveTo>
                  <a:pt x="2006" y="400"/>
                </a:moveTo>
                <a:cubicBezTo>
                  <a:pt x="2004" y="399"/>
                  <a:pt x="2003" y="400"/>
                  <a:pt x="2002" y="401"/>
                </a:cubicBezTo>
                <a:cubicBezTo>
                  <a:pt x="2001" y="403"/>
                  <a:pt x="2002" y="404"/>
                  <a:pt x="2004" y="404"/>
                </a:cubicBezTo>
                <a:cubicBezTo>
                  <a:pt x="2004" y="405"/>
                  <a:pt x="2005" y="405"/>
                  <a:pt x="2005" y="405"/>
                </a:cubicBezTo>
                <a:cubicBezTo>
                  <a:pt x="2006" y="405"/>
                  <a:pt x="2007" y="404"/>
                  <a:pt x="2007" y="404"/>
                </a:cubicBezTo>
                <a:cubicBezTo>
                  <a:pt x="2008" y="402"/>
                  <a:pt x="2007" y="400"/>
                  <a:pt x="2006" y="400"/>
                </a:cubicBezTo>
                <a:close/>
                <a:moveTo>
                  <a:pt x="2071" y="1220"/>
                </a:moveTo>
                <a:cubicBezTo>
                  <a:pt x="2070" y="1220"/>
                  <a:pt x="2070" y="1221"/>
                  <a:pt x="2070" y="1221"/>
                </a:cubicBezTo>
                <a:cubicBezTo>
                  <a:pt x="2070" y="1221"/>
                  <a:pt x="2071" y="1222"/>
                  <a:pt x="2071" y="1222"/>
                </a:cubicBezTo>
                <a:cubicBezTo>
                  <a:pt x="2072" y="1222"/>
                  <a:pt x="2073" y="1222"/>
                  <a:pt x="2074" y="1222"/>
                </a:cubicBezTo>
                <a:cubicBezTo>
                  <a:pt x="2075" y="1222"/>
                  <a:pt x="2075" y="1222"/>
                  <a:pt x="2076" y="1222"/>
                </a:cubicBezTo>
                <a:cubicBezTo>
                  <a:pt x="2076" y="1222"/>
                  <a:pt x="2077" y="1222"/>
                  <a:pt x="2077" y="1222"/>
                </a:cubicBezTo>
                <a:cubicBezTo>
                  <a:pt x="2077" y="1222"/>
                  <a:pt x="2078" y="1221"/>
                  <a:pt x="2078" y="1221"/>
                </a:cubicBezTo>
                <a:cubicBezTo>
                  <a:pt x="2078" y="1220"/>
                  <a:pt x="2078" y="1220"/>
                  <a:pt x="2077" y="1219"/>
                </a:cubicBezTo>
                <a:cubicBezTo>
                  <a:pt x="2075" y="1218"/>
                  <a:pt x="2073" y="1218"/>
                  <a:pt x="2071" y="1220"/>
                </a:cubicBezTo>
                <a:close/>
                <a:moveTo>
                  <a:pt x="1534" y="208"/>
                </a:moveTo>
                <a:cubicBezTo>
                  <a:pt x="1534" y="208"/>
                  <a:pt x="1533" y="208"/>
                  <a:pt x="1533" y="208"/>
                </a:cubicBezTo>
                <a:cubicBezTo>
                  <a:pt x="1531" y="209"/>
                  <a:pt x="1530" y="212"/>
                  <a:pt x="1532" y="213"/>
                </a:cubicBezTo>
                <a:cubicBezTo>
                  <a:pt x="1533" y="214"/>
                  <a:pt x="1534" y="215"/>
                  <a:pt x="1535" y="214"/>
                </a:cubicBezTo>
                <a:cubicBezTo>
                  <a:pt x="1536" y="214"/>
                  <a:pt x="1536" y="214"/>
                  <a:pt x="1537" y="213"/>
                </a:cubicBezTo>
                <a:cubicBezTo>
                  <a:pt x="1537" y="211"/>
                  <a:pt x="1536" y="209"/>
                  <a:pt x="1534" y="208"/>
                </a:cubicBezTo>
                <a:close/>
                <a:moveTo>
                  <a:pt x="2087" y="963"/>
                </a:moveTo>
                <a:cubicBezTo>
                  <a:pt x="2087" y="963"/>
                  <a:pt x="2086" y="963"/>
                  <a:pt x="2086" y="963"/>
                </a:cubicBezTo>
                <a:cubicBezTo>
                  <a:pt x="2085" y="965"/>
                  <a:pt x="2084" y="967"/>
                  <a:pt x="2084" y="970"/>
                </a:cubicBezTo>
                <a:cubicBezTo>
                  <a:pt x="2084" y="970"/>
                  <a:pt x="2085" y="971"/>
                  <a:pt x="2085" y="971"/>
                </a:cubicBezTo>
                <a:cubicBezTo>
                  <a:pt x="2085" y="971"/>
                  <a:pt x="2085" y="971"/>
                  <a:pt x="2086" y="971"/>
                </a:cubicBezTo>
                <a:cubicBezTo>
                  <a:pt x="2088" y="970"/>
                  <a:pt x="2089" y="967"/>
                  <a:pt x="2088" y="964"/>
                </a:cubicBezTo>
                <a:cubicBezTo>
                  <a:pt x="2088" y="963"/>
                  <a:pt x="2088" y="963"/>
                  <a:pt x="2087" y="963"/>
                </a:cubicBezTo>
                <a:close/>
                <a:moveTo>
                  <a:pt x="2059" y="1011"/>
                </a:moveTo>
                <a:cubicBezTo>
                  <a:pt x="2060" y="1011"/>
                  <a:pt x="2061" y="1010"/>
                  <a:pt x="2062" y="1009"/>
                </a:cubicBezTo>
                <a:cubicBezTo>
                  <a:pt x="2063" y="1008"/>
                  <a:pt x="2062" y="1007"/>
                  <a:pt x="2061" y="1007"/>
                </a:cubicBezTo>
                <a:cubicBezTo>
                  <a:pt x="2061" y="1006"/>
                  <a:pt x="2060" y="1006"/>
                  <a:pt x="2059" y="1006"/>
                </a:cubicBezTo>
                <a:cubicBezTo>
                  <a:pt x="2058" y="1006"/>
                  <a:pt x="2057" y="1006"/>
                  <a:pt x="2056" y="1007"/>
                </a:cubicBezTo>
                <a:cubicBezTo>
                  <a:pt x="2055" y="1007"/>
                  <a:pt x="2055" y="1007"/>
                  <a:pt x="2055" y="1008"/>
                </a:cubicBezTo>
                <a:cubicBezTo>
                  <a:pt x="2055" y="1008"/>
                  <a:pt x="2055" y="1009"/>
                  <a:pt x="2055" y="1009"/>
                </a:cubicBezTo>
                <a:cubicBezTo>
                  <a:pt x="2056" y="1010"/>
                  <a:pt x="2058" y="1010"/>
                  <a:pt x="2059" y="1011"/>
                </a:cubicBezTo>
                <a:close/>
                <a:moveTo>
                  <a:pt x="141" y="334"/>
                </a:moveTo>
                <a:cubicBezTo>
                  <a:pt x="139" y="336"/>
                  <a:pt x="137" y="337"/>
                  <a:pt x="137" y="339"/>
                </a:cubicBezTo>
                <a:cubicBezTo>
                  <a:pt x="139" y="339"/>
                  <a:pt x="141" y="340"/>
                  <a:pt x="143" y="339"/>
                </a:cubicBezTo>
                <a:cubicBezTo>
                  <a:pt x="143" y="339"/>
                  <a:pt x="144" y="338"/>
                  <a:pt x="144" y="338"/>
                </a:cubicBezTo>
                <a:cubicBezTo>
                  <a:pt x="145" y="337"/>
                  <a:pt x="144" y="336"/>
                  <a:pt x="144" y="335"/>
                </a:cubicBezTo>
                <a:cubicBezTo>
                  <a:pt x="143" y="334"/>
                  <a:pt x="141" y="334"/>
                  <a:pt x="141" y="334"/>
                </a:cubicBezTo>
                <a:close/>
                <a:moveTo>
                  <a:pt x="137" y="339"/>
                </a:moveTo>
                <a:cubicBezTo>
                  <a:pt x="136" y="340"/>
                  <a:pt x="134" y="341"/>
                  <a:pt x="133" y="340"/>
                </a:cubicBezTo>
                <a:cubicBezTo>
                  <a:pt x="131" y="340"/>
                  <a:pt x="130" y="340"/>
                  <a:pt x="129" y="342"/>
                </a:cubicBezTo>
                <a:cubicBezTo>
                  <a:pt x="129" y="342"/>
                  <a:pt x="129" y="343"/>
                  <a:pt x="128" y="343"/>
                </a:cubicBezTo>
                <a:cubicBezTo>
                  <a:pt x="128" y="343"/>
                  <a:pt x="128" y="343"/>
                  <a:pt x="127" y="343"/>
                </a:cubicBezTo>
                <a:cubicBezTo>
                  <a:pt x="121" y="344"/>
                  <a:pt x="120" y="345"/>
                  <a:pt x="120" y="351"/>
                </a:cubicBezTo>
                <a:cubicBezTo>
                  <a:pt x="120" y="352"/>
                  <a:pt x="120" y="353"/>
                  <a:pt x="121" y="353"/>
                </a:cubicBezTo>
                <a:cubicBezTo>
                  <a:pt x="122" y="354"/>
                  <a:pt x="122" y="355"/>
                  <a:pt x="122" y="355"/>
                </a:cubicBezTo>
                <a:cubicBezTo>
                  <a:pt x="123" y="356"/>
                  <a:pt x="124" y="356"/>
                  <a:pt x="124" y="356"/>
                </a:cubicBezTo>
                <a:cubicBezTo>
                  <a:pt x="127" y="353"/>
                  <a:pt x="130" y="351"/>
                  <a:pt x="134" y="349"/>
                </a:cubicBezTo>
                <a:cubicBezTo>
                  <a:pt x="136" y="349"/>
                  <a:pt x="137" y="347"/>
                  <a:pt x="139" y="346"/>
                </a:cubicBezTo>
                <a:cubicBezTo>
                  <a:pt x="140" y="345"/>
                  <a:pt x="140" y="344"/>
                  <a:pt x="140" y="342"/>
                </a:cubicBezTo>
                <a:cubicBezTo>
                  <a:pt x="140" y="341"/>
                  <a:pt x="139" y="341"/>
                  <a:pt x="138" y="340"/>
                </a:cubicBezTo>
                <a:cubicBezTo>
                  <a:pt x="138" y="340"/>
                  <a:pt x="137" y="339"/>
                  <a:pt x="137" y="339"/>
                </a:cubicBezTo>
                <a:cubicBezTo>
                  <a:pt x="137" y="339"/>
                  <a:pt x="137" y="339"/>
                  <a:pt x="137" y="339"/>
                </a:cubicBezTo>
                <a:cubicBezTo>
                  <a:pt x="137" y="339"/>
                  <a:pt x="137" y="339"/>
                  <a:pt x="137" y="339"/>
                </a:cubicBezTo>
                <a:close/>
                <a:moveTo>
                  <a:pt x="2249" y="1366"/>
                </a:moveTo>
                <a:cubicBezTo>
                  <a:pt x="2248" y="1368"/>
                  <a:pt x="2247" y="1369"/>
                  <a:pt x="2247" y="1372"/>
                </a:cubicBezTo>
                <a:cubicBezTo>
                  <a:pt x="2247" y="1372"/>
                  <a:pt x="2247" y="1372"/>
                  <a:pt x="2247" y="1372"/>
                </a:cubicBezTo>
                <a:cubicBezTo>
                  <a:pt x="2248" y="1372"/>
                  <a:pt x="2250" y="1372"/>
                  <a:pt x="2251" y="1371"/>
                </a:cubicBezTo>
                <a:cubicBezTo>
                  <a:pt x="2252" y="1371"/>
                  <a:pt x="2252" y="1369"/>
                  <a:pt x="2251" y="1367"/>
                </a:cubicBezTo>
                <a:cubicBezTo>
                  <a:pt x="2251" y="1366"/>
                  <a:pt x="2250" y="1366"/>
                  <a:pt x="2249" y="1366"/>
                </a:cubicBezTo>
                <a:close/>
                <a:moveTo>
                  <a:pt x="673" y="843"/>
                </a:moveTo>
                <a:cubicBezTo>
                  <a:pt x="673" y="845"/>
                  <a:pt x="673" y="846"/>
                  <a:pt x="675" y="846"/>
                </a:cubicBezTo>
                <a:cubicBezTo>
                  <a:pt x="676" y="846"/>
                  <a:pt x="677" y="845"/>
                  <a:pt x="678" y="843"/>
                </a:cubicBezTo>
                <a:cubicBezTo>
                  <a:pt x="678" y="842"/>
                  <a:pt x="677" y="840"/>
                  <a:pt x="675" y="840"/>
                </a:cubicBezTo>
                <a:cubicBezTo>
                  <a:pt x="674" y="840"/>
                  <a:pt x="673" y="841"/>
                  <a:pt x="673" y="842"/>
                </a:cubicBezTo>
                <a:cubicBezTo>
                  <a:pt x="673" y="842"/>
                  <a:pt x="673" y="843"/>
                  <a:pt x="673" y="843"/>
                </a:cubicBezTo>
                <a:close/>
                <a:moveTo>
                  <a:pt x="1377" y="76"/>
                </a:moveTo>
                <a:cubicBezTo>
                  <a:pt x="1378" y="75"/>
                  <a:pt x="1379" y="75"/>
                  <a:pt x="1379" y="74"/>
                </a:cubicBezTo>
                <a:cubicBezTo>
                  <a:pt x="1379" y="73"/>
                  <a:pt x="1379" y="71"/>
                  <a:pt x="1377" y="71"/>
                </a:cubicBezTo>
                <a:cubicBezTo>
                  <a:pt x="1376" y="70"/>
                  <a:pt x="1375" y="71"/>
                  <a:pt x="1374" y="71"/>
                </a:cubicBezTo>
                <a:cubicBezTo>
                  <a:pt x="1372" y="72"/>
                  <a:pt x="1372" y="74"/>
                  <a:pt x="1374" y="75"/>
                </a:cubicBezTo>
                <a:cubicBezTo>
                  <a:pt x="1375" y="76"/>
                  <a:pt x="1376" y="76"/>
                  <a:pt x="1377" y="76"/>
                </a:cubicBezTo>
                <a:close/>
                <a:moveTo>
                  <a:pt x="1501" y="826"/>
                </a:moveTo>
                <a:cubicBezTo>
                  <a:pt x="1500" y="826"/>
                  <a:pt x="1500" y="826"/>
                  <a:pt x="1500" y="826"/>
                </a:cubicBezTo>
                <a:cubicBezTo>
                  <a:pt x="1499" y="826"/>
                  <a:pt x="1498" y="827"/>
                  <a:pt x="1498" y="827"/>
                </a:cubicBezTo>
                <a:cubicBezTo>
                  <a:pt x="1497" y="828"/>
                  <a:pt x="1499" y="830"/>
                  <a:pt x="1500" y="830"/>
                </a:cubicBezTo>
                <a:cubicBezTo>
                  <a:pt x="1501" y="830"/>
                  <a:pt x="1503" y="830"/>
                  <a:pt x="1504" y="828"/>
                </a:cubicBezTo>
                <a:cubicBezTo>
                  <a:pt x="1504" y="827"/>
                  <a:pt x="1504" y="827"/>
                  <a:pt x="1504" y="826"/>
                </a:cubicBezTo>
                <a:cubicBezTo>
                  <a:pt x="1503" y="826"/>
                  <a:pt x="1501" y="826"/>
                  <a:pt x="1501" y="826"/>
                </a:cubicBezTo>
                <a:close/>
                <a:moveTo>
                  <a:pt x="664" y="268"/>
                </a:moveTo>
                <a:cubicBezTo>
                  <a:pt x="664" y="269"/>
                  <a:pt x="663" y="269"/>
                  <a:pt x="663" y="269"/>
                </a:cubicBezTo>
                <a:cubicBezTo>
                  <a:pt x="661" y="270"/>
                  <a:pt x="659" y="270"/>
                  <a:pt x="658" y="272"/>
                </a:cubicBezTo>
                <a:cubicBezTo>
                  <a:pt x="658" y="272"/>
                  <a:pt x="658" y="273"/>
                  <a:pt x="658" y="274"/>
                </a:cubicBezTo>
                <a:cubicBezTo>
                  <a:pt x="658" y="274"/>
                  <a:pt x="658" y="274"/>
                  <a:pt x="659" y="274"/>
                </a:cubicBezTo>
                <a:cubicBezTo>
                  <a:pt x="660" y="274"/>
                  <a:pt x="661" y="274"/>
                  <a:pt x="661" y="274"/>
                </a:cubicBezTo>
                <a:cubicBezTo>
                  <a:pt x="663" y="273"/>
                  <a:pt x="664" y="272"/>
                  <a:pt x="665" y="271"/>
                </a:cubicBezTo>
                <a:cubicBezTo>
                  <a:pt x="666" y="270"/>
                  <a:pt x="666" y="269"/>
                  <a:pt x="666" y="269"/>
                </a:cubicBezTo>
                <a:cubicBezTo>
                  <a:pt x="665" y="268"/>
                  <a:pt x="665" y="268"/>
                  <a:pt x="664" y="268"/>
                </a:cubicBezTo>
                <a:close/>
                <a:moveTo>
                  <a:pt x="2319" y="1039"/>
                </a:moveTo>
                <a:cubicBezTo>
                  <a:pt x="2318" y="1038"/>
                  <a:pt x="2317" y="1037"/>
                  <a:pt x="2316" y="1036"/>
                </a:cubicBezTo>
                <a:cubicBezTo>
                  <a:pt x="2315" y="1036"/>
                  <a:pt x="2315" y="1036"/>
                  <a:pt x="2315" y="1037"/>
                </a:cubicBezTo>
                <a:cubicBezTo>
                  <a:pt x="2314" y="1038"/>
                  <a:pt x="2315" y="1040"/>
                  <a:pt x="2315" y="1041"/>
                </a:cubicBezTo>
                <a:cubicBezTo>
                  <a:pt x="2315" y="1042"/>
                  <a:pt x="2316" y="1042"/>
                  <a:pt x="2318" y="1042"/>
                </a:cubicBezTo>
                <a:cubicBezTo>
                  <a:pt x="2319" y="1041"/>
                  <a:pt x="2319" y="1040"/>
                  <a:pt x="2319" y="1039"/>
                </a:cubicBezTo>
                <a:close/>
                <a:moveTo>
                  <a:pt x="685" y="294"/>
                </a:moveTo>
                <a:cubicBezTo>
                  <a:pt x="685" y="294"/>
                  <a:pt x="686" y="293"/>
                  <a:pt x="686" y="293"/>
                </a:cubicBezTo>
                <a:cubicBezTo>
                  <a:pt x="686" y="292"/>
                  <a:pt x="686" y="292"/>
                  <a:pt x="686" y="291"/>
                </a:cubicBezTo>
                <a:cubicBezTo>
                  <a:pt x="685" y="290"/>
                  <a:pt x="683" y="290"/>
                  <a:pt x="682" y="290"/>
                </a:cubicBezTo>
                <a:cubicBezTo>
                  <a:pt x="681" y="290"/>
                  <a:pt x="680" y="290"/>
                  <a:pt x="680" y="291"/>
                </a:cubicBezTo>
                <a:cubicBezTo>
                  <a:pt x="680" y="292"/>
                  <a:pt x="680" y="293"/>
                  <a:pt x="681" y="293"/>
                </a:cubicBezTo>
                <a:cubicBezTo>
                  <a:pt x="682" y="294"/>
                  <a:pt x="683" y="295"/>
                  <a:pt x="685" y="294"/>
                </a:cubicBezTo>
                <a:close/>
                <a:moveTo>
                  <a:pt x="2282" y="993"/>
                </a:moveTo>
                <a:cubicBezTo>
                  <a:pt x="2282" y="993"/>
                  <a:pt x="2282" y="992"/>
                  <a:pt x="2282" y="992"/>
                </a:cubicBezTo>
                <a:cubicBezTo>
                  <a:pt x="2283" y="992"/>
                  <a:pt x="2283" y="992"/>
                  <a:pt x="2283" y="992"/>
                </a:cubicBezTo>
                <a:cubicBezTo>
                  <a:pt x="2282" y="991"/>
                  <a:pt x="2281" y="990"/>
                  <a:pt x="2281" y="989"/>
                </a:cubicBezTo>
                <a:cubicBezTo>
                  <a:pt x="2281" y="989"/>
                  <a:pt x="2281" y="989"/>
                  <a:pt x="2281" y="989"/>
                </a:cubicBezTo>
                <a:cubicBezTo>
                  <a:pt x="2280" y="988"/>
                  <a:pt x="2279" y="987"/>
                  <a:pt x="2278" y="986"/>
                </a:cubicBezTo>
                <a:cubicBezTo>
                  <a:pt x="2278" y="985"/>
                  <a:pt x="2277" y="985"/>
                  <a:pt x="2277" y="985"/>
                </a:cubicBezTo>
                <a:cubicBezTo>
                  <a:pt x="2277" y="985"/>
                  <a:pt x="2276" y="987"/>
                  <a:pt x="2277" y="987"/>
                </a:cubicBezTo>
                <a:cubicBezTo>
                  <a:pt x="2278" y="990"/>
                  <a:pt x="2279" y="991"/>
                  <a:pt x="2282" y="993"/>
                </a:cubicBezTo>
                <a:close/>
                <a:moveTo>
                  <a:pt x="1353" y="91"/>
                </a:moveTo>
                <a:cubicBezTo>
                  <a:pt x="1352" y="91"/>
                  <a:pt x="1351" y="90"/>
                  <a:pt x="1350" y="90"/>
                </a:cubicBezTo>
                <a:cubicBezTo>
                  <a:pt x="1350" y="90"/>
                  <a:pt x="1349" y="91"/>
                  <a:pt x="1349" y="91"/>
                </a:cubicBezTo>
                <a:cubicBezTo>
                  <a:pt x="1348" y="91"/>
                  <a:pt x="1348" y="92"/>
                  <a:pt x="1348" y="92"/>
                </a:cubicBezTo>
                <a:cubicBezTo>
                  <a:pt x="1347" y="93"/>
                  <a:pt x="1348" y="93"/>
                  <a:pt x="1348" y="93"/>
                </a:cubicBezTo>
                <a:cubicBezTo>
                  <a:pt x="1351" y="93"/>
                  <a:pt x="1353" y="94"/>
                  <a:pt x="1355" y="95"/>
                </a:cubicBezTo>
                <a:cubicBezTo>
                  <a:pt x="1355" y="94"/>
                  <a:pt x="1355" y="94"/>
                  <a:pt x="1355" y="93"/>
                </a:cubicBezTo>
                <a:cubicBezTo>
                  <a:pt x="1354" y="91"/>
                  <a:pt x="1354" y="91"/>
                  <a:pt x="1353" y="91"/>
                </a:cubicBezTo>
                <a:close/>
                <a:moveTo>
                  <a:pt x="1355" y="95"/>
                </a:moveTo>
                <a:cubicBezTo>
                  <a:pt x="1355" y="95"/>
                  <a:pt x="1355" y="95"/>
                  <a:pt x="1355" y="95"/>
                </a:cubicBezTo>
                <a:cubicBezTo>
                  <a:pt x="1355" y="95"/>
                  <a:pt x="1355" y="95"/>
                  <a:pt x="1355" y="95"/>
                </a:cubicBezTo>
                <a:cubicBezTo>
                  <a:pt x="1355" y="95"/>
                  <a:pt x="1355" y="95"/>
                  <a:pt x="1355" y="95"/>
                </a:cubicBezTo>
                <a:cubicBezTo>
                  <a:pt x="1355" y="95"/>
                  <a:pt x="1355" y="95"/>
                  <a:pt x="1355" y="95"/>
                </a:cubicBezTo>
                <a:close/>
                <a:moveTo>
                  <a:pt x="1580" y="118"/>
                </a:moveTo>
                <a:cubicBezTo>
                  <a:pt x="1582" y="118"/>
                  <a:pt x="1584" y="116"/>
                  <a:pt x="1584" y="114"/>
                </a:cubicBezTo>
                <a:cubicBezTo>
                  <a:pt x="1584" y="114"/>
                  <a:pt x="1584" y="113"/>
                  <a:pt x="1583" y="113"/>
                </a:cubicBezTo>
                <a:cubicBezTo>
                  <a:pt x="1583" y="113"/>
                  <a:pt x="1583" y="113"/>
                  <a:pt x="1583" y="113"/>
                </a:cubicBezTo>
                <a:cubicBezTo>
                  <a:pt x="1582" y="113"/>
                  <a:pt x="1580" y="114"/>
                  <a:pt x="1579" y="115"/>
                </a:cubicBezTo>
                <a:cubicBezTo>
                  <a:pt x="1579" y="115"/>
                  <a:pt x="1579" y="116"/>
                  <a:pt x="1579" y="117"/>
                </a:cubicBezTo>
                <a:cubicBezTo>
                  <a:pt x="1579" y="117"/>
                  <a:pt x="1579" y="118"/>
                  <a:pt x="1580" y="118"/>
                </a:cubicBezTo>
                <a:close/>
                <a:moveTo>
                  <a:pt x="1624" y="77"/>
                </a:moveTo>
                <a:cubicBezTo>
                  <a:pt x="1624" y="77"/>
                  <a:pt x="1624" y="77"/>
                  <a:pt x="1624" y="77"/>
                </a:cubicBezTo>
                <a:cubicBezTo>
                  <a:pt x="1624" y="76"/>
                  <a:pt x="1624" y="76"/>
                  <a:pt x="1623" y="75"/>
                </a:cubicBezTo>
                <a:cubicBezTo>
                  <a:pt x="1621" y="75"/>
                  <a:pt x="1619" y="76"/>
                  <a:pt x="1617" y="75"/>
                </a:cubicBezTo>
                <a:cubicBezTo>
                  <a:pt x="1617" y="75"/>
                  <a:pt x="1616" y="75"/>
                  <a:pt x="1616" y="76"/>
                </a:cubicBezTo>
                <a:cubicBezTo>
                  <a:pt x="1616" y="76"/>
                  <a:pt x="1616" y="76"/>
                  <a:pt x="1616" y="76"/>
                </a:cubicBezTo>
                <a:cubicBezTo>
                  <a:pt x="1618" y="79"/>
                  <a:pt x="1621" y="79"/>
                  <a:pt x="1624" y="77"/>
                </a:cubicBezTo>
                <a:close/>
                <a:moveTo>
                  <a:pt x="761" y="1154"/>
                </a:moveTo>
                <a:cubicBezTo>
                  <a:pt x="761" y="1154"/>
                  <a:pt x="761" y="1154"/>
                  <a:pt x="761" y="1154"/>
                </a:cubicBezTo>
                <a:cubicBezTo>
                  <a:pt x="761" y="1154"/>
                  <a:pt x="761" y="1154"/>
                  <a:pt x="761" y="1154"/>
                </a:cubicBezTo>
                <a:cubicBezTo>
                  <a:pt x="761" y="1154"/>
                  <a:pt x="761" y="1154"/>
                  <a:pt x="761" y="1154"/>
                </a:cubicBezTo>
                <a:cubicBezTo>
                  <a:pt x="761" y="1154"/>
                  <a:pt x="761" y="1154"/>
                  <a:pt x="761" y="1154"/>
                </a:cubicBezTo>
                <a:close/>
                <a:moveTo>
                  <a:pt x="755" y="1157"/>
                </a:moveTo>
                <a:cubicBezTo>
                  <a:pt x="755" y="1158"/>
                  <a:pt x="754" y="1159"/>
                  <a:pt x="753" y="1160"/>
                </a:cubicBezTo>
                <a:cubicBezTo>
                  <a:pt x="752" y="1161"/>
                  <a:pt x="752" y="1162"/>
                  <a:pt x="752" y="1162"/>
                </a:cubicBezTo>
                <a:cubicBezTo>
                  <a:pt x="757" y="1162"/>
                  <a:pt x="759" y="1159"/>
                  <a:pt x="761" y="1155"/>
                </a:cubicBezTo>
                <a:cubicBezTo>
                  <a:pt x="761" y="1154"/>
                  <a:pt x="761" y="1154"/>
                  <a:pt x="761" y="1154"/>
                </a:cubicBezTo>
                <a:cubicBezTo>
                  <a:pt x="760" y="1154"/>
                  <a:pt x="759" y="1154"/>
                  <a:pt x="759" y="1155"/>
                </a:cubicBezTo>
                <a:cubicBezTo>
                  <a:pt x="757" y="1156"/>
                  <a:pt x="756" y="1156"/>
                  <a:pt x="755" y="1157"/>
                </a:cubicBezTo>
                <a:close/>
                <a:moveTo>
                  <a:pt x="755" y="1157"/>
                </a:moveTo>
                <a:cubicBezTo>
                  <a:pt x="755" y="1157"/>
                  <a:pt x="756" y="1157"/>
                  <a:pt x="756" y="1157"/>
                </a:cubicBezTo>
                <a:cubicBezTo>
                  <a:pt x="755" y="1157"/>
                  <a:pt x="755" y="1157"/>
                  <a:pt x="755" y="1157"/>
                </a:cubicBezTo>
                <a:cubicBezTo>
                  <a:pt x="755" y="1157"/>
                  <a:pt x="755" y="1157"/>
                  <a:pt x="755" y="1157"/>
                </a:cubicBezTo>
                <a:cubicBezTo>
                  <a:pt x="755" y="1157"/>
                  <a:pt x="755" y="1157"/>
                  <a:pt x="755" y="1157"/>
                </a:cubicBezTo>
                <a:close/>
                <a:moveTo>
                  <a:pt x="922" y="39"/>
                </a:moveTo>
                <a:cubicBezTo>
                  <a:pt x="923" y="39"/>
                  <a:pt x="923" y="39"/>
                  <a:pt x="924" y="39"/>
                </a:cubicBezTo>
                <a:cubicBezTo>
                  <a:pt x="924" y="39"/>
                  <a:pt x="925" y="38"/>
                  <a:pt x="925" y="38"/>
                </a:cubicBezTo>
                <a:cubicBezTo>
                  <a:pt x="926" y="36"/>
                  <a:pt x="925" y="35"/>
                  <a:pt x="924" y="35"/>
                </a:cubicBezTo>
                <a:cubicBezTo>
                  <a:pt x="923" y="34"/>
                  <a:pt x="922" y="35"/>
                  <a:pt x="921" y="36"/>
                </a:cubicBezTo>
                <a:cubicBezTo>
                  <a:pt x="921" y="37"/>
                  <a:pt x="921" y="38"/>
                  <a:pt x="922" y="39"/>
                </a:cubicBezTo>
                <a:close/>
                <a:moveTo>
                  <a:pt x="2020" y="936"/>
                </a:moveTo>
                <a:cubicBezTo>
                  <a:pt x="2021" y="936"/>
                  <a:pt x="2022" y="936"/>
                  <a:pt x="2023" y="936"/>
                </a:cubicBezTo>
                <a:cubicBezTo>
                  <a:pt x="2023" y="936"/>
                  <a:pt x="2024" y="936"/>
                  <a:pt x="2024" y="935"/>
                </a:cubicBezTo>
                <a:cubicBezTo>
                  <a:pt x="2024" y="935"/>
                  <a:pt x="2024" y="935"/>
                  <a:pt x="2023" y="935"/>
                </a:cubicBezTo>
                <a:cubicBezTo>
                  <a:pt x="2021" y="935"/>
                  <a:pt x="2018" y="934"/>
                  <a:pt x="2016" y="934"/>
                </a:cubicBezTo>
                <a:cubicBezTo>
                  <a:pt x="2015" y="934"/>
                  <a:pt x="2015" y="935"/>
                  <a:pt x="2015" y="935"/>
                </a:cubicBezTo>
                <a:cubicBezTo>
                  <a:pt x="2014" y="936"/>
                  <a:pt x="2015" y="936"/>
                  <a:pt x="2015" y="936"/>
                </a:cubicBezTo>
                <a:cubicBezTo>
                  <a:pt x="2017" y="936"/>
                  <a:pt x="2018" y="936"/>
                  <a:pt x="2020" y="936"/>
                </a:cubicBezTo>
                <a:cubicBezTo>
                  <a:pt x="2020" y="936"/>
                  <a:pt x="2020" y="936"/>
                  <a:pt x="2020" y="936"/>
                </a:cubicBezTo>
                <a:close/>
                <a:moveTo>
                  <a:pt x="2275" y="995"/>
                </a:moveTo>
                <a:cubicBezTo>
                  <a:pt x="2275" y="995"/>
                  <a:pt x="2276" y="995"/>
                  <a:pt x="2276" y="994"/>
                </a:cubicBezTo>
                <a:cubicBezTo>
                  <a:pt x="2276" y="994"/>
                  <a:pt x="2276" y="993"/>
                  <a:pt x="2276" y="993"/>
                </a:cubicBezTo>
                <a:cubicBezTo>
                  <a:pt x="2275" y="992"/>
                  <a:pt x="2273" y="991"/>
                  <a:pt x="2271" y="991"/>
                </a:cubicBezTo>
                <a:cubicBezTo>
                  <a:pt x="2271" y="991"/>
                  <a:pt x="2270" y="991"/>
                  <a:pt x="2270" y="992"/>
                </a:cubicBezTo>
                <a:cubicBezTo>
                  <a:pt x="2269" y="992"/>
                  <a:pt x="2270" y="993"/>
                  <a:pt x="2270" y="994"/>
                </a:cubicBezTo>
                <a:cubicBezTo>
                  <a:pt x="2272" y="995"/>
                  <a:pt x="2273" y="995"/>
                  <a:pt x="2275" y="995"/>
                </a:cubicBezTo>
                <a:close/>
                <a:moveTo>
                  <a:pt x="2107" y="528"/>
                </a:moveTo>
                <a:cubicBezTo>
                  <a:pt x="2106" y="528"/>
                  <a:pt x="2106" y="528"/>
                  <a:pt x="2106" y="528"/>
                </a:cubicBezTo>
                <a:cubicBezTo>
                  <a:pt x="2106" y="528"/>
                  <a:pt x="2106" y="528"/>
                  <a:pt x="2106" y="528"/>
                </a:cubicBezTo>
                <a:cubicBezTo>
                  <a:pt x="2106" y="528"/>
                  <a:pt x="2106" y="528"/>
                  <a:pt x="2107" y="528"/>
                </a:cubicBezTo>
                <a:cubicBezTo>
                  <a:pt x="2107" y="528"/>
                  <a:pt x="2107" y="528"/>
                  <a:pt x="2107" y="528"/>
                </a:cubicBezTo>
                <a:close/>
                <a:moveTo>
                  <a:pt x="2110" y="521"/>
                </a:moveTo>
                <a:cubicBezTo>
                  <a:pt x="2110" y="520"/>
                  <a:pt x="2109" y="520"/>
                  <a:pt x="2109" y="520"/>
                </a:cubicBezTo>
                <a:cubicBezTo>
                  <a:pt x="2108" y="521"/>
                  <a:pt x="2108" y="521"/>
                  <a:pt x="2108" y="522"/>
                </a:cubicBezTo>
                <a:cubicBezTo>
                  <a:pt x="2107" y="524"/>
                  <a:pt x="2106" y="526"/>
                  <a:pt x="2107" y="528"/>
                </a:cubicBezTo>
                <a:cubicBezTo>
                  <a:pt x="2109" y="526"/>
                  <a:pt x="2111" y="524"/>
                  <a:pt x="2111" y="521"/>
                </a:cubicBezTo>
                <a:cubicBezTo>
                  <a:pt x="2111" y="521"/>
                  <a:pt x="2111" y="521"/>
                  <a:pt x="2110" y="521"/>
                </a:cubicBezTo>
                <a:close/>
                <a:moveTo>
                  <a:pt x="1337" y="106"/>
                </a:moveTo>
                <a:cubicBezTo>
                  <a:pt x="1337" y="107"/>
                  <a:pt x="1337" y="108"/>
                  <a:pt x="1337" y="108"/>
                </a:cubicBezTo>
                <a:cubicBezTo>
                  <a:pt x="1338" y="109"/>
                  <a:pt x="1341" y="108"/>
                  <a:pt x="1342" y="107"/>
                </a:cubicBezTo>
                <a:cubicBezTo>
                  <a:pt x="1342" y="107"/>
                  <a:pt x="1342" y="107"/>
                  <a:pt x="1342" y="106"/>
                </a:cubicBezTo>
                <a:cubicBezTo>
                  <a:pt x="1341" y="106"/>
                  <a:pt x="1341" y="104"/>
                  <a:pt x="1340" y="104"/>
                </a:cubicBezTo>
                <a:cubicBezTo>
                  <a:pt x="1339" y="103"/>
                  <a:pt x="1338" y="104"/>
                  <a:pt x="1337" y="104"/>
                </a:cubicBezTo>
                <a:cubicBezTo>
                  <a:pt x="1337" y="105"/>
                  <a:pt x="1337" y="106"/>
                  <a:pt x="1337" y="106"/>
                </a:cubicBezTo>
                <a:close/>
                <a:moveTo>
                  <a:pt x="1376" y="100"/>
                </a:moveTo>
                <a:cubicBezTo>
                  <a:pt x="1376" y="101"/>
                  <a:pt x="1377" y="102"/>
                  <a:pt x="1378" y="102"/>
                </a:cubicBezTo>
                <a:cubicBezTo>
                  <a:pt x="1380" y="101"/>
                  <a:pt x="1381" y="100"/>
                  <a:pt x="1381" y="99"/>
                </a:cubicBezTo>
                <a:cubicBezTo>
                  <a:pt x="1381" y="98"/>
                  <a:pt x="1379" y="97"/>
                  <a:pt x="1378" y="97"/>
                </a:cubicBezTo>
                <a:cubicBezTo>
                  <a:pt x="1377" y="97"/>
                  <a:pt x="1376" y="98"/>
                  <a:pt x="1376" y="100"/>
                </a:cubicBezTo>
                <a:close/>
                <a:moveTo>
                  <a:pt x="1820" y="911"/>
                </a:moveTo>
                <a:cubicBezTo>
                  <a:pt x="1820" y="911"/>
                  <a:pt x="1819" y="911"/>
                  <a:pt x="1819" y="911"/>
                </a:cubicBezTo>
                <a:cubicBezTo>
                  <a:pt x="1819" y="911"/>
                  <a:pt x="1818" y="911"/>
                  <a:pt x="1818" y="912"/>
                </a:cubicBezTo>
                <a:cubicBezTo>
                  <a:pt x="1818" y="914"/>
                  <a:pt x="1819" y="915"/>
                  <a:pt x="1821" y="916"/>
                </a:cubicBezTo>
                <a:cubicBezTo>
                  <a:pt x="1821" y="916"/>
                  <a:pt x="1821" y="916"/>
                  <a:pt x="1821" y="916"/>
                </a:cubicBezTo>
                <a:cubicBezTo>
                  <a:pt x="1822" y="916"/>
                  <a:pt x="1822" y="915"/>
                  <a:pt x="1822" y="915"/>
                </a:cubicBezTo>
                <a:cubicBezTo>
                  <a:pt x="1822" y="913"/>
                  <a:pt x="1821" y="912"/>
                  <a:pt x="1820" y="911"/>
                </a:cubicBezTo>
                <a:close/>
                <a:moveTo>
                  <a:pt x="1349" y="101"/>
                </a:moveTo>
                <a:cubicBezTo>
                  <a:pt x="1351" y="100"/>
                  <a:pt x="1353" y="99"/>
                  <a:pt x="1354" y="97"/>
                </a:cubicBezTo>
                <a:cubicBezTo>
                  <a:pt x="1352" y="97"/>
                  <a:pt x="1351" y="97"/>
                  <a:pt x="1349" y="97"/>
                </a:cubicBezTo>
                <a:cubicBezTo>
                  <a:pt x="1348" y="97"/>
                  <a:pt x="1347" y="98"/>
                  <a:pt x="1347" y="100"/>
                </a:cubicBezTo>
                <a:cubicBezTo>
                  <a:pt x="1347" y="100"/>
                  <a:pt x="1347" y="101"/>
                  <a:pt x="1348" y="101"/>
                </a:cubicBezTo>
                <a:cubicBezTo>
                  <a:pt x="1348" y="101"/>
                  <a:pt x="1349" y="101"/>
                  <a:pt x="1349" y="101"/>
                </a:cubicBezTo>
                <a:close/>
                <a:moveTo>
                  <a:pt x="188" y="316"/>
                </a:moveTo>
                <a:cubicBezTo>
                  <a:pt x="188" y="316"/>
                  <a:pt x="188" y="316"/>
                  <a:pt x="188" y="316"/>
                </a:cubicBezTo>
                <a:cubicBezTo>
                  <a:pt x="188" y="316"/>
                  <a:pt x="188" y="316"/>
                  <a:pt x="188" y="316"/>
                </a:cubicBezTo>
                <a:cubicBezTo>
                  <a:pt x="188" y="316"/>
                  <a:pt x="188" y="316"/>
                  <a:pt x="188" y="316"/>
                </a:cubicBezTo>
                <a:cubicBezTo>
                  <a:pt x="188" y="316"/>
                  <a:pt x="188" y="316"/>
                  <a:pt x="188" y="316"/>
                </a:cubicBezTo>
                <a:close/>
                <a:moveTo>
                  <a:pt x="2129" y="503"/>
                </a:moveTo>
                <a:cubicBezTo>
                  <a:pt x="2132" y="502"/>
                  <a:pt x="2133" y="500"/>
                  <a:pt x="2132" y="497"/>
                </a:cubicBezTo>
                <a:cubicBezTo>
                  <a:pt x="2132" y="497"/>
                  <a:pt x="2132" y="497"/>
                  <a:pt x="2132" y="497"/>
                </a:cubicBezTo>
                <a:cubicBezTo>
                  <a:pt x="2132" y="497"/>
                  <a:pt x="2131" y="497"/>
                  <a:pt x="2131" y="497"/>
                </a:cubicBezTo>
                <a:cubicBezTo>
                  <a:pt x="2130" y="498"/>
                  <a:pt x="2129" y="500"/>
                  <a:pt x="2128" y="502"/>
                </a:cubicBezTo>
                <a:cubicBezTo>
                  <a:pt x="2128" y="502"/>
                  <a:pt x="2128" y="502"/>
                  <a:pt x="2129" y="503"/>
                </a:cubicBezTo>
                <a:cubicBezTo>
                  <a:pt x="2129" y="503"/>
                  <a:pt x="2129" y="503"/>
                  <a:pt x="2129" y="503"/>
                </a:cubicBezTo>
                <a:close/>
                <a:moveTo>
                  <a:pt x="1067" y="446"/>
                </a:moveTo>
                <a:cubicBezTo>
                  <a:pt x="1067" y="446"/>
                  <a:pt x="1067" y="446"/>
                  <a:pt x="1067" y="446"/>
                </a:cubicBezTo>
                <a:cubicBezTo>
                  <a:pt x="1067" y="446"/>
                  <a:pt x="1067" y="446"/>
                  <a:pt x="1067" y="446"/>
                </a:cubicBezTo>
                <a:cubicBezTo>
                  <a:pt x="1067" y="446"/>
                  <a:pt x="1067" y="446"/>
                  <a:pt x="1067" y="446"/>
                </a:cubicBezTo>
                <a:cubicBezTo>
                  <a:pt x="1067" y="446"/>
                  <a:pt x="1067" y="446"/>
                  <a:pt x="1067" y="446"/>
                </a:cubicBezTo>
                <a:close/>
                <a:moveTo>
                  <a:pt x="1072" y="441"/>
                </a:moveTo>
                <a:cubicBezTo>
                  <a:pt x="1072" y="440"/>
                  <a:pt x="1072" y="440"/>
                  <a:pt x="1071" y="440"/>
                </a:cubicBezTo>
                <a:cubicBezTo>
                  <a:pt x="1071" y="439"/>
                  <a:pt x="1071" y="439"/>
                  <a:pt x="1071" y="439"/>
                </a:cubicBezTo>
                <a:cubicBezTo>
                  <a:pt x="1069" y="440"/>
                  <a:pt x="1068" y="441"/>
                  <a:pt x="1068" y="442"/>
                </a:cubicBezTo>
                <a:cubicBezTo>
                  <a:pt x="1067" y="443"/>
                  <a:pt x="1067" y="444"/>
                  <a:pt x="1067" y="446"/>
                </a:cubicBezTo>
                <a:cubicBezTo>
                  <a:pt x="1068" y="445"/>
                  <a:pt x="1068" y="445"/>
                  <a:pt x="1069" y="445"/>
                </a:cubicBezTo>
                <a:cubicBezTo>
                  <a:pt x="1071" y="444"/>
                  <a:pt x="1071" y="443"/>
                  <a:pt x="1072" y="441"/>
                </a:cubicBezTo>
                <a:close/>
                <a:moveTo>
                  <a:pt x="1894" y="941"/>
                </a:moveTo>
                <a:cubicBezTo>
                  <a:pt x="1893" y="941"/>
                  <a:pt x="1893" y="941"/>
                  <a:pt x="1893" y="941"/>
                </a:cubicBezTo>
                <a:cubicBezTo>
                  <a:pt x="1893" y="942"/>
                  <a:pt x="1892" y="943"/>
                  <a:pt x="1893" y="944"/>
                </a:cubicBezTo>
                <a:cubicBezTo>
                  <a:pt x="1893" y="945"/>
                  <a:pt x="1894" y="945"/>
                  <a:pt x="1896" y="945"/>
                </a:cubicBezTo>
                <a:cubicBezTo>
                  <a:pt x="1896" y="945"/>
                  <a:pt x="1897" y="944"/>
                  <a:pt x="1898" y="944"/>
                </a:cubicBezTo>
                <a:cubicBezTo>
                  <a:pt x="1898" y="944"/>
                  <a:pt x="1898" y="943"/>
                  <a:pt x="1898" y="943"/>
                </a:cubicBezTo>
                <a:cubicBezTo>
                  <a:pt x="1897" y="941"/>
                  <a:pt x="1895" y="940"/>
                  <a:pt x="1894" y="941"/>
                </a:cubicBezTo>
                <a:close/>
                <a:moveTo>
                  <a:pt x="2268" y="983"/>
                </a:moveTo>
                <a:cubicBezTo>
                  <a:pt x="2268" y="983"/>
                  <a:pt x="2269" y="983"/>
                  <a:pt x="2269" y="983"/>
                </a:cubicBezTo>
                <a:cubicBezTo>
                  <a:pt x="2269" y="982"/>
                  <a:pt x="2269" y="982"/>
                  <a:pt x="2269" y="981"/>
                </a:cubicBezTo>
                <a:cubicBezTo>
                  <a:pt x="2268" y="979"/>
                  <a:pt x="2266" y="978"/>
                  <a:pt x="2264" y="978"/>
                </a:cubicBezTo>
                <a:cubicBezTo>
                  <a:pt x="2264" y="978"/>
                  <a:pt x="2263" y="978"/>
                  <a:pt x="2263" y="978"/>
                </a:cubicBezTo>
                <a:cubicBezTo>
                  <a:pt x="2263" y="979"/>
                  <a:pt x="2263" y="979"/>
                  <a:pt x="2263" y="979"/>
                </a:cubicBezTo>
                <a:cubicBezTo>
                  <a:pt x="2264" y="981"/>
                  <a:pt x="2266" y="982"/>
                  <a:pt x="2268" y="983"/>
                </a:cubicBezTo>
                <a:close/>
                <a:moveTo>
                  <a:pt x="538" y="247"/>
                </a:moveTo>
                <a:cubicBezTo>
                  <a:pt x="537" y="248"/>
                  <a:pt x="536" y="248"/>
                  <a:pt x="535" y="249"/>
                </a:cubicBezTo>
                <a:cubicBezTo>
                  <a:pt x="534" y="250"/>
                  <a:pt x="534" y="251"/>
                  <a:pt x="534" y="252"/>
                </a:cubicBezTo>
                <a:cubicBezTo>
                  <a:pt x="535" y="253"/>
                  <a:pt x="535" y="253"/>
                  <a:pt x="536" y="253"/>
                </a:cubicBezTo>
                <a:cubicBezTo>
                  <a:pt x="537" y="252"/>
                  <a:pt x="539" y="250"/>
                  <a:pt x="539" y="248"/>
                </a:cubicBezTo>
                <a:cubicBezTo>
                  <a:pt x="539" y="248"/>
                  <a:pt x="539" y="248"/>
                  <a:pt x="539" y="248"/>
                </a:cubicBezTo>
                <a:cubicBezTo>
                  <a:pt x="539" y="247"/>
                  <a:pt x="538" y="247"/>
                  <a:pt x="538" y="247"/>
                </a:cubicBezTo>
                <a:close/>
                <a:moveTo>
                  <a:pt x="1830" y="930"/>
                </a:moveTo>
                <a:cubicBezTo>
                  <a:pt x="1830" y="929"/>
                  <a:pt x="1829" y="930"/>
                  <a:pt x="1829" y="930"/>
                </a:cubicBezTo>
                <a:cubicBezTo>
                  <a:pt x="1828" y="930"/>
                  <a:pt x="1828" y="931"/>
                  <a:pt x="1828" y="931"/>
                </a:cubicBezTo>
                <a:cubicBezTo>
                  <a:pt x="1829" y="933"/>
                  <a:pt x="1829" y="934"/>
                  <a:pt x="1831" y="934"/>
                </a:cubicBezTo>
                <a:cubicBezTo>
                  <a:pt x="1831" y="934"/>
                  <a:pt x="1831" y="934"/>
                  <a:pt x="1832" y="934"/>
                </a:cubicBezTo>
                <a:cubicBezTo>
                  <a:pt x="1832" y="934"/>
                  <a:pt x="1832" y="933"/>
                  <a:pt x="1832" y="933"/>
                </a:cubicBezTo>
                <a:cubicBezTo>
                  <a:pt x="1832" y="931"/>
                  <a:pt x="1831" y="930"/>
                  <a:pt x="1830" y="930"/>
                </a:cubicBezTo>
                <a:close/>
                <a:moveTo>
                  <a:pt x="690" y="393"/>
                </a:moveTo>
                <a:cubicBezTo>
                  <a:pt x="689" y="393"/>
                  <a:pt x="688" y="394"/>
                  <a:pt x="688" y="394"/>
                </a:cubicBezTo>
                <a:cubicBezTo>
                  <a:pt x="688" y="395"/>
                  <a:pt x="688" y="395"/>
                  <a:pt x="688" y="395"/>
                </a:cubicBezTo>
                <a:cubicBezTo>
                  <a:pt x="688" y="396"/>
                  <a:pt x="689" y="396"/>
                  <a:pt x="689" y="396"/>
                </a:cubicBezTo>
                <a:cubicBezTo>
                  <a:pt x="690" y="396"/>
                  <a:pt x="691" y="395"/>
                  <a:pt x="691" y="395"/>
                </a:cubicBezTo>
                <a:cubicBezTo>
                  <a:pt x="692" y="394"/>
                  <a:pt x="692" y="394"/>
                  <a:pt x="692" y="393"/>
                </a:cubicBezTo>
                <a:cubicBezTo>
                  <a:pt x="691" y="392"/>
                  <a:pt x="690" y="392"/>
                  <a:pt x="690" y="393"/>
                </a:cubicBezTo>
                <a:close/>
                <a:moveTo>
                  <a:pt x="2281" y="1000"/>
                </a:moveTo>
                <a:cubicBezTo>
                  <a:pt x="2281" y="1000"/>
                  <a:pt x="2281" y="1000"/>
                  <a:pt x="2281" y="1001"/>
                </a:cubicBezTo>
                <a:cubicBezTo>
                  <a:pt x="2282" y="1002"/>
                  <a:pt x="2283" y="1003"/>
                  <a:pt x="2284" y="1003"/>
                </a:cubicBezTo>
                <a:cubicBezTo>
                  <a:pt x="2285" y="1003"/>
                  <a:pt x="2286" y="1002"/>
                  <a:pt x="2286" y="1002"/>
                </a:cubicBezTo>
                <a:cubicBezTo>
                  <a:pt x="2286" y="1002"/>
                  <a:pt x="2286" y="1001"/>
                  <a:pt x="2286" y="1001"/>
                </a:cubicBezTo>
                <a:cubicBezTo>
                  <a:pt x="2285" y="1000"/>
                  <a:pt x="2284" y="999"/>
                  <a:pt x="2282" y="999"/>
                </a:cubicBezTo>
                <a:cubicBezTo>
                  <a:pt x="2282" y="999"/>
                  <a:pt x="2281" y="999"/>
                  <a:pt x="2281" y="1000"/>
                </a:cubicBezTo>
                <a:close/>
                <a:moveTo>
                  <a:pt x="608" y="112"/>
                </a:moveTo>
                <a:cubicBezTo>
                  <a:pt x="608" y="112"/>
                  <a:pt x="608" y="111"/>
                  <a:pt x="607" y="111"/>
                </a:cubicBezTo>
                <a:cubicBezTo>
                  <a:pt x="606" y="111"/>
                  <a:pt x="604" y="111"/>
                  <a:pt x="603" y="112"/>
                </a:cubicBezTo>
                <a:cubicBezTo>
                  <a:pt x="602" y="112"/>
                  <a:pt x="602" y="113"/>
                  <a:pt x="603" y="113"/>
                </a:cubicBezTo>
                <a:cubicBezTo>
                  <a:pt x="603" y="114"/>
                  <a:pt x="604" y="114"/>
                  <a:pt x="605" y="115"/>
                </a:cubicBezTo>
                <a:cubicBezTo>
                  <a:pt x="606" y="114"/>
                  <a:pt x="607" y="113"/>
                  <a:pt x="608" y="113"/>
                </a:cubicBezTo>
                <a:cubicBezTo>
                  <a:pt x="608" y="112"/>
                  <a:pt x="608" y="112"/>
                  <a:pt x="608" y="112"/>
                </a:cubicBezTo>
                <a:close/>
                <a:moveTo>
                  <a:pt x="605" y="115"/>
                </a:moveTo>
                <a:cubicBezTo>
                  <a:pt x="605" y="115"/>
                  <a:pt x="604" y="115"/>
                  <a:pt x="604" y="115"/>
                </a:cubicBezTo>
                <a:cubicBezTo>
                  <a:pt x="604" y="115"/>
                  <a:pt x="605" y="115"/>
                  <a:pt x="605" y="115"/>
                </a:cubicBezTo>
                <a:cubicBezTo>
                  <a:pt x="605" y="115"/>
                  <a:pt x="605" y="115"/>
                  <a:pt x="605" y="115"/>
                </a:cubicBezTo>
                <a:cubicBezTo>
                  <a:pt x="605" y="115"/>
                  <a:pt x="605" y="115"/>
                  <a:pt x="605" y="115"/>
                </a:cubicBezTo>
                <a:close/>
                <a:moveTo>
                  <a:pt x="615" y="310"/>
                </a:moveTo>
                <a:cubicBezTo>
                  <a:pt x="614" y="310"/>
                  <a:pt x="614" y="311"/>
                  <a:pt x="614" y="311"/>
                </a:cubicBezTo>
                <a:cubicBezTo>
                  <a:pt x="614" y="312"/>
                  <a:pt x="614" y="312"/>
                  <a:pt x="614" y="313"/>
                </a:cubicBezTo>
                <a:cubicBezTo>
                  <a:pt x="614" y="314"/>
                  <a:pt x="615" y="314"/>
                  <a:pt x="616" y="315"/>
                </a:cubicBezTo>
                <a:cubicBezTo>
                  <a:pt x="616" y="315"/>
                  <a:pt x="617" y="315"/>
                  <a:pt x="617" y="315"/>
                </a:cubicBezTo>
                <a:cubicBezTo>
                  <a:pt x="617" y="315"/>
                  <a:pt x="618" y="315"/>
                  <a:pt x="617" y="314"/>
                </a:cubicBezTo>
                <a:cubicBezTo>
                  <a:pt x="617" y="312"/>
                  <a:pt x="616" y="311"/>
                  <a:pt x="615" y="310"/>
                </a:cubicBezTo>
                <a:close/>
                <a:moveTo>
                  <a:pt x="713" y="380"/>
                </a:moveTo>
                <a:cubicBezTo>
                  <a:pt x="712" y="380"/>
                  <a:pt x="712" y="380"/>
                  <a:pt x="712" y="380"/>
                </a:cubicBezTo>
                <a:cubicBezTo>
                  <a:pt x="711" y="381"/>
                  <a:pt x="710" y="381"/>
                  <a:pt x="710" y="382"/>
                </a:cubicBezTo>
                <a:cubicBezTo>
                  <a:pt x="710" y="383"/>
                  <a:pt x="711" y="384"/>
                  <a:pt x="711" y="384"/>
                </a:cubicBezTo>
                <a:cubicBezTo>
                  <a:pt x="711" y="385"/>
                  <a:pt x="712" y="385"/>
                  <a:pt x="712" y="385"/>
                </a:cubicBezTo>
                <a:cubicBezTo>
                  <a:pt x="713" y="384"/>
                  <a:pt x="713" y="384"/>
                  <a:pt x="714" y="383"/>
                </a:cubicBezTo>
                <a:cubicBezTo>
                  <a:pt x="714" y="382"/>
                  <a:pt x="714" y="381"/>
                  <a:pt x="713" y="380"/>
                </a:cubicBezTo>
                <a:cubicBezTo>
                  <a:pt x="713" y="380"/>
                  <a:pt x="713" y="380"/>
                  <a:pt x="713" y="380"/>
                </a:cubicBezTo>
                <a:close/>
                <a:moveTo>
                  <a:pt x="2219" y="947"/>
                </a:moveTo>
                <a:cubicBezTo>
                  <a:pt x="2219" y="950"/>
                  <a:pt x="2220" y="952"/>
                  <a:pt x="2221" y="955"/>
                </a:cubicBezTo>
                <a:cubicBezTo>
                  <a:pt x="2221" y="955"/>
                  <a:pt x="2221" y="955"/>
                  <a:pt x="2222" y="955"/>
                </a:cubicBezTo>
                <a:cubicBezTo>
                  <a:pt x="2222" y="955"/>
                  <a:pt x="2223" y="954"/>
                  <a:pt x="2223" y="953"/>
                </a:cubicBezTo>
                <a:cubicBezTo>
                  <a:pt x="2223" y="951"/>
                  <a:pt x="2221" y="948"/>
                  <a:pt x="2219" y="947"/>
                </a:cubicBezTo>
                <a:close/>
                <a:moveTo>
                  <a:pt x="1356" y="57"/>
                </a:moveTo>
                <a:cubicBezTo>
                  <a:pt x="1357" y="57"/>
                  <a:pt x="1357" y="57"/>
                  <a:pt x="1358" y="57"/>
                </a:cubicBezTo>
                <a:cubicBezTo>
                  <a:pt x="1359" y="57"/>
                  <a:pt x="1360" y="55"/>
                  <a:pt x="1359" y="54"/>
                </a:cubicBezTo>
                <a:cubicBezTo>
                  <a:pt x="1359" y="54"/>
                  <a:pt x="1358" y="53"/>
                  <a:pt x="1357" y="53"/>
                </a:cubicBezTo>
                <a:cubicBezTo>
                  <a:pt x="1356" y="53"/>
                  <a:pt x="1355" y="54"/>
                  <a:pt x="1355" y="55"/>
                </a:cubicBezTo>
                <a:cubicBezTo>
                  <a:pt x="1355" y="56"/>
                  <a:pt x="1356" y="56"/>
                  <a:pt x="1356" y="57"/>
                </a:cubicBezTo>
                <a:close/>
                <a:moveTo>
                  <a:pt x="1378" y="56"/>
                </a:moveTo>
                <a:cubicBezTo>
                  <a:pt x="1380" y="56"/>
                  <a:pt x="1380" y="55"/>
                  <a:pt x="1380" y="55"/>
                </a:cubicBezTo>
                <a:cubicBezTo>
                  <a:pt x="1380" y="54"/>
                  <a:pt x="1379" y="54"/>
                  <a:pt x="1378" y="54"/>
                </a:cubicBezTo>
                <a:cubicBezTo>
                  <a:pt x="1377" y="54"/>
                  <a:pt x="1376" y="55"/>
                  <a:pt x="1377" y="55"/>
                </a:cubicBezTo>
                <a:cubicBezTo>
                  <a:pt x="1377" y="56"/>
                  <a:pt x="1378" y="56"/>
                  <a:pt x="1378" y="56"/>
                </a:cubicBezTo>
                <a:close/>
                <a:moveTo>
                  <a:pt x="540" y="89"/>
                </a:moveTo>
                <a:cubicBezTo>
                  <a:pt x="540" y="90"/>
                  <a:pt x="541" y="90"/>
                  <a:pt x="541" y="91"/>
                </a:cubicBezTo>
                <a:cubicBezTo>
                  <a:pt x="541" y="92"/>
                  <a:pt x="542" y="92"/>
                  <a:pt x="543" y="92"/>
                </a:cubicBezTo>
                <a:cubicBezTo>
                  <a:pt x="544" y="92"/>
                  <a:pt x="545" y="91"/>
                  <a:pt x="545" y="90"/>
                </a:cubicBezTo>
                <a:cubicBezTo>
                  <a:pt x="544" y="90"/>
                  <a:pt x="544" y="89"/>
                  <a:pt x="544" y="89"/>
                </a:cubicBezTo>
                <a:cubicBezTo>
                  <a:pt x="543" y="89"/>
                  <a:pt x="542" y="88"/>
                  <a:pt x="542" y="88"/>
                </a:cubicBezTo>
                <a:cubicBezTo>
                  <a:pt x="541" y="88"/>
                  <a:pt x="540" y="89"/>
                  <a:pt x="540" y="89"/>
                </a:cubicBezTo>
                <a:close/>
                <a:moveTo>
                  <a:pt x="1872" y="914"/>
                </a:moveTo>
                <a:cubicBezTo>
                  <a:pt x="1872" y="914"/>
                  <a:pt x="1872" y="914"/>
                  <a:pt x="1872" y="913"/>
                </a:cubicBezTo>
                <a:cubicBezTo>
                  <a:pt x="1872" y="913"/>
                  <a:pt x="1872" y="912"/>
                  <a:pt x="1871" y="912"/>
                </a:cubicBezTo>
                <a:cubicBezTo>
                  <a:pt x="1871" y="912"/>
                  <a:pt x="1870" y="912"/>
                  <a:pt x="1869" y="912"/>
                </a:cubicBezTo>
                <a:cubicBezTo>
                  <a:pt x="1868" y="912"/>
                  <a:pt x="1868" y="912"/>
                  <a:pt x="1867" y="912"/>
                </a:cubicBezTo>
                <a:cubicBezTo>
                  <a:pt x="1868" y="913"/>
                  <a:pt x="1869" y="914"/>
                  <a:pt x="1871" y="915"/>
                </a:cubicBezTo>
                <a:cubicBezTo>
                  <a:pt x="1871" y="915"/>
                  <a:pt x="1872" y="914"/>
                  <a:pt x="1872" y="914"/>
                </a:cubicBezTo>
                <a:close/>
                <a:moveTo>
                  <a:pt x="2060" y="922"/>
                </a:moveTo>
                <a:cubicBezTo>
                  <a:pt x="2060" y="922"/>
                  <a:pt x="2060" y="923"/>
                  <a:pt x="2060" y="923"/>
                </a:cubicBezTo>
                <a:cubicBezTo>
                  <a:pt x="2060" y="923"/>
                  <a:pt x="2061" y="924"/>
                  <a:pt x="2061" y="924"/>
                </a:cubicBezTo>
                <a:cubicBezTo>
                  <a:pt x="2062" y="924"/>
                  <a:pt x="2063" y="924"/>
                  <a:pt x="2064" y="924"/>
                </a:cubicBezTo>
                <a:cubicBezTo>
                  <a:pt x="2064" y="924"/>
                  <a:pt x="2065" y="923"/>
                  <a:pt x="2065" y="923"/>
                </a:cubicBezTo>
                <a:cubicBezTo>
                  <a:pt x="2065" y="923"/>
                  <a:pt x="2065" y="923"/>
                  <a:pt x="2065" y="922"/>
                </a:cubicBezTo>
                <a:cubicBezTo>
                  <a:pt x="2063" y="921"/>
                  <a:pt x="2062" y="921"/>
                  <a:pt x="2060" y="922"/>
                </a:cubicBezTo>
                <a:close/>
                <a:moveTo>
                  <a:pt x="1528" y="166"/>
                </a:moveTo>
                <a:cubicBezTo>
                  <a:pt x="1529" y="166"/>
                  <a:pt x="1530" y="166"/>
                  <a:pt x="1530" y="164"/>
                </a:cubicBezTo>
                <a:cubicBezTo>
                  <a:pt x="1530" y="164"/>
                  <a:pt x="1529" y="163"/>
                  <a:pt x="1529" y="163"/>
                </a:cubicBezTo>
                <a:cubicBezTo>
                  <a:pt x="1528" y="162"/>
                  <a:pt x="1527" y="163"/>
                  <a:pt x="1527" y="164"/>
                </a:cubicBezTo>
                <a:cubicBezTo>
                  <a:pt x="1527" y="165"/>
                  <a:pt x="1527" y="166"/>
                  <a:pt x="1528" y="166"/>
                </a:cubicBezTo>
                <a:close/>
                <a:moveTo>
                  <a:pt x="615" y="143"/>
                </a:moveTo>
                <a:cubicBezTo>
                  <a:pt x="616" y="143"/>
                  <a:pt x="616" y="143"/>
                  <a:pt x="617" y="142"/>
                </a:cubicBezTo>
                <a:cubicBezTo>
                  <a:pt x="615" y="141"/>
                  <a:pt x="613" y="141"/>
                  <a:pt x="610" y="141"/>
                </a:cubicBezTo>
                <a:cubicBezTo>
                  <a:pt x="611" y="144"/>
                  <a:pt x="611" y="144"/>
                  <a:pt x="615" y="143"/>
                </a:cubicBezTo>
                <a:close/>
                <a:moveTo>
                  <a:pt x="610" y="141"/>
                </a:moveTo>
                <a:cubicBezTo>
                  <a:pt x="610" y="141"/>
                  <a:pt x="610" y="141"/>
                  <a:pt x="610" y="141"/>
                </a:cubicBezTo>
                <a:cubicBezTo>
                  <a:pt x="610" y="141"/>
                  <a:pt x="610" y="141"/>
                  <a:pt x="610" y="141"/>
                </a:cubicBezTo>
                <a:cubicBezTo>
                  <a:pt x="610" y="141"/>
                  <a:pt x="610" y="141"/>
                  <a:pt x="610" y="141"/>
                </a:cubicBezTo>
                <a:cubicBezTo>
                  <a:pt x="610" y="141"/>
                  <a:pt x="610" y="141"/>
                  <a:pt x="610" y="141"/>
                </a:cubicBezTo>
                <a:close/>
                <a:moveTo>
                  <a:pt x="2011" y="844"/>
                </a:moveTo>
                <a:cubicBezTo>
                  <a:pt x="2010" y="844"/>
                  <a:pt x="2009" y="845"/>
                  <a:pt x="2008" y="845"/>
                </a:cubicBezTo>
                <a:cubicBezTo>
                  <a:pt x="2010" y="848"/>
                  <a:pt x="2011" y="848"/>
                  <a:pt x="2012" y="847"/>
                </a:cubicBezTo>
                <a:cubicBezTo>
                  <a:pt x="2013" y="847"/>
                  <a:pt x="2014" y="845"/>
                  <a:pt x="2013" y="845"/>
                </a:cubicBezTo>
                <a:cubicBezTo>
                  <a:pt x="2013" y="844"/>
                  <a:pt x="2012" y="844"/>
                  <a:pt x="2011" y="844"/>
                </a:cubicBezTo>
                <a:close/>
                <a:moveTo>
                  <a:pt x="2010" y="839"/>
                </a:moveTo>
                <a:cubicBezTo>
                  <a:pt x="2010" y="839"/>
                  <a:pt x="2010" y="839"/>
                  <a:pt x="2010" y="838"/>
                </a:cubicBezTo>
                <a:cubicBezTo>
                  <a:pt x="2009" y="838"/>
                  <a:pt x="2009" y="838"/>
                  <a:pt x="2008" y="838"/>
                </a:cubicBezTo>
                <a:cubicBezTo>
                  <a:pt x="2008" y="839"/>
                  <a:pt x="2007" y="840"/>
                  <a:pt x="2007" y="840"/>
                </a:cubicBezTo>
                <a:cubicBezTo>
                  <a:pt x="2007" y="842"/>
                  <a:pt x="2007" y="844"/>
                  <a:pt x="2007" y="845"/>
                </a:cubicBezTo>
                <a:cubicBezTo>
                  <a:pt x="2007" y="845"/>
                  <a:pt x="2008" y="845"/>
                  <a:pt x="2008" y="845"/>
                </a:cubicBezTo>
                <a:cubicBezTo>
                  <a:pt x="2009" y="844"/>
                  <a:pt x="2009" y="843"/>
                  <a:pt x="2010" y="842"/>
                </a:cubicBezTo>
                <a:cubicBezTo>
                  <a:pt x="2010" y="841"/>
                  <a:pt x="2010" y="840"/>
                  <a:pt x="2010" y="839"/>
                </a:cubicBezTo>
                <a:close/>
                <a:moveTo>
                  <a:pt x="2007" y="840"/>
                </a:moveTo>
                <a:cubicBezTo>
                  <a:pt x="2007" y="840"/>
                  <a:pt x="2007" y="840"/>
                  <a:pt x="2007" y="840"/>
                </a:cubicBezTo>
                <a:cubicBezTo>
                  <a:pt x="2007" y="840"/>
                  <a:pt x="2006" y="840"/>
                  <a:pt x="2006" y="840"/>
                </a:cubicBezTo>
                <a:cubicBezTo>
                  <a:pt x="2006" y="840"/>
                  <a:pt x="2006" y="840"/>
                  <a:pt x="2006" y="840"/>
                </a:cubicBezTo>
                <a:cubicBezTo>
                  <a:pt x="2006" y="840"/>
                  <a:pt x="2007" y="840"/>
                  <a:pt x="2007" y="840"/>
                </a:cubicBezTo>
                <a:close/>
                <a:moveTo>
                  <a:pt x="2008" y="845"/>
                </a:moveTo>
                <a:cubicBezTo>
                  <a:pt x="2008" y="845"/>
                  <a:pt x="2008" y="845"/>
                  <a:pt x="2008" y="845"/>
                </a:cubicBezTo>
                <a:cubicBezTo>
                  <a:pt x="2008" y="845"/>
                  <a:pt x="2008" y="845"/>
                  <a:pt x="2008" y="845"/>
                </a:cubicBezTo>
                <a:cubicBezTo>
                  <a:pt x="2008" y="845"/>
                  <a:pt x="2008" y="845"/>
                  <a:pt x="2008" y="845"/>
                </a:cubicBezTo>
                <a:cubicBezTo>
                  <a:pt x="2008" y="845"/>
                  <a:pt x="2008" y="845"/>
                  <a:pt x="2008" y="845"/>
                </a:cubicBezTo>
                <a:close/>
                <a:moveTo>
                  <a:pt x="678" y="810"/>
                </a:moveTo>
                <a:cubicBezTo>
                  <a:pt x="678" y="810"/>
                  <a:pt x="677" y="809"/>
                  <a:pt x="677" y="810"/>
                </a:cubicBezTo>
                <a:cubicBezTo>
                  <a:pt x="676" y="810"/>
                  <a:pt x="676" y="811"/>
                  <a:pt x="676" y="811"/>
                </a:cubicBezTo>
                <a:cubicBezTo>
                  <a:pt x="677" y="812"/>
                  <a:pt x="677" y="812"/>
                  <a:pt x="678" y="813"/>
                </a:cubicBezTo>
                <a:cubicBezTo>
                  <a:pt x="678" y="813"/>
                  <a:pt x="679" y="812"/>
                  <a:pt x="679" y="812"/>
                </a:cubicBezTo>
                <a:cubicBezTo>
                  <a:pt x="679" y="811"/>
                  <a:pt x="679" y="811"/>
                  <a:pt x="678" y="810"/>
                </a:cubicBezTo>
                <a:close/>
                <a:moveTo>
                  <a:pt x="677" y="798"/>
                </a:moveTo>
                <a:cubicBezTo>
                  <a:pt x="677" y="798"/>
                  <a:pt x="676" y="797"/>
                  <a:pt x="676" y="797"/>
                </a:cubicBezTo>
                <a:cubicBezTo>
                  <a:pt x="675" y="797"/>
                  <a:pt x="674" y="798"/>
                  <a:pt x="673" y="799"/>
                </a:cubicBezTo>
                <a:cubicBezTo>
                  <a:pt x="673" y="799"/>
                  <a:pt x="674" y="800"/>
                  <a:pt x="674" y="800"/>
                </a:cubicBezTo>
                <a:cubicBezTo>
                  <a:pt x="675" y="801"/>
                  <a:pt x="677" y="799"/>
                  <a:pt x="677" y="798"/>
                </a:cubicBezTo>
                <a:close/>
                <a:moveTo>
                  <a:pt x="644" y="347"/>
                </a:moveTo>
                <a:cubicBezTo>
                  <a:pt x="644" y="348"/>
                  <a:pt x="644" y="348"/>
                  <a:pt x="644" y="349"/>
                </a:cubicBezTo>
                <a:cubicBezTo>
                  <a:pt x="644" y="350"/>
                  <a:pt x="645" y="351"/>
                  <a:pt x="646" y="351"/>
                </a:cubicBezTo>
                <a:cubicBezTo>
                  <a:pt x="647" y="351"/>
                  <a:pt x="647" y="351"/>
                  <a:pt x="648" y="350"/>
                </a:cubicBezTo>
                <a:cubicBezTo>
                  <a:pt x="648" y="350"/>
                  <a:pt x="648" y="349"/>
                  <a:pt x="648" y="349"/>
                </a:cubicBezTo>
                <a:cubicBezTo>
                  <a:pt x="647" y="348"/>
                  <a:pt x="646" y="347"/>
                  <a:pt x="644" y="347"/>
                </a:cubicBezTo>
                <a:close/>
                <a:moveTo>
                  <a:pt x="562" y="731"/>
                </a:moveTo>
                <a:cubicBezTo>
                  <a:pt x="561" y="731"/>
                  <a:pt x="560" y="732"/>
                  <a:pt x="560" y="733"/>
                </a:cubicBezTo>
                <a:cubicBezTo>
                  <a:pt x="560" y="734"/>
                  <a:pt x="561" y="735"/>
                  <a:pt x="562" y="735"/>
                </a:cubicBezTo>
                <a:cubicBezTo>
                  <a:pt x="562" y="735"/>
                  <a:pt x="563" y="734"/>
                  <a:pt x="563" y="733"/>
                </a:cubicBezTo>
                <a:cubicBezTo>
                  <a:pt x="563" y="732"/>
                  <a:pt x="562" y="731"/>
                  <a:pt x="562" y="731"/>
                </a:cubicBezTo>
                <a:close/>
                <a:moveTo>
                  <a:pt x="569" y="721"/>
                </a:moveTo>
                <a:cubicBezTo>
                  <a:pt x="571" y="720"/>
                  <a:pt x="570" y="717"/>
                  <a:pt x="569" y="716"/>
                </a:cubicBezTo>
                <a:cubicBezTo>
                  <a:pt x="568" y="716"/>
                  <a:pt x="568" y="716"/>
                  <a:pt x="568" y="717"/>
                </a:cubicBezTo>
                <a:cubicBezTo>
                  <a:pt x="567" y="718"/>
                  <a:pt x="568" y="720"/>
                  <a:pt x="569" y="721"/>
                </a:cubicBezTo>
                <a:cubicBezTo>
                  <a:pt x="569" y="721"/>
                  <a:pt x="569" y="721"/>
                  <a:pt x="569" y="721"/>
                </a:cubicBezTo>
                <a:close/>
                <a:moveTo>
                  <a:pt x="559" y="716"/>
                </a:moveTo>
                <a:cubicBezTo>
                  <a:pt x="558" y="717"/>
                  <a:pt x="558" y="717"/>
                  <a:pt x="559" y="718"/>
                </a:cubicBezTo>
                <a:cubicBezTo>
                  <a:pt x="559" y="718"/>
                  <a:pt x="559" y="718"/>
                  <a:pt x="559" y="718"/>
                </a:cubicBezTo>
                <a:cubicBezTo>
                  <a:pt x="560" y="719"/>
                  <a:pt x="561" y="718"/>
                  <a:pt x="562" y="717"/>
                </a:cubicBezTo>
                <a:cubicBezTo>
                  <a:pt x="563" y="717"/>
                  <a:pt x="563" y="717"/>
                  <a:pt x="563" y="716"/>
                </a:cubicBezTo>
                <a:cubicBezTo>
                  <a:pt x="562" y="716"/>
                  <a:pt x="562" y="716"/>
                  <a:pt x="562" y="716"/>
                </a:cubicBezTo>
                <a:cubicBezTo>
                  <a:pt x="561" y="716"/>
                  <a:pt x="560" y="716"/>
                  <a:pt x="559" y="716"/>
                </a:cubicBezTo>
                <a:close/>
                <a:moveTo>
                  <a:pt x="593" y="763"/>
                </a:moveTo>
                <a:cubicBezTo>
                  <a:pt x="593" y="763"/>
                  <a:pt x="594" y="762"/>
                  <a:pt x="594" y="762"/>
                </a:cubicBezTo>
                <a:cubicBezTo>
                  <a:pt x="594" y="762"/>
                  <a:pt x="593" y="761"/>
                  <a:pt x="593" y="761"/>
                </a:cubicBezTo>
                <a:cubicBezTo>
                  <a:pt x="592" y="760"/>
                  <a:pt x="592" y="760"/>
                  <a:pt x="591" y="761"/>
                </a:cubicBezTo>
                <a:cubicBezTo>
                  <a:pt x="591" y="761"/>
                  <a:pt x="590" y="762"/>
                  <a:pt x="590" y="762"/>
                </a:cubicBezTo>
                <a:cubicBezTo>
                  <a:pt x="590" y="763"/>
                  <a:pt x="591" y="763"/>
                  <a:pt x="591" y="763"/>
                </a:cubicBezTo>
                <a:cubicBezTo>
                  <a:pt x="592" y="763"/>
                  <a:pt x="593" y="763"/>
                  <a:pt x="593" y="763"/>
                </a:cubicBezTo>
                <a:close/>
                <a:moveTo>
                  <a:pt x="2215" y="945"/>
                </a:moveTo>
                <a:cubicBezTo>
                  <a:pt x="2215" y="945"/>
                  <a:pt x="2215" y="945"/>
                  <a:pt x="2215" y="945"/>
                </a:cubicBezTo>
                <a:cubicBezTo>
                  <a:pt x="2215" y="945"/>
                  <a:pt x="2215" y="945"/>
                  <a:pt x="2215" y="945"/>
                </a:cubicBezTo>
                <a:cubicBezTo>
                  <a:pt x="2215" y="945"/>
                  <a:pt x="2215" y="945"/>
                  <a:pt x="2215" y="945"/>
                </a:cubicBezTo>
                <a:cubicBezTo>
                  <a:pt x="2215" y="945"/>
                  <a:pt x="2215" y="945"/>
                  <a:pt x="2215" y="945"/>
                </a:cubicBezTo>
                <a:close/>
                <a:moveTo>
                  <a:pt x="2208" y="942"/>
                </a:moveTo>
                <a:cubicBezTo>
                  <a:pt x="2210" y="944"/>
                  <a:pt x="2212" y="945"/>
                  <a:pt x="2215" y="945"/>
                </a:cubicBezTo>
                <a:cubicBezTo>
                  <a:pt x="2213" y="942"/>
                  <a:pt x="2211" y="942"/>
                  <a:pt x="2208" y="942"/>
                </a:cubicBezTo>
                <a:close/>
                <a:moveTo>
                  <a:pt x="2036" y="927"/>
                </a:moveTo>
                <a:cubicBezTo>
                  <a:pt x="2036" y="927"/>
                  <a:pt x="2037" y="928"/>
                  <a:pt x="2038" y="927"/>
                </a:cubicBezTo>
                <a:cubicBezTo>
                  <a:pt x="2039" y="927"/>
                  <a:pt x="2039" y="926"/>
                  <a:pt x="2040" y="926"/>
                </a:cubicBezTo>
                <a:cubicBezTo>
                  <a:pt x="2040" y="926"/>
                  <a:pt x="2040" y="926"/>
                  <a:pt x="2040" y="926"/>
                </a:cubicBezTo>
                <a:cubicBezTo>
                  <a:pt x="2040" y="926"/>
                  <a:pt x="2040" y="926"/>
                  <a:pt x="2040" y="926"/>
                </a:cubicBezTo>
                <a:cubicBezTo>
                  <a:pt x="2040" y="926"/>
                  <a:pt x="2041" y="926"/>
                  <a:pt x="2041" y="926"/>
                </a:cubicBezTo>
                <a:cubicBezTo>
                  <a:pt x="2041" y="924"/>
                  <a:pt x="2041" y="923"/>
                  <a:pt x="2041" y="922"/>
                </a:cubicBezTo>
                <a:cubicBezTo>
                  <a:pt x="2040" y="921"/>
                  <a:pt x="2041" y="920"/>
                  <a:pt x="2042" y="920"/>
                </a:cubicBezTo>
                <a:cubicBezTo>
                  <a:pt x="2042" y="919"/>
                  <a:pt x="2042" y="919"/>
                  <a:pt x="2042" y="919"/>
                </a:cubicBezTo>
                <a:cubicBezTo>
                  <a:pt x="2044" y="919"/>
                  <a:pt x="2045" y="919"/>
                  <a:pt x="2044" y="916"/>
                </a:cubicBezTo>
                <a:cubicBezTo>
                  <a:pt x="2044" y="916"/>
                  <a:pt x="2045" y="915"/>
                  <a:pt x="2045" y="914"/>
                </a:cubicBezTo>
                <a:cubicBezTo>
                  <a:pt x="2046" y="913"/>
                  <a:pt x="2047" y="913"/>
                  <a:pt x="2047" y="911"/>
                </a:cubicBezTo>
                <a:cubicBezTo>
                  <a:pt x="2047" y="911"/>
                  <a:pt x="2046" y="910"/>
                  <a:pt x="2046" y="910"/>
                </a:cubicBezTo>
                <a:cubicBezTo>
                  <a:pt x="2045" y="910"/>
                  <a:pt x="2044" y="909"/>
                  <a:pt x="2044" y="909"/>
                </a:cubicBezTo>
                <a:cubicBezTo>
                  <a:pt x="2043" y="909"/>
                  <a:pt x="2042" y="909"/>
                  <a:pt x="2042" y="908"/>
                </a:cubicBezTo>
                <a:cubicBezTo>
                  <a:pt x="2041" y="908"/>
                  <a:pt x="2041" y="907"/>
                  <a:pt x="2043" y="906"/>
                </a:cubicBezTo>
                <a:cubicBezTo>
                  <a:pt x="2043" y="906"/>
                  <a:pt x="2044" y="906"/>
                  <a:pt x="2044" y="906"/>
                </a:cubicBezTo>
                <a:cubicBezTo>
                  <a:pt x="2044" y="905"/>
                  <a:pt x="2044" y="905"/>
                  <a:pt x="2044" y="904"/>
                </a:cubicBezTo>
                <a:cubicBezTo>
                  <a:pt x="2044" y="904"/>
                  <a:pt x="2044" y="904"/>
                  <a:pt x="2043" y="904"/>
                </a:cubicBezTo>
                <a:cubicBezTo>
                  <a:pt x="2037" y="905"/>
                  <a:pt x="2036" y="909"/>
                  <a:pt x="2036" y="915"/>
                </a:cubicBezTo>
                <a:cubicBezTo>
                  <a:pt x="2036" y="916"/>
                  <a:pt x="2037" y="917"/>
                  <a:pt x="2037" y="918"/>
                </a:cubicBezTo>
                <a:cubicBezTo>
                  <a:pt x="2037" y="920"/>
                  <a:pt x="2038" y="922"/>
                  <a:pt x="2038" y="924"/>
                </a:cubicBezTo>
                <a:cubicBezTo>
                  <a:pt x="2038" y="924"/>
                  <a:pt x="2038" y="924"/>
                  <a:pt x="2038" y="924"/>
                </a:cubicBezTo>
                <a:cubicBezTo>
                  <a:pt x="2038" y="924"/>
                  <a:pt x="2038" y="924"/>
                  <a:pt x="2038" y="924"/>
                </a:cubicBezTo>
                <a:cubicBezTo>
                  <a:pt x="2038" y="924"/>
                  <a:pt x="2038" y="924"/>
                  <a:pt x="2038" y="924"/>
                </a:cubicBezTo>
                <a:cubicBezTo>
                  <a:pt x="2038" y="924"/>
                  <a:pt x="2039" y="925"/>
                  <a:pt x="2039" y="925"/>
                </a:cubicBezTo>
                <a:cubicBezTo>
                  <a:pt x="2039" y="925"/>
                  <a:pt x="2038" y="924"/>
                  <a:pt x="2038" y="924"/>
                </a:cubicBezTo>
                <a:cubicBezTo>
                  <a:pt x="2038" y="924"/>
                  <a:pt x="2037" y="924"/>
                  <a:pt x="2037" y="925"/>
                </a:cubicBezTo>
                <a:cubicBezTo>
                  <a:pt x="2036" y="925"/>
                  <a:pt x="2035" y="926"/>
                  <a:pt x="2036" y="927"/>
                </a:cubicBezTo>
                <a:close/>
                <a:moveTo>
                  <a:pt x="1783" y="821"/>
                </a:moveTo>
                <a:cubicBezTo>
                  <a:pt x="1783" y="820"/>
                  <a:pt x="1783" y="821"/>
                  <a:pt x="1782" y="821"/>
                </a:cubicBezTo>
                <a:cubicBezTo>
                  <a:pt x="1782" y="822"/>
                  <a:pt x="1782" y="823"/>
                  <a:pt x="1782" y="823"/>
                </a:cubicBezTo>
                <a:cubicBezTo>
                  <a:pt x="1782" y="824"/>
                  <a:pt x="1782" y="824"/>
                  <a:pt x="1782" y="825"/>
                </a:cubicBezTo>
                <a:cubicBezTo>
                  <a:pt x="1782" y="825"/>
                  <a:pt x="1783" y="826"/>
                  <a:pt x="1783" y="826"/>
                </a:cubicBezTo>
                <a:cubicBezTo>
                  <a:pt x="1783" y="826"/>
                  <a:pt x="1784" y="825"/>
                  <a:pt x="1784" y="825"/>
                </a:cubicBezTo>
                <a:cubicBezTo>
                  <a:pt x="1784" y="824"/>
                  <a:pt x="1784" y="823"/>
                  <a:pt x="1784" y="821"/>
                </a:cubicBezTo>
                <a:cubicBezTo>
                  <a:pt x="1784" y="821"/>
                  <a:pt x="1784" y="821"/>
                  <a:pt x="1783" y="821"/>
                </a:cubicBezTo>
                <a:close/>
                <a:moveTo>
                  <a:pt x="2063" y="979"/>
                </a:moveTo>
                <a:cubicBezTo>
                  <a:pt x="2063" y="979"/>
                  <a:pt x="2063" y="980"/>
                  <a:pt x="2064" y="980"/>
                </a:cubicBezTo>
                <a:cubicBezTo>
                  <a:pt x="2064" y="980"/>
                  <a:pt x="2064" y="980"/>
                  <a:pt x="2065" y="980"/>
                </a:cubicBezTo>
                <a:cubicBezTo>
                  <a:pt x="2066" y="979"/>
                  <a:pt x="2066" y="979"/>
                  <a:pt x="2066" y="977"/>
                </a:cubicBezTo>
                <a:cubicBezTo>
                  <a:pt x="2066" y="977"/>
                  <a:pt x="2066" y="976"/>
                  <a:pt x="2065" y="976"/>
                </a:cubicBezTo>
                <a:cubicBezTo>
                  <a:pt x="2065" y="976"/>
                  <a:pt x="2064" y="976"/>
                  <a:pt x="2064" y="976"/>
                </a:cubicBezTo>
                <a:cubicBezTo>
                  <a:pt x="2063" y="977"/>
                  <a:pt x="2063" y="978"/>
                  <a:pt x="2063" y="979"/>
                </a:cubicBezTo>
                <a:close/>
                <a:moveTo>
                  <a:pt x="1509" y="217"/>
                </a:moveTo>
                <a:cubicBezTo>
                  <a:pt x="1510" y="217"/>
                  <a:pt x="1510" y="217"/>
                  <a:pt x="1510" y="216"/>
                </a:cubicBezTo>
                <a:cubicBezTo>
                  <a:pt x="1510" y="216"/>
                  <a:pt x="1510" y="215"/>
                  <a:pt x="1509" y="214"/>
                </a:cubicBezTo>
                <a:cubicBezTo>
                  <a:pt x="1509" y="214"/>
                  <a:pt x="1509" y="213"/>
                  <a:pt x="1508" y="213"/>
                </a:cubicBezTo>
                <a:cubicBezTo>
                  <a:pt x="1508" y="213"/>
                  <a:pt x="1507" y="214"/>
                  <a:pt x="1507" y="214"/>
                </a:cubicBezTo>
                <a:cubicBezTo>
                  <a:pt x="1507" y="215"/>
                  <a:pt x="1507" y="216"/>
                  <a:pt x="1508" y="217"/>
                </a:cubicBezTo>
                <a:cubicBezTo>
                  <a:pt x="1508" y="217"/>
                  <a:pt x="1509" y="217"/>
                  <a:pt x="1509" y="217"/>
                </a:cubicBezTo>
                <a:close/>
                <a:moveTo>
                  <a:pt x="675" y="270"/>
                </a:moveTo>
                <a:cubicBezTo>
                  <a:pt x="675" y="270"/>
                  <a:pt x="674" y="269"/>
                  <a:pt x="673" y="269"/>
                </a:cubicBezTo>
                <a:cubicBezTo>
                  <a:pt x="673" y="270"/>
                  <a:pt x="672" y="270"/>
                  <a:pt x="672" y="271"/>
                </a:cubicBezTo>
                <a:cubicBezTo>
                  <a:pt x="672" y="272"/>
                  <a:pt x="672" y="272"/>
                  <a:pt x="673" y="273"/>
                </a:cubicBezTo>
                <a:cubicBezTo>
                  <a:pt x="673" y="273"/>
                  <a:pt x="674" y="273"/>
                  <a:pt x="674" y="272"/>
                </a:cubicBezTo>
                <a:cubicBezTo>
                  <a:pt x="675" y="272"/>
                  <a:pt x="675" y="271"/>
                  <a:pt x="675" y="270"/>
                </a:cubicBezTo>
                <a:close/>
                <a:moveTo>
                  <a:pt x="2004" y="646"/>
                </a:moveTo>
                <a:cubicBezTo>
                  <a:pt x="2004" y="645"/>
                  <a:pt x="2004" y="644"/>
                  <a:pt x="2003" y="644"/>
                </a:cubicBezTo>
                <a:cubicBezTo>
                  <a:pt x="2002" y="644"/>
                  <a:pt x="2002" y="644"/>
                  <a:pt x="2001" y="645"/>
                </a:cubicBezTo>
                <a:cubicBezTo>
                  <a:pt x="2001" y="645"/>
                  <a:pt x="2000" y="646"/>
                  <a:pt x="2001" y="647"/>
                </a:cubicBezTo>
                <a:cubicBezTo>
                  <a:pt x="2001" y="647"/>
                  <a:pt x="2001" y="647"/>
                  <a:pt x="2002" y="647"/>
                </a:cubicBezTo>
                <a:cubicBezTo>
                  <a:pt x="2003" y="647"/>
                  <a:pt x="2004" y="647"/>
                  <a:pt x="2004" y="646"/>
                </a:cubicBezTo>
                <a:close/>
                <a:moveTo>
                  <a:pt x="1922" y="1122"/>
                </a:moveTo>
                <a:cubicBezTo>
                  <a:pt x="1921" y="1122"/>
                  <a:pt x="1921" y="1121"/>
                  <a:pt x="1920" y="1121"/>
                </a:cubicBezTo>
                <a:cubicBezTo>
                  <a:pt x="1920" y="1122"/>
                  <a:pt x="1919" y="1122"/>
                  <a:pt x="1919" y="1123"/>
                </a:cubicBezTo>
                <a:cubicBezTo>
                  <a:pt x="1920" y="1124"/>
                  <a:pt x="1920" y="1125"/>
                  <a:pt x="1921" y="1126"/>
                </a:cubicBezTo>
                <a:cubicBezTo>
                  <a:pt x="1921" y="1126"/>
                  <a:pt x="1922" y="1126"/>
                  <a:pt x="1922" y="1126"/>
                </a:cubicBezTo>
                <a:cubicBezTo>
                  <a:pt x="1923" y="1124"/>
                  <a:pt x="1923" y="1123"/>
                  <a:pt x="1922" y="1122"/>
                </a:cubicBezTo>
                <a:close/>
                <a:moveTo>
                  <a:pt x="1921" y="1126"/>
                </a:moveTo>
                <a:cubicBezTo>
                  <a:pt x="1921" y="1126"/>
                  <a:pt x="1921" y="1126"/>
                  <a:pt x="1921" y="1126"/>
                </a:cubicBezTo>
                <a:cubicBezTo>
                  <a:pt x="1921" y="1126"/>
                  <a:pt x="1921" y="1126"/>
                  <a:pt x="1921" y="1126"/>
                </a:cubicBezTo>
                <a:cubicBezTo>
                  <a:pt x="1921" y="1126"/>
                  <a:pt x="1921" y="1126"/>
                  <a:pt x="1921" y="1126"/>
                </a:cubicBezTo>
                <a:cubicBezTo>
                  <a:pt x="1921" y="1126"/>
                  <a:pt x="1921" y="1126"/>
                  <a:pt x="1921" y="1126"/>
                </a:cubicBezTo>
                <a:close/>
                <a:moveTo>
                  <a:pt x="1337" y="104"/>
                </a:moveTo>
                <a:cubicBezTo>
                  <a:pt x="1337" y="104"/>
                  <a:pt x="1337" y="104"/>
                  <a:pt x="1337" y="104"/>
                </a:cubicBezTo>
                <a:cubicBezTo>
                  <a:pt x="1337" y="104"/>
                  <a:pt x="1337" y="104"/>
                  <a:pt x="1337" y="104"/>
                </a:cubicBezTo>
                <a:cubicBezTo>
                  <a:pt x="1337" y="104"/>
                  <a:pt x="1337" y="104"/>
                  <a:pt x="1337" y="104"/>
                </a:cubicBezTo>
                <a:cubicBezTo>
                  <a:pt x="1337" y="104"/>
                  <a:pt x="1337" y="104"/>
                  <a:pt x="1337" y="104"/>
                </a:cubicBezTo>
                <a:close/>
                <a:moveTo>
                  <a:pt x="1335" y="101"/>
                </a:moveTo>
                <a:cubicBezTo>
                  <a:pt x="1334" y="101"/>
                  <a:pt x="1333" y="101"/>
                  <a:pt x="1333" y="102"/>
                </a:cubicBezTo>
                <a:cubicBezTo>
                  <a:pt x="1333" y="102"/>
                  <a:pt x="1334" y="104"/>
                  <a:pt x="1334" y="104"/>
                </a:cubicBezTo>
                <a:cubicBezTo>
                  <a:pt x="1335" y="104"/>
                  <a:pt x="1336" y="104"/>
                  <a:pt x="1337" y="104"/>
                </a:cubicBezTo>
                <a:cubicBezTo>
                  <a:pt x="1337" y="103"/>
                  <a:pt x="1336" y="102"/>
                  <a:pt x="1336" y="101"/>
                </a:cubicBezTo>
                <a:cubicBezTo>
                  <a:pt x="1336" y="101"/>
                  <a:pt x="1335" y="101"/>
                  <a:pt x="1335" y="101"/>
                </a:cubicBezTo>
                <a:close/>
                <a:moveTo>
                  <a:pt x="1981" y="829"/>
                </a:moveTo>
                <a:cubicBezTo>
                  <a:pt x="1980" y="828"/>
                  <a:pt x="1980" y="828"/>
                  <a:pt x="1979" y="827"/>
                </a:cubicBezTo>
                <a:cubicBezTo>
                  <a:pt x="1978" y="827"/>
                  <a:pt x="1977" y="828"/>
                  <a:pt x="1977" y="829"/>
                </a:cubicBezTo>
                <a:cubicBezTo>
                  <a:pt x="1977" y="829"/>
                  <a:pt x="1978" y="830"/>
                  <a:pt x="1978" y="830"/>
                </a:cubicBezTo>
                <a:cubicBezTo>
                  <a:pt x="1979" y="831"/>
                  <a:pt x="1980" y="830"/>
                  <a:pt x="1981" y="829"/>
                </a:cubicBezTo>
                <a:close/>
                <a:moveTo>
                  <a:pt x="2026" y="980"/>
                </a:moveTo>
                <a:cubicBezTo>
                  <a:pt x="2027" y="980"/>
                  <a:pt x="2027" y="980"/>
                  <a:pt x="2028" y="980"/>
                </a:cubicBezTo>
                <a:cubicBezTo>
                  <a:pt x="2028" y="980"/>
                  <a:pt x="2029" y="980"/>
                  <a:pt x="2029" y="979"/>
                </a:cubicBezTo>
                <a:cubicBezTo>
                  <a:pt x="2029" y="979"/>
                  <a:pt x="2028" y="978"/>
                  <a:pt x="2028" y="978"/>
                </a:cubicBezTo>
                <a:cubicBezTo>
                  <a:pt x="2028" y="978"/>
                  <a:pt x="2027" y="978"/>
                  <a:pt x="2027" y="978"/>
                </a:cubicBezTo>
                <a:cubicBezTo>
                  <a:pt x="2027" y="978"/>
                  <a:pt x="2026" y="978"/>
                  <a:pt x="2026" y="978"/>
                </a:cubicBezTo>
                <a:cubicBezTo>
                  <a:pt x="2025" y="978"/>
                  <a:pt x="2024" y="978"/>
                  <a:pt x="2024" y="979"/>
                </a:cubicBezTo>
                <a:cubicBezTo>
                  <a:pt x="2024" y="980"/>
                  <a:pt x="2025" y="980"/>
                  <a:pt x="2026" y="980"/>
                </a:cubicBezTo>
                <a:close/>
                <a:moveTo>
                  <a:pt x="1029" y="79"/>
                </a:moveTo>
                <a:cubicBezTo>
                  <a:pt x="1029" y="79"/>
                  <a:pt x="1029" y="78"/>
                  <a:pt x="1030" y="77"/>
                </a:cubicBezTo>
                <a:cubicBezTo>
                  <a:pt x="1030" y="77"/>
                  <a:pt x="1029" y="76"/>
                  <a:pt x="1029" y="76"/>
                </a:cubicBezTo>
                <a:cubicBezTo>
                  <a:pt x="1029" y="75"/>
                  <a:pt x="1027" y="76"/>
                  <a:pt x="1027" y="77"/>
                </a:cubicBezTo>
                <a:cubicBezTo>
                  <a:pt x="1027" y="78"/>
                  <a:pt x="1028" y="79"/>
                  <a:pt x="1029" y="79"/>
                </a:cubicBezTo>
                <a:close/>
                <a:moveTo>
                  <a:pt x="1424" y="1005"/>
                </a:moveTo>
                <a:cubicBezTo>
                  <a:pt x="1425" y="1004"/>
                  <a:pt x="1424" y="1003"/>
                  <a:pt x="1424" y="1003"/>
                </a:cubicBezTo>
                <a:cubicBezTo>
                  <a:pt x="1423" y="1002"/>
                  <a:pt x="1422" y="1003"/>
                  <a:pt x="1422" y="1004"/>
                </a:cubicBezTo>
                <a:cubicBezTo>
                  <a:pt x="1422" y="1005"/>
                  <a:pt x="1422" y="1005"/>
                  <a:pt x="1423" y="1005"/>
                </a:cubicBezTo>
                <a:cubicBezTo>
                  <a:pt x="1423" y="1006"/>
                  <a:pt x="1424" y="1006"/>
                  <a:pt x="1424" y="1005"/>
                </a:cubicBezTo>
                <a:close/>
                <a:moveTo>
                  <a:pt x="1025" y="137"/>
                </a:moveTo>
                <a:cubicBezTo>
                  <a:pt x="1024" y="138"/>
                  <a:pt x="1024" y="138"/>
                  <a:pt x="1024" y="139"/>
                </a:cubicBezTo>
                <a:cubicBezTo>
                  <a:pt x="1024" y="140"/>
                  <a:pt x="1024" y="140"/>
                  <a:pt x="1024" y="140"/>
                </a:cubicBezTo>
                <a:cubicBezTo>
                  <a:pt x="1025" y="140"/>
                  <a:pt x="1026" y="140"/>
                  <a:pt x="1026" y="140"/>
                </a:cubicBezTo>
                <a:cubicBezTo>
                  <a:pt x="1026" y="139"/>
                  <a:pt x="1026" y="139"/>
                  <a:pt x="1027" y="138"/>
                </a:cubicBezTo>
                <a:cubicBezTo>
                  <a:pt x="1026" y="137"/>
                  <a:pt x="1026" y="137"/>
                  <a:pt x="1025" y="137"/>
                </a:cubicBezTo>
                <a:close/>
                <a:moveTo>
                  <a:pt x="1254" y="627"/>
                </a:moveTo>
                <a:cubicBezTo>
                  <a:pt x="1253" y="627"/>
                  <a:pt x="1253" y="627"/>
                  <a:pt x="1253" y="627"/>
                </a:cubicBezTo>
                <a:cubicBezTo>
                  <a:pt x="1252" y="627"/>
                  <a:pt x="1252" y="626"/>
                  <a:pt x="1251" y="627"/>
                </a:cubicBezTo>
                <a:cubicBezTo>
                  <a:pt x="1251" y="627"/>
                  <a:pt x="1251" y="628"/>
                  <a:pt x="1251" y="628"/>
                </a:cubicBezTo>
                <a:cubicBezTo>
                  <a:pt x="1251" y="629"/>
                  <a:pt x="1251" y="629"/>
                  <a:pt x="1252" y="630"/>
                </a:cubicBezTo>
                <a:cubicBezTo>
                  <a:pt x="1253" y="630"/>
                  <a:pt x="1254" y="630"/>
                  <a:pt x="1255" y="630"/>
                </a:cubicBezTo>
                <a:cubicBezTo>
                  <a:pt x="1255" y="629"/>
                  <a:pt x="1255" y="629"/>
                  <a:pt x="1255" y="628"/>
                </a:cubicBezTo>
                <a:cubicBezTo>
                  <a:pt x="1254" y="628"/>
                  <a:pt x="1254" y="628"/>
                  <a:pt x="1254" y="627"/>
                </a:cubicBezTo>
                <a:close/>
                <a:moveTo>
                  <a:pt x="1255" y="630"/>
                </a:moveTo>
                <a:cubicBezTo>
                  <a:pt x="1255" y="630"/>
                  <a:pt x="1255" y="630"/>
                  <a:pt x="1255" y="630"/>
                </a:cubicBezTo>
                <a:cubicBezTo>
                  <a:pt x="1255" y="630"/>
                  <a:pt x="1255" y="630"/>
                  <a:pt x="1255" y="630"/>
                </a:cubicBezTo>
                <a:cubicBezTo>
                  <a:pt x="1255" y="630"/>
                  <a:pt x="1255" y="630"/>
                  <a:pt x="1255" y="630"/>
                </a:cubicBezTo>
                <a:cubicBezTo>
                  <a:pt x="1255" y="630"/>
                  <a:pt x="1255" y="630"/>
                  <a:pt x="1255" y="630"/>
                </a:cubicBezTo>
                <a:close/>
                <a:moveTo>
                  <a:pt x="2111" y="1269"/>
                </a:moveTo>
                <a:cubicBezTo>
                  <a:pt x="2112" y="1268"/>
                  <a:pt x="2112" y="1268"/>
                  <a:pt x="2112" y="1267"/>
                </a:cubicBezTo>
                <a:cubicBezTo>
                  <a:pt x="2112" y="1267"/>
                  <a:pt x="2112" y="1266"/>
                  <a:pt x="2112" y="1266"/>
                </a:cubicBezTo>
                <a:cubicBezTo>
                  <a:pt x="2112" y="1266"/>
                  <a:pt x="2111" y="1265"/>
                  <a:pt x="2111" y="1265"/>
                </a:cubicBezTo>
                <a:cubicBezTo>
                  <a:pt x="2111" y="1265"/>
                  <a:pt x="2110" y="1265"/>
                  <a:pt x="2110" y="1266"/>
                </a:cubicBezTo>
                <a:cubicBezTo>
                  <a:pt x="2109" y="1266"/>
                  <a:pt x="2109" y="1267"/>
                  <a:pt x="2109" y="1268"/>
                </a:cubicBezTo>
                <a:cubicBezTo>
                  <a:pt x="2109" y="1268"/>
                  <a:pt x="2110" y="1269"/>
                  <a:pt x="2110" y="1269"/>
                </a:cubicBezTo>
                <a:cubicBezTo>
                  <a:pt x="2111" y="1269"/>
                  <a:pt x="2111" y="1269"/>
                  <a:pt x="2111" y="1269"/>
                </a:cubicBezTo>
                <a:close/>
                <a:moveTo>
                  <a:pt x="2039" y="935"/>
                </a:moveTo>
                <a:cubicBezTo>
                  <a:pt x="2040" y="934"/>
                  <a:pt x="2040" y="934"/>
                  <a:pt x="2041" y="934"/>
                </a:cubicBezTo>
                <a:cubicBezTo>
                  <a:pt x="2040" y="933"/>
                  <a:pt x="2040" y="933"/>
                  <a:pt x="2040" y="933"/>
                </a:cubicBezTo>
                <a:cubicBezTo>
                  <a:pt x="2040" y="932"/>
                  <a:pt x="2039" y="932"/>
                  <a:pt x="2038" y="932"/>
                </a:cubicBezTo>
                <a:cubicBezTo>
                  <a:pt x="2037" y="932"/>
                  <a:pt x="2037" y="933"/>
                  <a:pt x="2037" y="934"/>
                </a:cubicBezTo>
                <a:cubicBezTo>
                  <a:pt x="2038" y="935"/>
                  <a:pt x="2038" y="935"/>
                  <a:pt x="2039" y="935"/>
                </a:cubicBezTo>
                <a:close/>
                <a:moveTo>
                  <a:pt x="614" y="1281"/>
                </a:moveTo>
                <a:cubicBezTo>
                  <a:pt x="614" y="1281"/>
                  <a:pt x="614" y="1280"/>
                  <a:pt x="614" y="1280"/>
                </a:cubicBezTo>
                <a:cubicBezTo>
                  <a:pt x="614" y="1279"/>
                  <a:pt x="614" y="1278"/>
                  <a:pt x="613" y="1277"/>
                </a:cubicBezTo>
                <a:cubicBezTo>
                  <a:pt x="612" y="1278"/>
                  <a:pt x="612" y="1278"/>
                  <a:pt x="611" y="1278"/>
                </a:cubicBezTo>
                <a:cubicBezTo>
                  <a:pt x="611" y="1279"/>
                  <a:pt x="611" y="1280"/>
                  <a:pt x="613" y="1281"/>
                </a:cubicBezTo>
                <a:cubicBezTo>
                  <a:pt x="613" y="1281"/>
                  <a:pt x="613" y="1281"/>
                  <a:pt x="614" y="1281"/>
                </a:cubicBezTo>
                <a:close/>
                <a:moveTo>
                  <a:pt x="2098" y="1028"/>
                </a:moveTo>
                <a:cubicBezTo>
                  <a:pt x="2098" y="1028"/>
                  <a:pt x="2099" y="1029"/>
                  <a:pt x="2099" y="1029"/>
                </a:cubicBezTo>
                <a:cubicBezTo>
                  <a:pt x="2100" y="1029"/>
                  <a:pt x="2100" y="1029"/>
                  <a:pt x="2101" y="1028"/>
                </a:cubicBezTo>
                <a:cubicBezTo>
                  <a:pt x="2101" y="1028"/>
                  <a:pt x="2100" y="1027"/>
                  <a:pt x="2100" y="1027"/>
                </a:cubicBezTo>
                <a:cubicBezTo>
                  <a:pt x="2100" y="1026"/>
                  <a:pt x="2099" y="1026"/>
                  <a:pt x="2099" y="1026"/>
                </a:cubicBezTo>
                <a:cubicBezTo>
                  <a:pt x="2098" y="1026"/>
                  <a:pt x="2097" y="1027"/>
                  <a:pt x="2098" y="1028"/>
                </a:cubicBezTo>
                <a:close/>
                <a:moveTo>
                  <a:pt x="909" y="50"/>
                </a:moveTo>
                <a:cubicBezTo>
                  <a:pt x="909" y="50"/>
                  <a:pt x="909" y="50"/>
                  <a:pt x="909" y="49"/>
                </a:cubicBezTo>
                <a:cubicBezTo>
                  <a:pt x="910" y="48"/>
                  <a:pt x="909" y="47"/>
                  <a:pt x="908" y="47"/>
                </a:cubicBezTo>
                <a:cubicBezTo>
                  <a:pt x="908" y="47"/>
                  <a:pt x="907" y="47"/>
                  <a:pt x="907" y="47"/>
                </a:cubicBezTo>
                <a:cubicBezTo>
                  <a:pt x="907" y="48"/>
                  <a:pt x="907" y="49"/>
                  <a:pt x="907" y="49"/>
                </a:cubicBezTo>
                <a:cubicBezTo>
                  <a:pt x="908" y="50"/>
                  <a:pt x="908" y="50"/>
                  <a:pt x="909" y="50"/>
                </a:cubicBezTo>
                <a:close/>
                <a:moveTo>
                  <a:pt x="2322" y="1048"/>
                </a:moveTo>
                <a:cubicBezTo>
                  <a:pt x="2321" y="1048"/>
                  <a:pt x="2321" y="1047"/>
                  <a:pt x="2320" y="1046"/>
                </a:cubicBezTo>
                <a:cubicBezTo>
                  <a:pt x="2320" y="1046"/>
                  <a:pt x="2320" y="1046"/>
                  <a:pt x="2320" y="1046"/>
                </a:cubicBezTo>
                <a:cubicBezTo>
                  <a:pt x="2320" y="1046"/>
                  <a:pt x="2319" y="1046"/>
                  <a:pt x="2319" y="1046"/>
                </a:cubicBezTo>
                <a:cubicBezTo>
                  <a:pt x="2319" y="1048"/>
                  <a:pt x="2319" y="1050"/>
                  <a:pt x="2320" y="1050"/>
                </a:cubicBezTo>
                <a:cubicBezTo>
                  <a:pt x="2321" y="1050"/>
                  <a:pt x="2321" y="1050"/>
                  <a:pt x="2322" y="1049"/>
                </a:cubicBezTo>
                <a:cubicBezTo>
                  <a:pt x="2322" y="1049"/>
                  <a:pt x="2322" y="1049"/>
                  <a:pt x="2322" y="1048"/>
                </a:cubicBezTo>
                <a:close/>
                <a:moveTo>
                  <a:pt x="1400" y="260"/>
                </a:moveTo>
                <a:cubicBezTo>
                  <a:pt x="1400" y="260"/>
                  <a:pt x="1399" y="260"/>
                  <a:pt x="1399" y="261"/>
                </a:cubicBezTo>
                <a:cubicBezTo>
                  <a:pt x="1399" y="261"/>
                  <a:pt x="1399" y="261"/>
                  <a:pt x="1399" y="262"/>
                </a:cubicBezTo>
                <a:cubicBezTo>
                  <a:pt x="1400" y="262"/>
                  <a:pt x="1401" y="263"/>
                  <a:pt x="1402" y="264"/>
                </a:cubicBezTo>
                <a:cubicBezTo>
                  <a:pt x="1402" y="264"/>
                  <a:pt x="1403" y="264"/>
                  <a:pt x="1403" y="264"/>
                </a:cubicBezTo>
                <a:cubicBezTo>
                  <a:pt x="1404" y="264"/>
                  <a:pt x="1404" y="262"/>
                  <a:pt x="1403" y="262"/>
                </a:cubicBezTo>
                <a:cubicBezTo>
                  <a:pt x="1402" y="261"/>
                  <a:pt x="1402" y="260"/>
                  <a:pt x="1400" y="260"/>
                </a:cubicBezTo>
                <a:close/>
                <a:moveTo>
                  <a:pt x="1898" y="890"/>
                </a:moveTo>
                <a:cubicBezTo>
                  <a:pt x="1898" y="889"/>
                  <a:pt x="1897" y="889"/>
                  <a:pt x="1897" y="889"/>
                </a:cubicBezTo>
                <a:cubicBezTo>
                  <a:pt x="1896" y="889"/>
                  <a:pt x="1895" y="890"/>
                  <a:pt x="1896" y="891"/>
                </a:cubicBezTo>
                <a:cubicBezTo>
                  <a:pt x="1896" y="891"/>
                  <a:pt x="1897" y="891"/>
                  <a:pt x="1897" y="892"/>
                </a:cubicBezTo>
                <a:cubicBezTo>
                  <a:pt x="1898" y="892"/>
                  <a:pt x="1899" y="891"/>
                  <a:pt x="1898" y="890"/>
                </a:cubicBezTo>
                <a:close/>
                <a:moveTo>
                  <a:pt x="2009" y="815"/>
                </a:moveTo>
                <a:cubicBezTo>
                  <a:pt x="2009" y="815"/>
                  <a:pt x="2009" y="817"/>
                  <a:pt x="2010" y="817"/>
                </a:cubicBezTo>
                <a:cubicBezTo>
                  <a:pt x="2010" y="817"/>
                  <a:pt x="2011" y="816"/>
                  <a:pt x="2011" y="816"/>
                </a:cubicBezTo>
                <a:cubicBezTo>
                  <a:pt x="2011" y="815"/>
                  <a:pt x="2011" y="815"/>
                  <a:pt x="2010" y="815"/>
                </a:cubicBezTo>
                <a:cubicBezTo>
                  <a:pt x="2010" y="814"/>
                  <a:pt x="2009" y="815"/>
                  <a:pt x="2009" y="815"/>
                </a:cubicBezTo>
                <a:close/>
                <a:moveTo>
                  <a:pt x="679" y="817"/>
                </a:moveTo>
                <a:cubicBezTo>
                  <a:pt x="679" y="817"/>
                  <a:pt x="678" y="816"/>
                  <a:pt x="678" y="817"/>
                </a:cubicBezTo>
                <a:cubicBezTo>
                  <a:pt x="678" y="817"/>
                  <a:pt x="677" y="817"/>
                  <a:pt x="677" y="817"/>
                </a:cubicBezTo>
                <a:cubicBezTo>
                  <a:pt x="677" y="818"/>
                  <a:pt x="677" y="818"/>
                  <a:pt x="678" y="818"/>
                </a:cubicBezTo>
                <a:cubicBezTo>
                  <a:pt x="678" y="818"/>
                  <a:pt x="679" y="818"/>
                  <a:pt x="679" y="817"/>
                </a:cubicBezTo>
                <a:close/>
                <a:moveTo>
                  <a:pt x="2248" y="972"/>
                </a:moveTo>
                <a:cubicBezTo>
                  <a:pt x="2248" y="972"/>
                  <a:pt x="2248" y="971"/>
                  <a:pt x="2248" y="971"/>
                </a:cubicBezTo>
                <a:cubicBezTo>
                  <a:pt x="2248" y="971"/>
                  <a:pt x="2248" y="971"/>
                  <a:pt x="2248" y="971"/>
                </a:cubicBezTo>
                <a:cubicBezTo>
                  <a:pt x="2248" y="971"/>
                  <a:pt x="2248" y="972"/>
                  <a:pt x="2248" y="972"/>
                </a:cubicBezTo>
                <a:cubicBezTo>
                  <a:pt x="2248" y="972"/>
                  <a:pt x="2248" y="972"/>
                  <a:pt x="2248" y="972"/>
                </a:cubicBezTo>
                <a:close/>
                <a:moveTo>
                  <a:pt x="2252" y="975"/>
                </a:moveTo>
                <a:cubicBezTo>
                  <a:pt x="2252" y="975"/>
                  <a:pt x="2253" y="974"/>
                  <a:pt x="2253" y="974"/>
                </a:cubicBezTo>
                <a:cubicBezTo>
                  <a:pt x="2253" y="974"/>
                  <a:pt x="2253" y="974"/>
                  <a:pt x="2253" y="973"/>
                </a:cubicBezTo>
                <a:cubicBezTo>
                  <a:pt x="2252" y="972"/>
                  <a:pt x="2250" y="971"/>
                  <a:pt x="2248" y="972"/>
                </a:cubicBezTo>
                <a:cubicBezTo>
                  <a:pt x="2249" y="974"/>
                  <a:pt x="2250" y="975"/>
                  <a:pt x="2252" y="975"/>
                </a:cubicBezTo>
                <a:close/>
                <a:moveTo>
                  <a:pt x="626" y="137"/>
                </a:moveTo>
                <a:cubicBezTo>
                  <a:pt x="625" y="137"/>
                  <a:pt x="624" y="138"/>
                  <a:pt x="625" y="139"/>
                </a:cubicBezTo>
                <a:cubicBezTo>
                  <a:pt x="625" y="140"/>
                  <a:pt x="625" y="140"/>
                  <a:pt x="625" y="140"/>
                </a:cubicBezTo>
                <a:cubicBezTo>
                  <a:pt x="626" y="140"/>
                  <a:pt x="628" y="139"/>
                  <a:pt x="627" y="138"/>
                </a:cubicBezTo>
                <a:cubicBezTo>
                  <a:pt x="627" y="137"/>
                  <a:pt x="627" y="137"/>
                  <a:pt x="626" y="137"/>
                </a:cubicBezTo>
                <a:close/>
                <a:moveTo>
                  <a:pt x="2033" y="693"/>
                </a:moveTo>
                <a:cubicBezTo>
                  <a:pt x="2033" y="692"/>
                  <a:pt x="2033" y="692"/>
                  <a:pt x="2033" y="692"/>
                </a:cubicBezTo>
                <a:cubicBezTo>
                  <a:pt x="2032" y="692"/>
                  <a:pt x="2032" y="692"/>
                  <a:pt x="2031" y="692"/>
                </a:cubicBezTo>
                <a:cubicBezTo>
                  <a:pt x="2030" y="693"/>
                  <a:pt x="2030" y="694"/>
                  <a:pt x="2031" y="694"/>
                </a:cubicBezTo>
                <a:cubicBezTo>
                  <a:pt x="2032" y="694"/>
                  <a:pt x="2032" y="694"/>
                  <a:pt x="2033" y="693"/>
                </a:cubicBezTo>
                <a:cubicBezTo>
                  <a:pt x="2033" y="693"/>
                  <a:pt x="2033" y="693"/>
                  <a:pt x="2033" y="693"/>
                </a:cubicBezTo>
                <a:close/>
                <a:moveTo>
                  <a:pt x="619" y="248"/>
                </a:moveTo>
                <a:cubicBezTo>
                  <a:pt x="619" y="248"/>
                  <a:pt x="620" y="249"/>
                  <a:pt x="621" y="250"/>
                </a:cubicBezTo>
                <a:cubicBezTo>
                  <a:pt x="622" y="250"/>
                  <a:pt x="623" y="249"/>
                  <a:pt x="624" y="248"/>
                </a:cubicBezTo>
                <a:cubicBezTo>
                  <a:pt x="623" y="248"/>
                  <a:pt x="622" y="247"/>
                  <a:pt x="621" y="247"/>
                </a:cubicBezTo>
                <a:cubicBezTo>
                  <a:pt x="620" y="247"/>
                  <a:pt x="620" y="248"/>
                  <a:pt x="619" y="248"/>
                </a:cubicBezTo>
                <a:close/>
                <a:moveTo>
                  <a:pt x="624" y="248"/>
                </a:moveTo>
                <a:cubicBezTo>
                  <a:pt x="624" y="248"/>
                  <a:pt x="624" y="248"/>
                  <a:pt x="624" y="248"/>
                </a:cubicBezTo>
                <a:cubicBezTo>
                  <a:pt x="624" y="248"/>
                  <a:pt x="624" y="248"/>
                  <a:pt x="624" y="248"/>
                </a:cubicBezTo>
                <a:cubicBezTo>
                  <a:pt x="624" y="248"/>
                  <a:pt x="624" y="248"/>
                  <a:pt x="624" y="248"/>
                </a:cubicBezTo>
                <a:cubicBezTo>
                  <a:pt x="624" y="248"/>
                  <a:pt x="624" y="248"/>
                  <a:pt x="624" y="248"/>
                </a:cubicBezTo>
                <a:close/>
                <a:moveTo>
                  <a:pt x="757" y="136"/>
                </a:moveTo>
                <a:cubicBezTo>
                  <a:pt x="757" y="135"/>
                  <a:pt x="756" y="135"/>
                  <a:pt x="755" y="136"/>
                </a:cubicBezTo>
                <a:cubicBezTo>
                  <a:pt x="755" y="136"/>
                  <a:pt x="754" y="136"/>
                  <a:pt x="754" y="136"/>
                </a:cubicBezTo>
                <a:cubicBezTo>
                  <a:pt x="754" y="136"/>
                  <a:pt x="754" y="137"/>
                  <a:pt x="754" y="137"/>
                </a:cubicBezTo>
                <a:cubicBezTo>
                  <a:pt x="755" y="138"/>
                  <a:pt x="755" y="138"/>
                  <a:pt x="756" y="138"/>
                </a:cubicBezTo>
                <a:cubicBezTo>
                  <a:pt x="757" y="138"/>
                  <a:pt x="757" y="137"/>
                  <a:pt x="757" y="137"/>
                </a:cubicBezTo>
                <a:cubicBezTo>
                  <a:pt x="757" y="137"/>
                  <a:pt x="757" y="136"/>
                  <a:pt x="757" y="136"/>
                </a:cubicBezTo>
                <a:close/>
                <a:moveTo>
                  <a:pt x="2098" y="934"/>
                </a:moveTo>
                <a:cubicBezTo>
                  <a:pt x="2099" y="935"/>
                  <a:pt x="2099" y="935"/>
                  <a:pt x="2099" y="935"/>
                </a:cubicBezTo>
                <a:cubicBezTo>
                  <a:pt x="2100" y="935"/>
                  <a:pt x="2101" y="935"/>
                  <a:pt x="2101" y="934"/>
                </a:cubicBezTo>
                <a:cubicBezTo>
                  <a:pt x="2101" y="934"/>
                  <a:pt x="2100" y="933"/>
                  <a:pt x="2100" y="933"/>
                </a:cubicBezTo>
                <a:cubicBezTo>
                  <a:pt x="2099" y="933"/>
                  <a:pt x="2099" y="933"/>
                  <a:pt x="2098" y="933"/>
                </a:cubicBezTo>
                <a:cubicBezTo>
                  <a:pt x="2098" y="933"/>
                  <a:pt x="2098" y="934"/>
                  <a:pt x="2098" y="934"/>
                </a:cubicBezTo>
                <a:cubicBezTo>
                  <a:pt x="2098" y="934"/>
                  <a:pt x="2098" y="934"/>
                  <a:pt x="2098" y="934"/>
                </a:cubicBezTo>
                <a:close/>
                <a:moveTo>
                  <a:pt x="1284" y="613"/>
                </a:moveTo>
                <a:cubicBezTo>
                  <a:pt x="1284" y="612"/>
                  <a:pt x="1284" y="612"/>
                  <a:pt x="1283" y="611"/>
                </a:cubicBezTo>
                <a:cubicBezTo>
                  <a:pt x="1283" y="611"/>
                  <a:pt x="1283" y="611"/>
                  <a:pt x="1282" y="612"/>
                </a:cubicBezTo>
                <a:cubicBezTo>
                  <a:pt x="1282" y="612"/>
                  <a:pt x="1282" y="612"/>
                  <a:pt x="1282" y="613"/>
                </a:cubicBezTo>
                <a:cubicBezTo>
                  <a:pt x="1283" y="613"/>
                  <a:pt x="1283" y="613"/>
                  <a:pt x="1284" y="613"/>
                </a:cubicBezTo>
                <a:close/>
                <a:moveTo>
                  <a:pt x="1548" y="120"/>
                </a:moveTo>
                <a:cubicBezTo>
                  <a:pt x="1549" y="120"/>
                  <a:pt x="1548" y="119"/>
                  <a:pt x="1547" y="119"/>
                </a:cubicBezTo>
                <a:cubicBezTo>
                  <a:pt x="1547" y="118"/>
                  <a:pt x="1546" y="118"/>
                  <a:pt x="1546" y="119"/>
                </a:cubicBezTo>
                <a:cubicBezTo>
                  <a:pt x="1546" y="120"/>
                  <a:pt x="1546" y="121"/>
                  <a:pt x="1547" y="121"/>
                </a:cubicBezTo>
                <a:cubicBezTo>
                  <a:pt x="1547" y="121"/>
                  <a:pt x="1548" y="121"/>
                  <a:pt x="1548" y="120"/>
                </a:cubicBezTo>
                <a:close/>
                <a:moveTo>
                  <a:pt x="2254" y="983"/>
                </a:moveTo>
                <a:cubicBezTo>
                  <a:pt x="2254" y="984"/>
                  <a:pt x="2255" y="983"/>
                  <a:pt x="2255" y="983"/>
                </a:cubicBezTo>
                <a:cubicBezTo>
                  <a:pt x="2256" y="983"/>
                  <a:pt x="2256" y="982"/>
                  <a:pt x="2256" y="982"/>
                </a:cubicBezTo>
                <a:cubicBezTo>
                  <a:pt x="2255" y="980"/>
                  <a:pt x="2253" y="980"/>
                  <a:pt x="2252" y="980"/>
                </a:cubicBezTo>
                <a:cubicBezTo>
                  <a:pt x="2252" y="982"/>
                  <a:pt x="2253" y="983"/>
                  <a:pt x="2254" y="983"/>
                </a:cubicBezTo>
                <a:close/>
                <a:moveTo>
                  <a:pt x="249" y="409"/>
                </a:moveTo>
                <a:cubicBezTo>
                  <a:pt x="249" y="408"/>
                  <a:pt x="249" y="407"/>
                  <a:pt x="248" y="407"/>
                </a:cubicBezTo>
                <a:cubicBezTo>
                  <a:pt x="247" y="407"/>
                  <a:pt x="247" y="408"/>
                  <a:pt x="248" y="409"/>
                </a:cubicBezTo>
                <a:cubicBezTo>
                  <a:pt x="248" y="410"/>
                  <a:pt x="248" y="410"/>
                  <a:pt x="249" y="410"/>
                </a:cubicBezTo>
                <a:cubicBezTo>
                  <a:pt x="249" y="410"/>
                  <a:pt x="249" y="409"/>
                  <a:pt x="249" y="409"/>
                </a:cubicBezTo>
                <a:close/>
                <a:moveTo>
                  <a:pt x="1819" y="108"/>
                </a:moveTo>
                <a:cubicBezTo>
                  <a:pt x="1820" y="110"/>
                  <a:pt x="1821" y="110"/>
                  <a:pt x="1823" y="110"/>
                </a:cubicBezTo>
                <a:cubicBezTo>
                  <a:pt x="1823" y="110"/>
                  <a:pt x="1823" y="109"/>
                  <a:pt x="1823" y="109"/>
                </a:cubicBezTo>
                <a:cubicBezTo>
                  <a:pt x="1823" y="109"/>
                  <a:pt x="1823" y="108"/>
                  <a:pt x="1823" y="108"/>
                </a:cubicBezTo>
                <a:cubicBezTo>
                  <a:pt x="1822" y="107"/>
                  <a:pt x="1821" y="107"/>
                  <a:pt x="1819" y="108"/>
                </a:cubicBezTo>
                <a:close/>
                <a:moveTo>
                  <a:pt x="2099" y="929"/>
                </a:moveTo>
                <a:cubicBezTo>
                  <a:pt x="2100" y="929"/>
                  <a:pt x="2100" y="929"/>
                  <a:pt x="2100" y="928"/>
                </a:cubicBezTo>
                <a:cubicBezTo>
                  <a:pt x="2100" y="927"/>
                  <a:pt x="2099" y="926"/>
                  <a:pt x="2098" y="926"/>
                </a:cubicBezTo>
                <a:cubicBezTo>
                  <a:pt x="2097" y="927"/>
                  <a:pt x="2097" y="927"/>
                  <a:pt x="2097" y="927"/>
                </a:cubicBezTo>
                <a:cubicBezTo>
                  <a:pt x="2097" y="928"/>
                  <a:pt x="2098" y="928"/>
                  <a:pt x="2098" y="929"/>
                </a:cubicBezTo>
                <a:cubicBezTo>
                  <a:pt x="2098" y="929"/>
                  <a:pt x="2099" y="929"/>
                  <a:pt x="2099" y="929"/>
                </a:cubicBezTo>
                <a:close/>
                <a:moveTo>
                  <a:pt x="708" y="155"/>
                </a:moveTo>
                <a:cubicBezTo>
                  <a:pt x="708" y="155"/>
                  <a:pt x="708" y="155"/>
                  <a:pt x="708" y="155"/>
                </a:cubicBezTo>
                <a:cubicBezTo>
                  <a:pt x="708" y="155"/>
                  <a:pt x="708" y="155"/>
                  <a:pt x="708" y="155"/>
                </a:cubicBezTo>
                <a:cubicBezTo>
                  <a:pt x="708" y="155"/>
                  <a:pt x="708" y="155"/>
                  <a:pt x="708" y="155"/>
                </a:cubicBezTo>
                <a:cubicBezTo>
                  <a:pt x="708" y="155"/>
                  <a:pt x="708" y="155"/>
                  <a:pt x="708" y="155"/>
                </a:cubicBezTo>
                <a:close/>
                <a:moveTo>
                  <a:pt x="706" y="158"/>
                </a:moveTo>
                <a:cubicBezTo>
                  <a:pt x="707" y="158"/>
                  <a:pt x="707" y="158"/>
                  <a:pt x="708" y="157"/>
                </a:cubicBezTo>
                <a:cubicBezTo>
                  <a:pt x="708" y="157"/>
                  <a:pt x="708" y="156"/>
                  <a:pt x="708" y="155"/>
                </a:cubicBezTo>
                <a:cubicBezTo>
                  <a:pt x="707" y="155"/>
                  <a:pt x="706" y="155"/>
                  <a:pt x="706" y="156"/>
                </a:cubicBezTo>
                <a:cubicBezTo>
                  <a:pt x="705" y="156"/>
                  <a:pt x="705" y="158"/>
                  <a:pt x="706" y="158"/>
                </a:cubicBezTo>
                <a:close/>
                <a:moveTo>
                  <a:pt x="2180" y="936"/>
                </a:moveTo>
                <a:cubicBezTo>
                  <a:pt x="2180" y="936"/>
                  <a:pt x="2180" y="936"/>
                  <a:pt x="2180" y="935"/>
                </a:cubicBezTo>
                <a:cubicBezTo>
                  <a:pt x="2180" y="935"/>
                  <a:pt x="2179" y="935"/>
                  <a:pt x="2178" y="935"/>
                </a:cubicBezTo>
                <a:cubicBezTo>
                  <a:pt x="2178" y="935"/>
                  <a:pt x="2177" y="935"/>
                  <a:pt x="2177" y="935"/>
                </a:cubicBezTo>
                <a:cubicBezTo>
                  <a:pt x="2177" y="936"/>
                  <a:pt x="2177" y="936"/>
                  <a:pt x="2178" y="937"/>
                </a:cubicBezTo>
                <a:cubicBezTo>
                  <a:pt x="2179" y="937"/>
                  <a:pt x="2180" y="937"/>
                  <a:pt x="2180" y="936"/>
                </a:cubicBezTo>
                <a:close/>
                <a:moveTo>
                  <a:pt x="2315" y="1089"/>
                </a:moveTo>
                <a:cubicBezTo>
                  <a:pt x="2315" y="1089"/>
                  <a:pt x="2315" y="1088"/>
                  <a:pt x="2315" y="1087"/>
                </a:cubicBezTo>
                <a:cubicBezTo>
                  <a:pt x="2315" y="1087"/>
                  <a:pt x="2314" y="1087"/>
                  <a:pt x="2314" y="1087"/>
                </a:cubicBezTo>
                <a:cubicBezTo>
                  <a:pt x="2314" y="1087"/>
                  <a:pt x="2313" y="1088"/>
                  <a:pt x="2313" y="1088"/>
                </a:cubicBezTo>
                <a:cubicBezTo>
                  <a:pt x="2313" y="1088"/>
                  <a:pt x="2314" y="1089"/>
                  <a:pt x="2314" y="1089"/>
                </a:cubicBezTo>
                <a:cubicBezTo>
                  <a:pt x="2314" y="1090"/>
                  <a:pt x="2315" y="1090"/>
                  <a:pt x="2315" y="1089"/>
                </a:cubicBezTo>
                <a:close/>
                <a:moveTo>
                  <a:pt x="823" y="282"/>
                </a:moveTo>
                <a:cubicBezTo>
                  <a:pt x="823" y="282"/>
                  <a:pt x="823" y="281"/>
                  <a:pt x="822" y="282"/>
                </a:cubicBezTo>
                <a:cubicBezTo>
                  <a:pt x="822" y="282"/>
                  <a:pt x="821" y="282"/>
                  <a:pt x="821" y="282"/>
                </a:cubicBezTo>
                <a:cubicBezTo>
                  <a:pt x="821" y="283"/>
                  <a:pt x="821" y="283"/>
                  <a:pt x="822" y="284"/>
                </a:cubicBezTo>
                <a:cubicBezTo>
                  <a:pt x="822" y="284"/>
                  <a:pt x="823" y="284"/>
                  <a:pt x="824" y="284"/>
                </a:cubicBezTo>
                <a:cubicBezTo>
                  <a:pt x="824" y="284"/>
                  <a:pt x="824" y="284"/>
                  <a:pt x="824" y="283"/>
                </a:cubicBezTo>
                <a:cubicBezTo>
                  <a:pt x="824" y="283"/>
                  <a:pt x="823" y="283"/>
                  <a:pt x="823" y="282"/>
                </a:cubicBezTo>
                <a:close/>
                <a:moveTo>
                  <a:pt x="617" y="1285"/>
                </a:moveTo>
                <a:cubicBezTo>
                  <a:pt x="617" y="1285"/>
                  <a:pt x="616" y="1284"/>
                  <a:pt x="615" y="1284"/>
                </a:cubicBezTo>
                <a:cubicBezTo>
                  <a:pt x="615" y="1284"/>
                  <a:pt x="614" y="1285"/>
                  <a:pt x="615" y="1286"/>
                </a:cubicBezTo>
                <a:cubicBezTo>
                  <a:pt x="615" y="1287"/>
                  <a:pt x="615" y="1288"/>
                  <a:pt x="615" y="1289"/>
                </a:cubicBezTo>
                <a:cubicBezTo>
                  <a:pt x="616" y="1288"/>
                  <a:pt x="617" y="1287"/>
                  <a:pt x="617" y="1287"/>
                </a:cubicBezTo>
                <a:cubicBezTo>
                  <a:pt x="617" y="1286"/>
                  <a:pt x="617" y="1286"/>
                  <a:pt x="617" y="1285"/>
                </a:cubicBezTo>
                <a:close/>
                <a:moveTo>
                  <a:pt x="615" y="1289"/>
                </a:moveTo>
                <a:cubicBezTo>
                  <a:pt x="615" y="1289"/>
                  <a:pt x="615" y="1289"/>
                  <a:pt x="615" y="1289"/>
                </a:cubicBezTo>
                <a:cubicBezTo>
                  <a:pt x="615" y="1289"/>
                  <a:pt x="615" y="1289"/>
                  <a:pt x="615" y="1289"/>
                </a:cubicBezTo>
                <a:cubicBezTo>
                  <a:pt x="615" y="1289"/>
                  <a:pt x="615" y="1289"/>
                  <a:pt x="615" y="1289"/>
                </a:cubicBezTo>
                <a:cubicBezTo>
                  <a:pt x="615" y="1289"/>
                  <a:pt x="615" y="1289"/>
                  <a:pt x="615" y="1289"/>
                </a:cubicBezTo>
                <a:close/>
                <a:moveTo>
                  <a:pt x="1635" y="93"/>
                </a:moveTo>
                <a:cubicBezTo>
                  <a:pt x="1636" y="93"/>
                  <a:pt x="1636" y="92"/>
                  <a:pt x="1635" y="91"/>
                </a:cubicBezTo>
                <a:cubicBezTo>
                  <a:pt x="1634" y="91"/>
                  <a:pt x="1634" y="91"/>
                  <a:pt x="1633" y="92"/>
                </a:cubicBezTo>
                <a:cubicBezTo>
                  <a:pt x="1633" y="93"/>
                  <a:pt x="1633" y="94"/>
                  <a:pt x="1634" y="94"/>
                </a:cubicBezTo>
                <a:cubicBezTo>
                  <a:pt x="1635" y="94"/>
                  <a:pt x="1635" y="94"/>
                  <a:pt x="1635" y="93"/>
                </a:cubicBezTo>
                <a:close/>
                <a:moveTo>
                  <a:pt x="914" y="39"/>
                </a:moveTo>
                <a:cubicBezTo>
                  <a:pt x="915" y="39"/>
                  <a:pt x="915" y="38"/>
                  <a:pt x="915" y="37"/>
                </a:cubicBezTo>
                <a:cubicBezTo>
                  <a:pt x="915" y="37"/>
                  <a:pt x="914" y="37"/>
                  <a:pt x="914" y="36"/>
                </a:cubicBezTo>
                <a:cubicBezTo>
                  <a:pt x="914" y="36"/>
                  <a:pt x="913" y="36"/>
                  <a:pt x="913" y="36"/>
                </a:cubicBezTo>
                <a:cubicBezTo>
                  <a:pt x="912" y="37"/>
                  <a:pt x="912" y="37"/>
                  <a:pt x="913" y="38"/>
                </a:cubicBezTo>
                <a:cubicBezTo>
                  <a:pt x="913" y="38"/>
                  <a:pt x="914" y="38"/>
                  <a:pt x="914" y="39"/>
                </a:cubicBezTo>
                <a:close/>
                <a:moveTo>
                  <a:pt x="1331" y="79"/>
                </a:moveTo>
                <a:cubicBezTo>
                  <a:pt x="1331" y="79"/>
                  <a:pt x="1331" y="78"/>
                  <a:pt x="1331" y="78"/>
                </a:cubicBezTo>
                <a:cubicBezTo>
                  <a:pt x="1331" y="78"/>
                  <a:pt x="1331" y="77"/>
                  <a:pt x="1330" y="77"/>
                </a:cubicBezTo>
                <a:cubicBezTo>
                  <a:pt x="1330" y="77"/>
                  <a:pt x="1329" y="77"/>
                  <a:pt x="1329" y="78"/>
                </a:cubicBezTo>
                <a:cubicBezTo>
                  <a:pt x="1330" y="79"/>
                  <a:pt x="1330" y="79"/>
                  <a:pt x="1331" y="79"/>
                </a:cubicBezTo>
                <a:close/>
                <a:moveTo>
                  <a:pt x="2138" y="1270"/>
                </a:moveTo>
                <a:cubicBezTo>
                  <a:pt x="2137" y="1270"/>
                  <a:pt x="2137" y="1271"/>
                  <a:pt x="2137" y="1271"/>
                </a:cubicBezTo>
                <a:cubicBezTo>
                  <a:pt x="2137" y="1272"/>
                  <a:pt x="2138" y="1272"/>
                  <a:pt x="2138" y="1273"/>
                </a:cubicBezTo>
                <a:cubicBezTo>
                  <a:pt x="2139" y="1273"/>
                  <a:pt x="2139" y="1273"/>
                  <a:pt x="2139" y="1272"/>
                </a:cubicBezTo>
                <a:cubicBezTo>
                  <a:pt x="2140" y="1272"/>
                  <a:pt x="2139" y="1271"/>
                  <a:pt x="2139" y="1271"/>
                </a:cubicBezTo>
                <a:cubicBezTo>
                  <a:pt x="2139" y="1270"/>
                  <a:pt x="2138" y="1270"/>
                  <a:pt x="2138" y="1270"/>
                </a:cubicBezTo>
                <a:close/>
                <a:moveTo>
                  <a:pt x="618" y="1335"/>
                </a:moveTo>
                <a:cubicBezTo>
                  <a:pt x="617" y="1335"/>
                  <a:pt x="617" y="1337"/>
                  <a:pt x="618" y="1337"/>
                </a:cubicBezTo>
                <a:cubicBezTo>
                  <a:pt x="619" y="1337"/>
                  <a:pt x="620" y="1337"/>
                  <a:pt x="620" y="1338"/>
                </a:cubicBezTo>
                <a:cubicBezTo>
                  <a:pt x="620" y="1337"/>
                  <a:pt x="620" y="1335"/>
                  <a:pt x="620" y="1334"/>
                </a:cubicBezTo>
                <a:cubicBezTo>
                  <a:pt x="620" y="1334"/>
                  <a:pt x="619" y="1335"/>
                  <a:pt x="618" y="1335"/>
                </a:cubicBezTo>
                <a:close/>
                <a:moveTo>
                  <a:pt x="2204" y="994"/>
                </a:moveTo>
                <a:cubicBezTo>
                  <a:pt x="2203" y="991"/>
                  <a:pt x="2203" y="991"/>
                  <a:pt x="2201" y="992"/>
                </a:cubicBezTo>
                <a:cubicBezTo>
                  <a:pt x="2200" y="992"/>
                  <a:pt x="2200" y="992"/>
                  <a:pt x="2199" y="992"/>
                </a:cubicBezTo>
                <a:cubicBezTo>
                  <a:pt x="2201" y="992"/>
                  <a:pt x="2203" y="993"/>
                  <a:pt x="2204" y="994"/>
                </a:cubicBezTo>
                <a:cubicBezTo>
                  <a:pt x="2204" y="994"/>
                  <a:pt x="2204" y="994"/>
                  <a:pt x="2204" y="994"/>
                </a:cubicBezTo>
                <a:close/>
                <a:moveTo>
                  <a:pt x="2199" y="992"/>
                </a:moveTo>
                <a:cubicBezTo>
                  <a:pt x="2199" y="992"/>
                  <a:pt x="2199" y="992"/>
                  <a:pt x="2199" y="992"/>
                </a:cubicBezTo>
                <a:cubicBezTo>
                  <a:pt x="2199" y="992"/>
                  <a:pt x="2199" y="992"/>
                  <a:pt x="2199" y="992"/>
                </a:cubicBezTo>
                <a:cubicBezTo>
                  <a:pt x="2199" y="992"/>
                  <a:pt x="2199" y="992"/>
                  <a:pt x="2199" y="992"/>
                </a:cubicBezTo>
                <a:cubicBezTo>
                  <a:pt x="2199" y="992"/>
                  <a:pt x="2199" y="992"/>
                  <a:pt x="2199" y="992"/>
                </a:cubicBezTo>
                <a:close/>
                <a:moveTo>
                  <a:pt x="522" y="253"/>
                </a:moveTo>
                <a:cubicBezTo>
                  <a:pt x="522" y="253"/>
                  <a:pt x="522" y="253"/>
                  <a:pt x="522" y="253"/>
                </a:cubicBezTo>
                <a:cubicBezTo>
                  <a:pt x="523" y="254"/>
                  <a:pt x="524" y="253"/>
                  <a:pt x="524" y="253"/>
                </a:cubicBezTo>
                <a:cubicBezTo>
                  <a:pt x="524" y="252"/>
                  <a:pt x="523" y="252"/>
                  <a:pt x="523" y="252"/>
                </a:cubicBezTo>
                <a:cubicBezTo>
                  <a:pt x="522" y="252"/>
                  <a:pt x="522" y="252"/>
                  <a:pt x="522" y="253"/>
                </a:cubicBezTo>
                <a:close/>
                <a:moveTo>
                  <a:pt x="1013" y="710"/>
                </a:moveTo>
                <a:cubicBezTo>
                  <a:pt x="1013" y="710"/>
                  <a:pt x="1013" y="710"/>
                  <a:pt x="1013" y="710"/>
                </a:cubicBezTo>
                <a:cubicBezTo>
                  <a:pt x="1014" y="709"/>
                  <a:pt x="1014" y="709"/>
                  <a:pt x="1014" y="709"/>
                </a:cubicBezTo>
                <a:cubicBezTo>
                  <a:pt x="1014" y="708"/>
                  <a:pt x="1014" y="708"/>
                  <a:pt x="1014" y="707"/>
                </a:cubicBezTo>
                <a:cubicBezTo>
                  <a:pt x="1013" y="708"/>
                  <a:pt x="1013" y="708"/>
                  <a:pt x="1012" y="708"/>
                </a:cubicBezTo>
                <a:cubicBezTo>
                  <a:pt x="1012" y="709"/>
                  <a:pt x="1012" y="709"/>
                  <a:pt x="1013" y="710"/>
                </a:cubicBezTo>
                <a:close/>
                <a:moveTo>
                  <a:pt x="2025" y="708"/>
                </a:moveTo>
                <a:cubicBezTo>
                  <a:pt x="2025" y="708"/>
                  <a:pt x="2024" y="708"/>
                  <a:pt x="2024" y="708"/>
                </a:cubicBezTo>
                <a:cubicBezTo>
                  <a:pt x="2023" y="708"/>
                  <a:pt x="2023" y="708"/>
                  <a:pt x="2023" y="709"/>
                </a:cubicBezTo>
                <a:cubicBezTo>
                  <a:pt x="2023" y="709"/>
                  <a:pt x="2023" y="710"/>
                  <a:pt x="2023" y="710"/>
                </a:cubicBezTo>
                <a:cubicBezTo>
                  <a:pt x="2024" y="710"/>
                  <a:pt x="2024" y="710"/>
                  <a:pt x="2024" y="710"/>
                </a:cubicBezTo>
                <a:cubicBezTo>
                  <a:pt x="2024" y="709"/>
                  <a:pt x="2025" y="709"/>
                  <a:pt x="2025" y="708"/>
                </a:cubicBezTo>
                <a:close/>
                <a:moveTo>
                  <a:pt x="580" y="737"/>
                </a:moveTo>
                <a:cubicBezTo>
                  <a:pt x="580" y="737"/>
                  <a:pt x="580" y="736"/>
                  <a:pt x="579" y="736"/>
                </a:cubicBezTo>
                <a:cubicBezTo>
                  <a:pt x="579" y="737"/>
                  <a:pt x="579" y="737"/>
                  <a:pt x="579" y="737"/>
                </a:cubicBezTo>
                <a:cubicBezTo>
                  <a:pt x="579" y="738"/>
                  <a:pt x="579" y="738"/>
                  <a:pt x="580" y="738"/>
                </a:cubicBezTo>
                <a:cubicBezTo>
                  <a:pt x="580" y="738"/>
                  <a:pt x="580" y="738"/>
                  <a:pt x="580" y="737"/>
                </a:cubicBezTo>
                <a:close/>
                <a:moveTo>
                  <a:pt x="564" y="740"/>
                </a:moveTo>
                <a:cubicBezTo>
                  <a:pt x="564" y="740"/>
                  <a:pt x="564" y="740"/>
                  <a:pt x="564" y="739"/>
                </a:cubicBezTo>
                <a:cubicBezTo>
                  <a:pt x="564" y="739"/>
                  <a:pt x="564" y="738"/>
                  <a:pt x="564" y="738"/>
                </a:cubicBezTo>
                <a:cubicBezTo>
                  <a:pt x="563" y="738"/>
                  <a:pt x="563" y="739"/>
                  <a:pt x="563" y="739"/>
                </a:cubicBezTo>
                <a:cubicBezTo>
                  <a:pt x="562" y="740"/>
                  <a:pt x="563" y="741"/>
                  <a:pt x="564" y="740"/>
                </a:cubicBezTo>
                <a:close/>
                <a:moveTo>
                  <a:pt x="587" y="749"/>
                </a:moveTo>
                <a:cubicBezTo>
                  <a:pt x="587" y="749"/>
                  <a:pt x="587" y="749"/>
                  <a:pt x="587" y="749"/>
                </a:cubicBezTo>
                <a:cubicBezTo>
                  <a:pt x="587" y="749"/>
                  <a:pt x="587" y="749"/>
                  <a:pt x="587" y="749"/>
                </a:cubicBezTo>
                <a:cubicBezTo>
                  <a:pt x="587" y="749"/>
                  <a:pt x="587" y="749"/>
                  <a:pt x="587" y="749"/>
                </a:cubicBezTo>
                <a:cubicBezTo>
                  <a:pt x="587" y="749"/>
                  <a:pt x="587" y="749"/>
                  <a:pt x="587" y="749"/>
                </a:cubicBezTo>
                <a:close/>
                <a:moveTo>
                  <a:pt x="589" y="751"/>
                </a:moveTo>
                <a:cubicBezTo>
                  <a:pt x="589" y="751"/>
                  <a:pt x="589" y="750"/>
                  <a:pt x="589" y="750"/>
                </a:cubicBezTo>
                <a:cubicBezTo>
                  <a:pt x="590" y="750"/>
                  <a:pt x="589" y="749"/>
                  <a:pt x="589" y="749"/>
                </a:cubicBezTo>
                <a:cubicBezTo>
                  <a:pt x="588" y="749"/>
                  <a:pt x="588" y="749"/>
                  <a:pt x="587" y="749"/>
                </a:cubicBezTo>
                <a:cubicBezTo>
                  <a:pt x="587" y="750"/>
                  <a:pt x="587" y="750"/>
                  <a:pt x="588" y="751"/>
                </a:cubicBezTo>
                <a:cubicBezTo>
                  <a:pt x="588" y="751"/>
                  <a:pt x="588" y="751"/>
                  <a:pt x="589" y="751"/>
                </a:cubicBezTo>
                <a:close/>
                <a:moveTo>
                  <a:pt x="815" y="261"/>
                </a:moveTo>
                <a:cubicBezTo>
                  <a:pt x="815" y="260"/>
                  <a:pt x="814" y="260"/>
                  <a:pt x="814" y="259"/>
                </a:cubicBezTo>
                <a:cubicBezTo>
                  <a:pt x="814" y="259"/>
                  <a:pt x="813" y="259"/>
                  <a:pt x="813" y="260"/>
                </a:cubicBezTo>
                <a:cubicBezTo>
                  <a:pt x="812" y="260"/>
                  <a:pt x="813" y="261"/>
                  <a:pt x="813" y="261"/>
                </a:cubicBezTo>
                <a:cubicBezTo>
                  <a:pt x="814" y="261"/>
                  <a:pt x="814" y="261"/>
                  <a:pt x="815" y="261"/>
                </a:cubicBezTo>
                <a:close/>
                <a:moveTo>
                  <a:pt x="524" y="756"/>
                </a:moveTo>
                <a:cubicBezTo>
                  <a:pt x="524" y="757"/>
                  <a:pt x="524" y="757"/>
                  <a:pt x="524" y="758"/>
                </a:cubicBezTo>
                <a:cubicBezTo>
                  <a:pt x="525" y="758"/>
                  <a:pt x="525" y="758"/>
                  <a:pt x="526" y="757"/>
                </a:cubicBezTo>
                <a:cubicBezTo>
                  <a:pt x="526" y="757"/>
                  <a:pt x="526" y="756"/>
                  <a:pt x="525" y="756"/>
                </a:cubicBezTo>
                <a:cubicBezTo>
                  <a:pt x="525" y="755"/>
                  <a:pt x="524" y="756"/>
                  <a:pt x="524" y="756"/>
                </a:cubicBezTo>
                <a:close/>
                <a:moveTo>
                  <a:pt x="688" y="822"/>
                </a:moveTo>
                <a:cubicBezTo>
                  <a:pt x="688" y="822"/>
                  <a:pt x="689" y="823"/>
                  <a:pt x="689" y="823"/>
                </a:cubicBezTo>
                <a:cubicBezTo>
                  <a:pt x="690" y="823"/>
                  <a:pt x="690" y="823"/>
                  <a:pt x="690" y="822"/>
                </a:cubicBezTo>
                <a:cubicBezTo>
                  <a:pt x="690" y="822"/>
                  <a:pt x="690" y="821"/>
                  <a:pt x="689" y="821"/>
                </a:cubicBezTo>
                <a:cubicBezTo>
                  <a:pt x="689" y="821"/>
                  <a:pt x="688" y="822"/>
                  <a:pt x="688" y="822"/>
                </a:cubicBezTo>
                <a:close/>
                <a:moveTo>
                  <a:pt x="669" y="264"/>
                </a:moveTo>
                <a:cubicBezTo>
                  <a:pt x="668" y="263"/>
                  <a:pt x="668" y="263"/>
                  <a:pt x="667" y="264"/>
                </a:cubicBezTo>
                <a:cubicBezTo>
                  <a:pt x="667" y="264"/>
                  <a:pt x="667" y="264"/>
                  <a:pt x="667" y="264"/>
                </a:cubicBezTo>
                <a:cubicBezTo>
                  <a:pt x="667" y="264"/>
                  <a:pt x="668" y="265"/>
                  <a:pt x="668" y="265"/>
                </a:cubicBezTo>
                <a:cubicBezTo>
                  <a:pt x="669" y="265"/>
                  <a:pt x="669" y="264"/>
                  <a:pt x="669" y="264"/>
                </a:cubicBezTo>
                <a:close/>
                <a:moveTo>
                  <a:pt x="1996" y="827"/>
                </a:moveTo>
                <a:cubicBezTo>
                  <a:pt x="1995" y="826"/>
                  <a:pt x="1995" y="826"/>
                  <a:pt x="1995" y="826"/>
                </a:cubicBezTo>
                <a:cubicBezTo>
                  <a:pt x="1995" y="826"/>
                  <a:pt x="1994" y="826"/>
                  <a:pt x="1994" y="827"/>
                </a:cubicBezTo>
                <a:cubicBezTo>
                  <a:pt x="1994" y="827"/>
                  <a:pt x="1995" y="827"/>
                  <a:pt x="1995" y="827"/>
                </a:cubicBezTo>
                <a:cubicBezTo>
                  <a:pt x="1995" y="827"/>
                  <a:pt x="1996" y="827"/>
                  <a:pt x="1996" y="827"/>
                </a:cubicBezTo>
                <a:close/>
                <a:moveTo>
                  <a:pt x="1781" y="831"/>
                </a:moveTo>
                <a:cubicBezTo>
                  <a:pt x="1781" y="832"/>
                  <a:pt x="1781" y="833"/>
                  <a:pt x="1781" y="833"/>
                </a:cubicBezTo>
                <a:cubicBezTo>
                  <a:pt x="1782" y="833"/>
                  <a:pt x="1782" y="833"/>
                  <a:pt x="1782" y="833"/>
                </a:cubicBezTo>
                <a:cubicBezTo>
                  <a:pt x="1782" y="832"/>
                  <a:pt x="1782" y="832"/>
                  <a:pt x="1782" y="831"/>
                </a:cubicBezTo>
                <a:cubicBezTo>
                  <a:pt x="1782" y="831"/>
                  <a:pt x="1781" y="831"/>
                  <a:pt x="1781" y="831"/>
                </a:cubicBezTo>
                <a:close/>
                <a:moveTo>
                  <a:pt x="1997" y="871"/>
                </a:moveTo>
                <a:cubicBezTo>
                  <a:pt x="1997" y="870"/>
                  <a:pt x="1997" y="870"/>
                  <a:pt x="1996" y="870"/>
                </a:cubicBezTo>
                <a:cubicBezTo>
                  <a:pt x="1996" y="871"/>
                  <a:pt x="1995" y="871"/>
                  <a:pt x="1996" y="872"/>
                </a:cubicBezTo>
                <a:cubicBezTo>
                  <a:pt x="1996" y="872"/>
                  <a:pt x="1996" y="872"/>
                  <a:pt x="1997" y="872"/>
                </a:cubicBezTo>
                <a:cubicBezTo>
                  <a:pt x="1997" y="872"/>
                  <a:pt x="1998" y="871"/>
                  <a:pt x="1997" y="871"/>
                </a:cubicBezTo>
                <a:close/>
                <a:moveTo>
                  <a:pt x="2056" y="934"/>
                </a:moveTo>
                <a:cubicBezTo>
                  <a:pt x="2055" y="935"/>
                  <a:pt x="2055" y="935"/>
                  <a:pt x="2055" y="935"/>
                </a:cubicBezTo>
                <a:cubicBezTo>
                  <a:pt x="2054" y="936"/>
                  <a:pt x="2055" y="936"/>
                  <a:pt x="2055" y="936"/>
                </a:cubicBezTo>
                <a:cubicBezTo>
                  <a:pt x="2056" y="936"/>
                  <a:pt x="2057" y="936"/>
                  <a:pt x="2057" y="935"/>
                </a:cubicBezTo>
                <a:cubicBezTo>
                  <a:pt x="2057" y="935"/>
                  <a:pt x="2056" y="935"/>
                  <a:pt x="2056" y="934"/>
                </a:cubicBezTo>
                <a:close/>
                <a:moveTo>
                  <a:pt x="1022" y="168"/>
                </a:moveTo>
                <a:cubicBezTo>
                  <a:pt x="1022" y="168"/>
                  <a:pt x="1022" y="168"/>
                  <a:pt x="1023" y="167"/>
                </a:cubicBezTo>
                <a:cubicBezTo>
                  <a:pt x="1023" y="167"/>
                  <a:pt x="1023" y="167"/>
                  <a:pt x="1022" y="167"/>
                </a:cubicBezTo>
                <a:cubicBezTo>
                  <a:pt x="1022" y="167"/>
                  <a:pt x="1022" y="167"/>
                  <a:pt x="1021" y="168"/>
                </a:cubicBezTo>
                <a:cubicBezTo>
                  <a:pt x="1021" y="168"/>
                  <a:pt x="1022" y="168"/>
                  <a:pt x="1022" y="168"/>
                </a:cubicBezTo>
                <a:close/>
                <a:moveTo>
                  <a:pt x="2016" y="983"/>
                </a:moveTo>
                <a:cubicBezTo>
                  <a:pt x="2016" y="983"/>
                  <a:pt x="2016" y="983"/>
                  <a:pt x="2016" y="983"/>
                </a:cubicBezTo>
                <a:cubicBezTo>
                  <a:pt x="2015" y="982"/>
                  <a:pt x="2014" y="983"/>
                  <a:pt x="2014" y="983"/>
                </a:cubicBezTo>
                <a:cubicBezTo>
                  <a:pt x="2014" y="984"/>
                  <a:pt x="2015" y="984"/>
                  <a:pt x="2015" y="984"/>
                </a:cubicBezTo>
                <a:cubicBezTo>
                  <a:pt x="2016" y="984"/>
                  <a:pt x="2017" y="984"/>
                  <a:pt x="2016" y="983"/>
                </a:cubicBezTo>
                <a:close/>
                <a:moveTo>
                  <a:pt x="2207" y="996"/>
                </a:moveTo>
                <a:cubicBezTo>
                  <a:pt x="2207" y="995"/>
                  <a:pt x="2207" y="995"/>
                  <a:pt x="2207" y="995"/>
                </a:cubicBezTo>
                <a:cubicBezTo>
                  <a:pt x="2206" y="995"/>
                  <a:pt x="2205" y="995"/>
                  <a:pt x="2205" y="995"/>
                </a:cubicBezTo>
                <a:cubicBezTo>
                  <a:pt x="2205" y="995"/>
                  <a:pt x="2205" y="996"/>
                  <a:pt x="2206" y="996"/>
                </a:cubicBezTo>
                <a:cubicBezTo>
                  <a:pt x="2206" y="997"/>
                  <a:pt x="2207" y="996"/>
                  <a:pt x="2207" y="996"/>
                </a:cubicBezTo>
                <a:close/>
                <a:moveTo>
                  <a:pt x="2205" y="995"/>
                </a:moveTo>
                <a:cubicBezTo>
                  <a:pt x="2205" y="994"/>
                  <a:pt x="2205" y="994"/>
                  <a:pt x="2204" y="994"/>
                </a:cubicBezTo>
                <a:cubicBezTo>
                  <a:pt x="2204" y="994"/>
                  <a:pt x="2204" y="994"/>
                  <a:pt x="2204" y="994"/>
                </a:cubicBezTo>
                <a:cubicBezTo>
                  <a:pt x="2204" y="994"/>
                  <a:pt x="2204" y="994"/>
                  <a:pt x="2204" y="994"/>
                </a:cubicBezTo>
                <a:cubicBezTo>
                  <a:pt x="2204" y="995"/>
                  <a:pt x="2205" y="995"/>
                  <a:pt x="2205" y="995"/>
                </a:cubicBezTo>
                <a:close/>
                <a:moveTo>
                  <a:pt x="2115" y="1050"/>
                </a:moveTo>
                <a:cubicBezTo>
                  <a:pt x="2115" y="1050"/>
                  <a:pt x="2115" y="1050"/>
                  <a:pt x="2115" y="1050"/>
                </a:cubicBezTo>
                <a:cubicBezTo>
                  <a:pt x="2115" y="1050"/>
                  <a:pt x="2115" y="1050"/>
                  <a:pt x="2115" y="1050"/>
                </a:cubicBezTo>
                <a:cubicBezTo>
                  <a:pt x="2115" y="1050"/>
                  <a:pt x="2115" y="1050"/>
                  <a:pt x="2115" y="1050"/>
                </a:cubicBezTo>
                <a:cubicBezTo>
                  <a:pt x="2115" y="1050"/>
                  <a:pt x="2115" y="1050"/>
                  <a:pt x="2115" y="1050"/>
                </a:cubicBezTo>
                <a:close/>
                <a:moveTo>
                  <a:pt x="2117" y="1048"/>
                </a:moveTo>
                <a:cubicBezTo>
                  <a:pt x="2117" y="1048"/>
                  <a:pt x="2117" y="1048"/>
                  <a:pt x="2117" y="1048"/>
                </a:cubicBezTo>
                <a:cubicBezTo>
                  <a:pt x="2116" y="1049"/>
                  <a:pt x="2116" y="1050"/>
                  <a:pt x="2115" y="1050"/>
                </a:cubicBezTo>
                <a:cubicBezTo>
                  <a:pt x="2116" y="1050"/>
                  <a:pt x="2117" y="1050"/>
                  <a:pt x="2117" y="1050"/>
                </a:cubicBezTo>
                <a:cubicBezTo>
                  <a:pt x="2118" y="1049"/>
                  <a:pt x="2118" y="1049"/>
                  <a:pt x="2117" y="1048"/>
                </a:cubicBezTo>
                <a:close/>
                <a:moveTo>
                  <a:pt x="1920" y="1126"/>
                </a:moveTo>
                <a:cubicBezTo>
                  <a:pt x="1918" y="1126"/>
                  <a:pt x="1918" y="1127"/>
                  <a:pt x="1919" y="1129"/>
                </a:cubicBezTo>
                <a:cubicBezTo>
                  <a:pt x="1920" y="1129"/>
                  <a:pt x="1920" y="1129"/>
                  <a:pt x="1921" y="1129"/>
                </a:cubicBezTo>
                <a:cubicBezTo>
                  <a:pt x="1921" y="1128"/>
                  <a:pt x="1921" y="1127"/>
                  <a:pt x="1921" y="1126"/>
                </a:cubicBezTo>
                <a:cubicBezTo>
                  <a:pt x="1920" y="1126"/>
                  <a:pt x="1920" y="1126"/>
                  <a:pt x="1920" y="1126"/>
                </a:cubicBezTo>
                <a:close/>
                <a:moveTo>
                  <a:pt x="1035" y="75"/>
                </a:moveTo>
                <a:cubicBezTo>
                  <a:pt x="1035" y="75"/>
                  <a:pt x="1035" y="74"/>
                  <a:pt x="1035" y="74"/>
                </a:cubicBezTo>
                <a:cubicBezTo>
                  <a:pt x="1035" y="74"/>
                  <a:pt x="1034" y="75"/>
                  <a:pt x="1034" y="75"/>
                </a:cubicBezTo>
                <a:cubicBezTo>
                  <a:pt x="1034" y="76"/>
                  <a:pt x="1035" y="76"/>
                  <a:pt x="1035" y="77"/>
                </a:cubicBezTo>
                <a:cubicBezTo>
                  <a:pt x="1035" y="76"/>
                  <a:pt x="1035" y="76"/>
                  <a:pt x="1035" y="75"/>
                </a:cubicBezTo>
                <a:close/>
                <a:moveTo>
                  <a:pt x="1364" y="73"/>
                </a:moveTo>
                <a:cubicBezTo>
                  <a:pt x="1364" y="73"/>
                  <a:pt x="1363" y="73"/>
                  <a:pt x="1363" y="73"/>
                </a:cubicBezTo>
                <a:cubicBezTo>
                  <a:pt x="1362" y="73"/>
                  <a:pt x="1362" y="73"/>
                  <a:pt x="1362" y="74"/>
                </a:cubicBezTo>
                <a:cubicBezTo>
                  <a:pt x="1363" y="75"/>
                  <a:pt x="1363" y="75"/>
                  <a:pt x="1363" y="76"/>
                </a:cubicBezTo>
                <a:cubicBezTo>
                  <a:pt x="1364" y="76"/>
                  <a:pt x="1365" y="76"/>
                  <a:pt x="1365" y="76"/>
                </a:cubicBezTo>
                <a:cubicBezTo>
                  <a:pt x="1365" y="75"/>
                  <a:pt x="1365" y="74"/>
                  <a:pt x="1364" y="73"/>
                </a:cubicBezTo>
                <a:close/>
                <a:moveTo>
                  <a:pt x="590" y="185"/>
                </a:moveTo>
                <a:cubicBezTo>
                  <a:pt x="590" y="185"/>
                  <a:pt x="589" y="185"/>
                  <a:pt x="589" y="186"/>
                </a:cubicBezTo>
                <a:cubicBezTo>
                  <a:pt x="589" y="186"/>
                  <a:pt x="589" y="187"/>
                  <a:pt x="590" y="187"/>
                </a:cubicBezTo>
                <a:cubicBezTo>
                  <a:pt x="590" y="188"/>
                  <a:pt x="591" y="187"/>
                  <a:pt x="591" y="186"/>
                </a:cubicBezTo>
                <a:cubicBezTo>
                  <a:pt x="591" y="186"/>
                  <a:pt x="591" y="185"/>
                  <a:pt x="590" y="185"/>
                </a:cubicBezTo>
                <a:close/>
                <a:moveTo>
                  <a:pt x="1510" y="206"/>
                </a:moveTo>
                <a:cubicBezTo>
                  <a:pt x="1510" y="206"/>
                  <a:pt x="1510" y="205"/>
                  <a:pt x="1510" y="205"/>
                </a:cubicBezTo>
                <a:cubicBezTo>
                  <a:pt x="1510" y="205"/>
                  <a:pt x="1510" y="204"/>
                  <a:pt x="1510" y="204"/>
                </a:cubicBezTo>
                <a:cubicBezTo>
                  <a:pt x="1509" y="205"/>
                  <a:pt x="1509" y="205"/>
                  <a:pt x="1509" y="205"/>
                </a:cubicBezTo>
                <a:cubicBezTo>
                  <a:pt x="1508" y="206"/>
                  <a:pt x="1508" y="206"/>
                  <a:pt x="1509" y="207"/>
                </a:cubicBezTo>
                <a:cubicBezTo>
                  <a:pt x="1509" y="207"/>
                  <a:pt x="1510" y="206"/>
                  <a:pt x="1510" y="206"/>
                </a:cubicBezTo>
                <a:close/>
                <a:moveTo>
                  <a:pt x="194" y="315"/>
                </a:moveTo>
                <a:cubicBezTo>
                  <a:pt x="194" y="315"/>
                  <a:pt x="193" y="315"/>
                  <a:pt x="193" y="316"/>
                </a:cubicBezTo>
                <a:cubicBezTo>
                  <a:pt x="193" y="317"/>
                  <a:pt x="194" y="317"/>
                  <a:pt x="195" y="317"/>
                </a:cubicBezTo>
                <a:cubicBezTo>
                  <a:pt x="195" y="317"/>
                  <a:pt x="195" y="317"/>
                  <a:pt x="195" y="317"/>
                </a:cubicBezTo>
                <a:cubicBezTo>
                  <a:pt x="195" y="316"/>
                  <a:pt x="194" y="315"/>
                  <a:pt x="194" y="315"/>
                </a:cubicBezTo>
                <a:close/>
                <a:moveTo>
                  <a:pt x="1188" y="320"/>
                </a:moveTo>
                <a:cubicBezTo>
                  <a:pt x="1188" y="320"/>
                  <a:pt x="1188" y="320"/>
                  <a:pt x="1188" y="320"/>
                </a:cubicBezTo>
                <a:cubicBezTo>
                  <a:pt x="1189" y="319"/>
                  <a:pt x="1189" y="319"/>
                  <a:pt x="1190" y="318"/>
                </a:cubicBezTo>
                <a:cubicBezTo>
                  <a:pt x="1189" y="318"/>
                  <a:pt x="1188" y="318"/>
                  <a:pt x="1188" y="319"/>
                </a:cubicBezTo>
                <a:cubicBezTo>
                  <a:pt x="1187" y="319"/>
                  <a:pt x="1187" y="320"/>
                  <a:pt x="1188" y="320"/>
                </a:cubicBezTo>
                <a:close/>
                <a:moveTo>
                  <a:pt x="1190" y="318"/>
                </a:moveTo>
                <a:cubicBezTo>
                  <a:pt x="1190" y="318"/>
                  <a:pt x="1190" y="318"/>
                  <a:pt x="1190" y="318"/>
                </a:cubicBezTo>
                <a:cubicBezTo>
                  <a:pt x="1190" y="318"/>
                  <a:pt x="1190" y="318"/>
                  <a:pt x="1190" y="318"/>
                </a:cubicBezTo>
                <a:cubicBezTo>
                  <a:pt x="1190" y="318"/>
                  <a:pt x="1190" y="318"/>
                  <a:pt x="1190" y="318"/>
                </a:cubicBezTo>
                <a:cubicBezTo>
                  <a:pt x="1190" y="318"/>
                  <a:pt x="1190" y="318"/>
                  <a:pt x="1190" y="318"/>
                </a:cubicBezTo>
                <a:close/>
                <a:moveTo>
                  <a:pt x="1319" y="354"/>
                </a:moveTo>
                <a:cubicBezTo>
                  <a:pt x="1319" y="354"/>
                  <a:pt x="1319" y="355"/>
                  <a:pt x="1320" y="355"/>
                </a:cubicBezTo>
                <a:cubicBezTo>
                  <a:pt x="1320" y="355"/>
                  <a:pt x="1320" y="355"/>
                  <a:pt x="1320" y="355"/>
                </a:cubicBezTo>
                <a:cubicBezTo>
                  <a:pt x="1321" y="354"/>
                  <a:pt x="1320" y="354"/>
                  <a:pt x="1319" y="354"/>
                </a:cubicBezTo>
                <a:cubicBezTo>
                  <a:pt x="1319" y="354"/>
                  <a:pt x="1319" y="354"/>
                  <a:pt x="1319" y="354"/>
                </a:cubicBezTo>
                <a:close/>
                <a:moveTo>
                  <a:pt x="682" y="363"/>
                </a:moveTo>
                <a:cubicBezTo>
                  <a:pt x="682" y="364"/>
                  <a:pt x="681" y="364"/>
                  <a:pt x="681" y="364"/>
                </a:cubicBezTo>
                <a:cubicBezTo>
                  <a:pt x="681" y="365"/>
                  <a:pt x="682" y="365"/>
                  <a:pt x="682" y="366"/>
                </a:cubicBezTo>
                <a:cubicBezTo>
                  <a:pt x="682" y="366"/>
                  <a:pt x="683" y="366"/>
                  <a:pt x="683" y="365"/>
                </a:cubicBezTo>
                <a:cubicBezTo>
                  <a:pt x="683" y="365"/>
                  <a:pt x="683" y="364"/>
                  <a:pt x="683" y="364"/>
                </a:cubicBezTo>
                <a:cubicBezTo>
                  <a:pt x="683" y="363"/>
                  <a:pt x="682" y="363"/>
                  <a:pt x="682" y="363"/>
                </a:cubicBezTo>
                <a:close/>
                <a:moveTo>
                  <a:pt x="1588" y="123"/>
                </a:moveTo>
                <a:cubicBezTo>
                  <a:pt x="1588" y="123"/>
                  <a:pt x="1587" y="123"/>
                  <a:pt x="1587" y="124"/>
                </a:cubicBezTo>
                <a:cubicBezTo>
                  <a:pt x="1587" y="124"/>
                  <a:pt x="1588" y="125"/>
                  <a:pt x="1588" y="125"/>
                </a:cubicBezTo>
                <a:cubicBezTo>
                  <a:pt x="1589" y="125"/>
                  <a:pt x="1589" y="124"/>
                  <a:pt x="1589" y="124"/>
                </a:cubicBezTo>
                <a:cubicBezTo>
                  <a:pt x="1589" y="123"/>
                  <a:pt x="1589" y="123"/>
                  <a:pt x="1588" y="123"/>
                </a:cubicBezTo>
                <a:close/>
                <a:moveTo>
                  <a:pt x="2145" y="436"/>
                </a:moveTo>
                <a:cubicBezTo>
                  <a:pt x="2145" y="435"/>
                  <a:pt x="2145" y="435"/>
                  <a:pt x="2145" y="435"/>
                </a:cubicBezTo>
                <a:cubicBezTo>
                  <a:pt x="2145" y="435"/>
                  <a:pt x="2144" y="435"/>
                  <a:pt x="2144" y="435"/>
                </a:cubicBezTo>
                <a:cubicBezTo>
                  <a:pt x="2144" y="435"/>
                  <a:pt x="2144" y="436"/>
                  <a:pt x="2144" y="436"/>
                </a:cubicBezTo>
                <a:cubicBezTo>
                  <a:pt x="2145" y="436"/>
                  <a:pt x="2145" y="436"/>
                  <a:pt x="2145" y="436"/>
                </a:cubicBezTo>
                <a:close/>
                <a:moveTo>
                  <a:pt x="2076" y="597"/>
                </a:moveTo>
                <a:cubicBezTo>
                  <a:pt x="2076" y="596"/>
                  <a:pt x="2076" y="596"/>
                  <a:pt x="2077" y="596"/>
                </a:cubicBezTo>
                <a:cubicBezTo>
                  <a:pt x="2076" y="595"/>
                  <a:pt x="2076" y="595"/>
                  <a:pt x="2076" y="594"/>
                </a:cubicBezTo>
                <a:cubicBezTo>
                  <a:pt x="2076" y="595"/>
                  <a:pt x="2075" y="595"/>
                  <a:pt x="2075" y="596"/>
                </a:cubicBezTo>
                <a:cubicBezTo>
                  <a:pt x="2075" y="596"/>
                  <a:pt x="2075" y="596"/>
                  <a:pt x="2076" y="597"/>
                </a:cubicBezTo>
                <a:close/>
                <a:moveTo>
                  <a:pt x="1132" y="616"/>
                </a:moveTo>
                <a:cubicBezTo>
                  <a:pt x="1132" y="616"/>
                  <a:pt x="1131" y="616"/>
                  <a:pt x="1131" y="615"/>
                </a:cubicBezTo>
                <a:cubicBezTo>
                  <a:pt x="1130" y="615"/>
                  <a:pt x="1129" y="616"/>
                  <a:pt x="1129" y="617"/>
                </a:cubicBezTo>
                <a:cubicBezTo>
                  <a:pt x="1130" y="617"/>
                  <a:pt x="1130" y="617"/>
                  <a:pt x="1131" y="617"/>
                </a:cubicBezTo>
                <a:cubicBezTo>
                  <a:pt x="1131" y="617"/>
                  <a:pt x="1132" y="617"/>
                  <a:pt x="1132" y="616"/>
                </a:cubicBezTo>
                <a:close/>
                <a:moveTo>
                  <a:pt x="1303" y="647"/>
                </a:moveTo>
                <a:cubicBezTo>
                  <a:pt x="1304" y="646"/>
                  <a:pt x="1304" y="646"/>
                  <a:pt x="1304" y="646"/>
                </a:cubicBezTo>
                <a:cubicBezTo>
                  <a:pt x="1305" y="646"/>
                  <a:pt x="1305" y="645"/>
                  <a:pt x="1305" y="645"/>
                </a:cubicBezTo>
                <a:cubicBezTo>
                  <a:pt x="1305" y="645"/>
                  <a:pt x="1304" y="644"/>
                  <a:pt x="1304" y="644"/>
                </a:cubicBezTo>
                <a:cubicBezTo>
                  <a:pt x="1303" y="644"/>
                  <a:pt x="1303" y="645"/>
                  <a:pt x="1303" y="646"/>
                </a:cubicBezTo>
                <a:cubicBezTo>
                  <a:pt x="1303" y="646"/>
                  <a:pt x="1303" y="646"/>
                  <a:pt x="1303" y="647"/>
                </a:cubicBezTo>
                <a:close/>
                <a:moveTo>
                  <a:pt x="482" y="695"/>
                </a:moveTo>
                <a:cubicBezTo>
                  <a:pt x="482" y="695"/>
                  <a:pt x="482" y="695"/>
                  <a:pt x="482" y="695"/>
                </a:cubicBezTo>
                <a:cubicBezTo>
                  <a:pt x="482" y="695"/>
                  <a:pt x="482" y="695"/>
                  <a:pt x="482" y="695"/>
                </a:cubicBezTo>
                <a:cubicBezTo>
                  <a:pt x="482" y="695"/>
                  <a:pt x="482" y="695"/>
                  <a:pt x="482" y="695"/>
                </a:cubicBezTo>
                <a:cubicBezTo>
                  <a:pt x="482" y="695"/>
                  <a:pt x="482" y="695"/>
                  <a:pt x="482" y="695"/>
                </a:cubicBezTo>
                <a:close/>
                <a:moveTo>
                  <a:pt x="483" y="697"/>
                </a:moveTo>
                <a:cubicBezTo>
                  <a:pt x="484" y="697"/>
                  <a:pt x="485" y="697"/>
                  <a:pt x="485" y="696"/>
                </a:cubicBezTo>
                <a:cubicBezTo>
                  <a:pt x="485" y="696"/>
                  <a:pt x="485" y="695"/>
                  <a:pt x="484" y="695"/>
                </a:cubicBezTo>
                <a:cubicBezTo>
                  <a:pt x="484" y="695"/>
                  <a:pt x="483" y="695"/>
                  <a:pt x="482" y="695"/>
                </a:cubicBezTo>
                <a:cubicBezTo>
                  <a:pt x="482" y="696"/>
                  <a:pt x="483" y="696"/>
                  <a:pt x="483" y="697"/>
                </a:cubicBezTo>
                <a:close/>
                <a:moveTo>
                  <a:pt x="611" y="160"/>
                </a:moveTo>
                <a:cubicBezTo>
                  <a:pt x="611" y="160"/>
                  <a:pt x="611" y="160"/>
                  <a:pt x="611" y="160"/>
                </a:cubicBezTo>
                <a:cubicBezTo>
                  <a:pt x="611" y="160"/>
                  <a:pt x="611" y="160"/>
                  <a:pt x="611" y="160"/>
                </a:cubicBezTo>
                <a:cubicBezTo>
                  <a:pt x="610" y="160"/>
                  <a:pt x="611" y="160"/>
                  <a:pt x="611" y="160"/>
                </a:cubicBezTo>
                <a:close/>
                <a:moveTo>
                  <a:pt x="535" y="161"/>
                </a:moveTo>
                <a:cubicBezTo>
                  <a:pt x="535" y="161"/>
                  <a:pt x="535" y="161"/>
                  <a:pt x="535" y="161"/>
                </a:cubicBezTo>
                <a:cubicBezTo>
                  <a:pt x="535" y="161"/>
                  <a:pt x="535" y="161"/>
                  <a:pt x="535" y="161"/>
                </a:cubicBezTo>
                <a:cubicBezTo>
                  <a:pt x="534" y="161"/>
                  <a:pt x="534" y="161"/>
                  <a:pt x="535" y="161"/>
                </a:cubicBezTo>
                <a:close/>
                <a:moveTo>
                  <a:pt x="1998" y="402"/>
                </a:moveTo>
                <a:cubicBezTo>
                  <a:pt x="1998" y="403"/>
                  <a:pt x="1999" y="403"/>
                  <a:pt x="1999" y="403"/>
                </a:cubicBezTo>
                <a:cubicBezTo>
                  <a:pt x="1999" y="403"/>
                  <a:pt x="1999" y="402"/>
                  <a:pt x="1999" y="402"/>
                </a:cubicBezTo>
                <a:cubicBezTo>
                  <a:pt x="1999" y="402"/>
                  <a:pt x="1999" y="401"/>
                  <a:pt x="1999" y="401"/>
                </a:cubicBezTo>
                <a:cubicBezTo>
                  <a:pt x="1999" y="402"/>
                  <a:pt x="1998" y="402"/>
                  <a:pt x="1998" y="402"/>
                </a:cubicBezTo>
                <a:close/>
                <a:moveTo>
                  <a:pt x="1552" y="173"/>
                </a:moveTo>
                <a:cubicBezTo>
                  <a:pt x="1552" y="172"/>
                  <a:pt x="1552" y="172"/>
                  <a:pt x="1552" y="172"/>
                </a:cubicBezTo>
                <a:cubicBezTo>
                  <a:pt x="1552" y="172"/>
                  <a:pt x="1552" y="172"/>
                  <a:pt x="1552" y="173"/>
                </a:cubicBezTo>
                <a:cubicBezTo>
                  <a:pt x="1552" y="173"/>
                  <a:pt x="1552" y="173"/>
                  <a:pt x="1552" y="173"/>
                </a:cubicBezTo>
                <a:close/>
                <a:moveTo>
                  <a:pt x="1551" y="179"/>
                </a:moveTo>
                <a:cubicBezTo>
                  <a:pt x="1551" y="178"/>
                  <a:pt x="1551" y="178"/>
                  <a:pt x="1551" y="178"/>
                </a:cubicBezTo>
                <a:cubicBezTo>
                  <a:pt x="1551" y="179"/>
                  <a:pt x="1551" y="179"/>
                  <a:pt x="1551" y="179"/>
                </a:cubicBezTo>
                <a:close/>
                <a:moveTo>
                  <a:pt x="321" y="181"/>
                </a:moveTo>
                <a:cubicBezTo>
                  <a:pt x="321" y="181"/>
                  <a:pt x="321" y="181"/>
                  <a:pt x="321" y="181"/>
                </a:cubicBezTo>
                <a:cubicBezTo>
                  <a:pt x="321" y="181"/>
                  <a:pt x="321" y="181"/>
                  <a:pt x="321" y="181"/>
                </a:cubicBezTo>
                <a:cubicBezTo>
                  <a:pt x="321" y="181"/>
                  <a:pt x="321" y="181"/>
                  <a:pt x="321" y="181"/>
                </a:cubicBezTo>
                <a:cubicBezTo>
                  <a:pt x="321" y="181"/>
                  <a:pt x="321" y="181"/>
                  <a:pt x="321" y="181"/>
                </a:cubicBezTo>
                <a:close/>
                <a:moveTo>
                  <a:pt x="323" y="181"/>
                </a:moveTo>
                <a:cubicBezTo>
                  <a:pt x="323" y="181"/>
                  <a:pt x="323" y="180"/>
                  <a:pt x="323" y="180"/>
                </a:cubicBezTo>
                <a:cubicBezTo>
                  <a:pt x="323" y="180"/>
                  <a:pt x="322" y="180"/>
                  <a:pt x="322" y="180"/>
                </a:cubicBezTo>
                <a:cubicBezTo>
                  <a:pt x="321" y="180"/>
                  <a:pt x="321" y="181"/>
                  <a:pt x="321" y="181"/>
                </a:cubicBezTo>
                <a:cubicBezTo>
                  <a:pt x="321" y="181"/>
                  <a:pt x="322" y="181"/>
                  <a:pt x="322" y="181"/>
                </a:cubicBezTo>
                <a:cubicBezTo>
                  <a:pt x="323" y="181"/>
                  <a:pt x="323" y="181"/>
                  <a:pt x="323" y="181"/>
                </a:cubicBezTo>
                <a:close/>
                <a:moveTo>
                  <a:pt x="1521" y="181"/>
                </a:moveTo>
                <a:cubicBezTo>
                  <a:pt x="1521" y="181"/>
                  <a:pt x="1521" y="182"/>
                  <a:pt x="1522" y="182"/>
                </a:cubicBezTo>
                <a:cubicBezTo>
                  <a:pt x="1522" y="182"/>
                  <a:pt x="1522" y="182"/>
                  <a:pt x="1523" y="182"/>
                </a:cubicBezTo>
                <a:cubicBezTo>
                  <a:pt x="1523" y="181"/>
                  <a:pt x="1523" y="181"/>
                  <a:pt x="1522" y="180"/>
                </a:cubicBezTo>
                <a:cubicBezTo>
                  <a:pt x="1522" y="180"/>
                  <a:pt x="1521" y="181"/>
                  <a:pt x="1521" y="181"/>
                </a:cubicBezTo>
                <a:close/>
                <a:moveTo>
                  <a:pt x="1138" y="613"/>
                </a:moveTo>
                <a:cubicBezTo>
                  <a:pt x="1138" y="613"/>
                  <a:pt x="1138" y="613"/>
                  <a:pt x="1138" y="613"/>
                </a:cubicBezTo>
                <a:cubicBezTo>
                  <a:pt x="1137" y="613"/>
                  <a:pt x="1137" y="613"/>
                  <a:pt x="1137" y="613"/>
                </a:cubicBezTo>
                <a:cubicBezTo>
                  <a:pt x="1136" y="613"/>
                  <a:pt x="1136" y="613"/>
                  <a:pt x="1137" y="614"/>
                </a:cubicBezTo>
                <a:cubicBezTo>
                  <a:pt x="1137" y="614"/>
                  <a:pt x="1138" y="614"/>
                  <a:pt x="1138" y="613"/>
                </a:cubicBezTo>
                <a:close/>
                <a:moveTo>
                  <a:pt x="658" y="283"/>
                </a:moveTo>
                <a:cubicBezTo>
                  <a:pt x="658" y="282"/>
                  <a:pt x="658" y="282"/>
                  <a:pt x="658" y="282"/>
                </a:cubicBezTo>
                <a:cubicBezTo>
                  <a:pt x="658" y="283"/>
                  <a:pt x="658" y="283"/>
                  <a:pt x="658" y="283"/>
                </a:cubicBezTo>
                <a:close/>
                <a:moveTo>
                  <a:pt x="1363" y="64"/>
                </a:moveTo>
                <a:cubicBezTo>
                  <a:pt x="1363" y="63"/>
                  <a:pt x="1363" y="63"/>
                  <a:pt x="1363" y="63"/>
                </a:cubicBezTo>
                <a:cubicBezTo>
                  <a:pt x="1362" y="63"/>
                  <a:pt x="1362" y="63"/>
                  <a:pt x="1362" y="63"/>
                </a:cubicBezTo>
                <a:cubicBezTo>
                  <a:pt x="1362" y="64"/>
                  <a:pt x="1362" y="64"/>
                  <a:pt x="1362" y="65"/>
                </a:cubicBezTo>
                <a:cubicBezTo>
                  <a:pt x="1363" y="65"/>
                  <a:pt x="1363" y="64"/>
                  <a:pt x="1363" y="64"/>
                </a:cubicBezTo>
                <a:close/>
                <a:moveTo>
                  <a:pt x="2020" y="652"/>
                </a:moveTo>
                <a:cubicBezTo>
                  <a:pt x="2020" y="652"/>
                  <a:pt x="2020" y="652"/>
                  <a:pt x="2020" y="652"/>
                </a:cubicBezTo>
                <a:cubicBezTo>
                  <a:pt x="2020" y="652"/>
                  <a:pt x="2019" y="652"/>
                  <a:pt x="2019" y="652"/>
                </a:cubicBezTo>
                <a:cubicBezTo>
                  <a:pt x="2019" y="652"/>
                  <a:pt x="2019" y="652"/>
                  <a:pt x="2019" y="653"/>
                </a:cubicBezTo>
                <a:cubicBezTo>
                  <a:pt x="2020" y="653"/>
                  <a:pt x="2020" y="653"/>
                  <a:pt x="2020" y="652"/>
                </a:cubicBezTo>
                <a:close/>
                <a:moveTo>
                  <a:pt x="1545" y="187"/>
                </a:moveTo>
                <a:cubicBezTo>
                  <a:pt x="1545" y="187"/>
                  <a:pt x="1546" y="188"/>
                  <a:pt x="1546" y="188"/>
                </a:cubicBezTo>
                <a:cubicBezTo>
                  <a:pt x="1546" y="188"/>
                  <a:pt x="1546" y="187"/>
                  <a:pt x="1546" y="187"/>
                </a:cubicBezTo>
                <a:cubicBezTo>
                  <a:pt x="1546" y="187"/>
                  <a:pt x="1545" y="187"/>
                  <a:pt x="1545" y="187"/>
                </a:cubicBezTo>
                <a:close/>
                <a:moveTo>
                  <a:pt x="1004" y="189"/>
                </a:moveTo>
                <a:cubicBezTo>
                  <a:pt x="1004" y="190"/>
                  <a:pt x="1004" y="190"/>
                  <a:pt x="1004" y="191"/>
                </a:cubicBezTo>
                <a:cubicBezTo>
                  <a:pt x="1006" y="190"/>
                  <a:pt x="1006" y="190"/>
                  <a:pt x="1004" y="189"/>
                </a:cubicBezTo>
                <a:close/>
                <a:moveTo>
                  <a:pt x="616" y="79"/>
                </a:moveTo>
                <a:cubicBezTo>
                  <a:pt x="617" y="79"/>
                  <a:pt x="617" y="79"/>
                  <a:pt x="617" y="78"/>
                </a:cubicBezTo>
                <a:cubicBezTo>
                  <a:pt x="617" y="78"/>
                  <a:pt x="616" y="79"/>
                  <a:pt x="616" y="79"/>
                </a:cubicBezTo>
                <a:cubicBezTo>
                  <a:pt x="616" y="79"/>
                  <a:pt x="616" y="79"/>
                  <a:pt x="616" y="79"/>
                </a:cubicBezTo>
                <a:close/>
                <a:moveTo>
                  <a:pt x="1517" y="210"/>
                </a:moveTo>
                <a:cubicBezTo>
                  <a:pt x="1517" y="210"/>
                  <a:pt x="1516" y="210"/>
                  <a:pt x="1516" y="210"/>
                </a:cubicBezTo>
                <a:cubicBezTo>
                  <a:pt x="1516" y="210"/>
                  <a:pt x="1516" y="210"/>
                  <a:pt x="1516" y="210"/>
                </a:cubicBezTo>
                <a:cubicBezTo>
                  <a:pt x="1516" y="210"/>
                  <a:pt x="1516" y="210"/>
                  <a:pt x="1516" y="211"/>
                </a:cubicBezTo>
                <a:cubicBezTo>
                  <a:pt x="1517" y="211"/>
                  <a:pt x="1517" y="210"/>
                  <a:pt x="1517" y="210"/>
                </a:cubicBezTo>
                <a:close/>
                <a:moveTo>
                  <a:pt x="1030" y="81"/>
                </a:moveTo>
                <a:cubicBezTo>
                  <a:pt x="1030" y="81"/>
                  <a:pt x="1030" y="81"/>
                  <a:pt x="1030" y="81"/>
                </a:cubicBezTo>
                <a:cubicBezTo>
                  <a:pt x="1030" y="80"/>
                  <a:pt x="1029" y="80"/>
                  <a:pt x="1029" y="80"/>
                </a:cubicBezTo>
                <a:cubicBezTo>
                  <a:pt x="1029" y="80"/>
                  <a:pt x="1029" y="81"/>
                  <a:pt x="1029" y="81"/>
                </a:cubicBezTo>
                <a:cubicBezTo>
                  <a:pt x="1029" y="82"/>
                  <a:pt x="1030" y="82"/>
                  <a:pt x="1030" y="81"/>
                </a:cubicBezTo>
                <a:close/>
                <a:moveTo>
                  <a:pt x="1029" y="80"/>
                </a:moveTo>
                <a:cubicBezTo>
                  <a:pt x="1029" y="80"/>
                  <a:pt x="1029" y="79"/>
                  <a:pt x="1029" y="79"/>
                </a:cubicBezTo>
                <a:cubicBezTo>
                  <a:pt x="1029" y="79"/>
                  <a:pt x="1029" y="79"/>
                  <a:pt x="1029" y="79"/>
                </a:cubicBezTo>
                <a:cubicBezTo>
                  <a:pt x="1029" y="79"/>
                  <a:pt x="1029" y="79"/>
                  <a:pt x="1029" y="80"/>
                </a:cubicBezTo>
                <a:cubicBezTo>
                  <a:pt x="1029" y="80"/>
                  <a:pt x="1029" y="80"/>
                  <a:pt x="1029" y="80"/>
                </a:cubicBezTo>
                <a:close/>
                <a:moveTo>
                  <a:pt x="1444" y="286"/>
                </a:moveTo>
                <a:cubicBezTo>
                  <a:pt x="1445" y="285"/>
                  <a:pt x="1445" y="285"/>
                  <a:pt x="1445" y="285"/>
                </a:cubicBezTo>
                <a:cubicBezTo>
                  <a:pt x="1444" y="285"/>
                  <a:pt x="1444" y="285"/>
                  <a:pt x="1444" y="285"/>
                </a:cubicBezTo>
                <a:lnTo>
                  <a:pt x="1444" y="286"/>
                </a:lnTo>
                <a:close/>
                <a:moveTo>
                  <a:pt x="548" y="224"/>
                </a:moveTo>
                <a:cubicBezTo>
                  <a:pt x="548" y="224"/>
                  <a:pt x="548" y="223"/>
                  <a:pt x="548" y="223"/>
                </a:cubicBezTo>
                <a:cubicBezTo>
                  <a:pt x="548" y="223"/>
                  <a:pt x="548" y="223"/>
                  <a:pt x="548" y="223"/>
                </a:cubicBezTo>
                <a:cubicBezTo>
                  <a:pt x="548" y="223"/>
                  <a:pt x="547" y="223"/>
                  <a:pt x="547" y="223"/>
                </a:cubicBezTo>
                <a:cubicBezTo>
                  <a:pt x="547" y="224"/>
                  <a:pt x="548" y="224"/>
                  <a:pt x="548" y="224"/>
                </a:cubicBezTo>
                <a:close/>
                <a:moveTo>
                  <a:pt x="657" y="94"/>
                </a:moveTo>
                <a:cubicBezTo>
                  <a:pt x="657" y="93"/>
                  <a:pt x="657" y="93"/>
                  <a:pt x="657" y="93"/>
                </a:cubicBezTo>
                <a:cubicBezTo>
                  <a:pt x="656" y="93"/>
                  <a:pt x="656" y="92"/>
                  <a:pt x="656" y="92"/>
                </a:cubicBezTo>
                <a:cubicBezTo>
                  <a:pt x="656" y="92"/>
                  <a:pt x="656" y="93"/>
                  <a:pt x="656" y="93"/>
                </a:cubicBezTo>
                <a:cubicBezTo>
                  <a:pt x="656" y="94"/>
                  <a:pt x="656" y="94"/>
                  <a:pt x="657" y="94"/>
                </a:cubicBezTo>
                <a:close/>
                <a:moveTo>
                  <a:pt x="1358" y="96"/>
                </a:moveTo>
                <a:cubicBezTo>
                  <a:pt x="1357" y="96"/>
                  <a:pt x="1357" y="96"/>
                  <a:pt x="1356" y="95"/>
                </a:cubicBezTo>
                <a:cubicBezTo>
                  <a:pt x="1356" y="95"/>
                  <a:pt x="1355" y="95"/>
                  <a:pt x="1355" y="95"/>
                </a:cubicBezTo>
                <a:cubicBezTo>
                  <a:pt x="1355" y="96"/>
                  <a:pt x="1355" y="96"/>
                  <a:pt x="1355" y="97"/>
                </a:cubicBezTo>
                <a:cubicBezTo>
                  <a:pt x="1355" y="97"/>
                  <a:pt x="1356" y="97"/>
                  <a:pt x="1356" y="97"/>
                </a:cubicBezTo>
                <a:cubicBezTo>
                  <a:pt x="1357" y="97"/>
                  <a:pt x="1357" y="96"/>
                  <a:pt x="1358" y="96"/>
                </a:cubicBezTo>
                <a:close/>
                <a:moveTo>
                  <a:pt x="1355" y="97"/>
                </a:moveTo>
                <a:cubicBezTo>
                  <a:pt x="1355" y="97"/>
                  <a:pt x="1355" y="97"/>
                  <a:pt x="1355" y="97"/>
                </a:cubicBezTo>
                <a:cubicBezTo>
                  <a:pt x="1354" y="97"/>
                  <a:pt x="1354" y="97"/>
                  <a:pt x="1354" y="97"/>
                </a:cubicBezTo>
                <a:cubicBezTo>
                  <a:pt x="1354" y="97"/>
                  <a:pt x="1355" y="97"/>
                  <a:pt x="1355" y="97"/>
                </a:cubicBezTo>
                <a:cubicBezTo>
                  <a:pt x="1355" y="97"/>
                  <a:pt x="1355" y="97"/>
                  <a:pt x="1355" y="97"/>
                </a:cubicBezTo>
                <a:close/>
                <a:moveTo>
                  <a:pt x="2028" y="653"/>
                </a:moveTo>
                <a:cubicBezTo>
                  <a:pt x="2028" y="654"/>
                  <a:pt x="2028" y="655"/>
                  <a:pt x="2029" y="656"/>
                </a:cubicBezTo>
                <a:cubicBezTo>
                  <a:pt x="2029" y="655"/>
                  <a:pt x="2029" y="654"/>
                  <a:pt x="2028" y="653"/>
                </a:cubicBezTo>
                <a:close/>
                <a:moveTo>
                  <a:pt x="686" y="101"/>
                </a:moveTo>
                <a:cubicBezTo>
                  <a:pt x="686" y="100"/>
                  <a:pt x="687" y="100"/>
                  <a:pt x="686" y="100"/>
                </a:cubicBezTo>
                <a:cubicBezTo>
                  <a:pt x="686" y="100"/>
                  <a:pt x="686" y="99"/>
                  <a:pt x="685" y="99"/>
                </a:cubicBezTo>
                <a:cubicBezTo>
                  <a:pt x="686" y="100"/>
                  <a:pt x="685" y="100"/>
                  <a:pt x="686" y="101"/>
                </a:cubicBezTo>
                <a:close/>
                <a:moveTo>
                  <a:pt x="2218" y="947"/>
                </a:moveTo>
                <a:cubicBezTo>
                  <a:pt x="2217" y="946"/>
                  <a:pt x="2216" y="945"/>
                  <a:pt x="2215" y="945"/>
                </a:cubicBezTo>
                <a:cubicBezTo>
                  <a:pt x="2216" y="947"/>
                  <a:pt x="2217" y="947"/>
                  <a:pt x="2218" y="947"/>
                </a:cubicBezTo>
                <a:close/>
                <a:moveTo>
                  <a:pt x="2218" y="947"/>
                </a:moveTo>
                <a:cubicBezTo>
                  <a:pt x="2219" y="947"/>
                  <a:pt x="2219" y="947"/>
                  <a:pt x="2219" y="947"/>
                </a:cubicBezTo>
                <a:cubicBezTo>
                  <a:pt x="2219" y="947"/>
                  <a:pt x="2219" y="947"/>
                  <a:pt x="2219" y="947"/>
                </a:cubicBezTo>
                <a:cubicBezTo>
                  <a:pt x="2219" y="947"/>
                  <a:pt x="2219" y="947"/>
                  <a:pt x="2219" y="947"/>
                </a:cubicBezTo>
                <a:cubicBezTo>
                  <a:pt x="2219" y="947"/>
                  <a:pt x="2219" y="947"/>
                  <a:pt x="2218" y="947"/>
                </a:cubicBezTo>
                <a:close/>
                <a:moveTo>
                  <a:pt x="1203" y="105"/>
                </a:moveTo>
                <a:cubicBezTo>
                  <a:pt x="1203" y="105"/>
                  <a:pt x="1202" y="104"/>
                  <a:pt x="1202" y="104"/>
                </a:cubicBezTo>
                <a:cubicBezTo>
                  <a:pt x="1202" y="104"/>
                  <a:pt x="1201" y="104"/>
                  <a:pt x="1201" y="104"/>
                </a:cubicBezTo>
                <a:cubicBezTo>
                  <a:pt x="1201" y="105"/>
                  <a:pt x="1201" y="105"/>
                  <a:pt x="1202" y="105"/>
                </a:cubicBezTo>
                <a:cubicBezTo>
                  <a:pt x="1202" y="106"/>
                  <a:pt x="1203" y="105"/>
                  <a:pt x="1203" y="105"/>
                </a:cubicBezTo>
                <a:close/>
                <a:moveTo>
                  <a:pt x="1201" y="104"/>
                </a:moveTo>
                <a:cubicBezTo>
                  <a:pt x="1201" y="104"/>
                  <a:pt x="1201" y="104"/>
                  <a:pt x="1201" y="104"/>
                </a:cubicBezTo>
                <a:cubicBezTo>
                  <a:pt x="1200" y="104"/>
                  <a:pt x="1200" y="104"/>
                  <a:pt x="1200" y="104"/>
                </a:cubicBezTo>
                <a:cubicBezTo>
                  <a:pt x="1200" y="104"/>
                  <a:pt x="1200" y="104"/>
                  <a:pt x="1200" y="104"/>
                </a:cubicBezTo>
                <a:cubicBezTo>
                  <a:pt x="1200" y="104"/>
                  <a:pt x="1201" y="104"/>
                  <a:pt x="1201" y="104"/>
                </a:cubicBezTo>
                <a:close/>
                <a:moveTo>
                  <a:pt x="1818" y="106"/>
                </a:moveTo>
                <a:cubicBezTo>
                  <a:pt x="1818" y="106"/>
                  <a:pt x="1817" y="106"/>
                  <a:pt x="1817" y="107"/>
                </a:cubicBezTo>
                <a:cubicBezTo>
                  <a:pt x="1817" y="107"/>
                  <a:pt x="1817" y="107"/>
                  <a:pt x="1817" y="108"/>
                </a:cubicBezTo>
                <a:cubicBezTo>
                  <a:pt x="1818" y="108"/>
                  <a:pt x="1818" y="108"/>
                  <a:pt x="1819" y="108"/>
                </a:cubicBezTo>
                <a:cubicBezTo>
                  <a:pt x="1819" y="107"/>
                  <a:pt x="1819" y="106"/>
                  <a:pt x="1818" y="106"/>
                </a:cubicBezTo>
                <a:close/>
                <a:moveTo>
                  <a:pt x="1819" y="108"/>
                </a:moveTo>
                <a:cubicBezTo>
                  <a:pt x="1819" y="108"/>
                  <a:pt x="1819" y="108"/>
                  <a:pt x="1819" y="108"/>
                </a:cubicBezTo>
                <a:cubicBezTo>
                  <a:pt x="1819" y="108"/>
                  <a:pt x="1819" y="108"/>
                  <a:pt x="1819" y="108"/>
                </a:cubicBezTo>
                <a:cubicBezTo>
                  <a:pt x="1819" y="108"/>
                  <a:pt x="1819" y="108"/>
                  <a:pt x="1819" y="108"/>
                </a:cubicBezTo>
                <a:cubicBezTo>
                  <a:pt x="1819" y="108"/>
                  <a:pt x="1819" y="108"/>
                  <a:pt x="1819" y="108"/>
                </a:cubicBezTo>
                <a:close/>
                <a:moveTo>
                  <a:pt x="536" y="239"/>
                </a:moveTo>
                <a:cubicBezTo>
                  <a:pt x="536" y="239"/>
                  <a:pt x="536" y="239"/>
                  <a:pt x="536" y="239"/>
                </a:cubicBezTo>
                <a:cubicBezTo>
                  <a:pt x="536" y="239"/>
                  <a:pt x="536" y="239"/>
                  <a:pt x="536" y="239"/>
                </a:cubicBezTo>
                <a:cubicBezTo>
                  <a:pt x="536" y="239"/>
                  <a:pt x="536" y="239"/>
                  <a:pt x="536" y="239"/>
                </a:cubicBezTo>
                <a:cubicBezTo>
                  <a:pt x="536" y="239"/>
                  <a:pt x="536" y="239"/>
                  <a:pt x="536" y="239"/>
                </a:cubicBezTo>
                <a:close/>
                <a:moveTo>
                  <a:pt x="536" y="241"/>
                </a:moveTo>
                <a:cubicBezTo>
                  <a:pt x="536" y="241"/>
                  <a:pt x="536" y="241"/>
                  <a:pt x="536" y="240"/>
                </a:cubicBezTo>
                <a:cubicBezTo>
                  <a:pt x="536" y="240"/>
                  <a:pt x="536" y="240"/>
                  <a:pt x="536" y="239"/>
                </a:cubicBezTo>
                <a:cubicBezTo>
                  <a:pt x="536" y="239"/>
                  <a:pt x="535" y="240"/>
                  <a:pt x="535" y="240"/>
                </a:cubicBezTo>
                <a:cubicBezTo>
                  <a:pt x="535" y="241"/>
                  <a:pt x="535" y="241"/>
                  <a:pt x="536" y="241"/>
                </a:cubicBezTo>
                <a:close/>
                <a:moveTo>
                  <a:pt x="1090" y="433"/>
                </a:moveTo>
                <a:cubicBezTo>
                  <a:pt x="1089" y="432"/>
                  <a:pt x="1089" y="432"/>
                  <a:pt x="1089" y="433"/>
                </a:cubicBezTo>
                <a:cubicBezTo>
                  <a:pt x="1089" y="433"/>
                  <a:pt x="1089" y="434"/>
                  <a:pt x="1089" y="434"/>
                </a:cubicBezTo>
                <a:cubicBezTo>
                  <a:pt x="1089" y="434"/>
                  <a:pt x="1089" y="433"/>
                  <a:pt x="1090" y="433"/>
                </a:cubicBezTo>
                <a:close/>
                <a:moveTo>
                  <a:pt x="676" y="806"/>
                </a:moveTo>
                <a:cubicBezTo>
                  <a:pt x="676" y="806"/>
                  <a:pt x="676" y="806"/>
                  <a:pt x="676" y="805"/>
                </a:cubicBezTo>
                <a:cubicBezTo>
                  <a:pt x="676" y="805"/>
                  <a:pt x="676" y="805"/>
                  <a:pt x="676" y="805"/>
                </a:cubicBezTo>
                <a:cubicBezTo>
                  <a:pt x="676" y="805"/>
                  <a:pt x="675" y="805"/>
                  <a:pt x="675" y="805"/>
                </a:cubicBezTo>
                <a:cubicBezTo>
                  <a:pt x="675" y="806"/>
                  <a:pt x="675" y="806"/>
                  <a:pt x="676" y="806"/>
                </a:cubicBezTo>
                <a:close/>
                <a:moveTo>
                  <a:pt x="1255" y="632"/>
                </a:moveTo>
                <a:cubicBezTo>
                  <a:pt x="1255" y="632"/>
                  <a:pt x="1255" y="632"/>
                  <a:pt x="1255" y="632"/>
                </a:cubicBezTo>
                <a:cubicBezTo>
                  <a:pt x="1255" y="632"/>
                  <a:pt x="1255" y="632"/>
                  <a:pt x="1255" y="632"/>
                </a:cubicBezTo>
                <a:cubicBezTo>
                  <a:pt x="1255" y="632"/>
                  <a:pt x="1255" y="632"/>
                  <a:pt x="1255" y="631"/>
                </a:cubicBezTo>
                <a:cubicBezTo>
                  <a:pt x="1255" y="632"/>
                  <a:pt x="1255" y="632"/>
                  <a:pt x="1255" y="632"/>
                </a:cubicBezTo>
                <a:close/>
                <a:moveTo>
                  <a:pt x="1253" y="632"/>
                </a:moveTo>
                <a:cubicBezTo>
                  <a:pt x="1253" y="632"/>
                  <a:pt x="1254" y="633"/>
                  <a:pt x="1254" y="633"/>
                </a:cubicBezTo>
                <a:cubicBezTo>
                  <a:pt x="1254" y="632"/>
                  <a:pt x="1254" y="632"/>
                  <a:pt x="1255" y="632"/>
                </a:cubicBezTo>
                <a:cubicBezTo>
                  <a:pt x="1254" y="632"/>
                  <a:pt x="1253" y="632"/>
                  <a:pt x="1253" y="632"/>
                </a:cubicBezTo>
                <a:close/>
                <a:moveTo>
                  <a:pt x="2037" y="674"/>
                </a:moveTo>
                <a:cubicBezTo>
                  <a:pt x="2037" y="674"/>
                  <a:pt x="2037" y="674"/>
                  <a:pt x="2037" y="675"/>
                </a:cubicBezTo>
                <a:cubicBezTo>
                  <a:pt x="2037" y="674"/>
                  <a:pt x="2038" y="674"/>
                  <a:pt x="2038" y="674"/>
                </a:cubicBezTo>
                <a:cubicBezTo>
                  <a:pt x="2037" y="673"/>
                  <a:pt x="2037" y="673"/>
                  <a:pt x="2037" y="674"/>
                </a:cubicBezTo>
                <a:close/>
                <a:moveTo>
                  <a:pt x="820" y="255"/>
                </a:moveTo>
                <a:cubicBezTo>
                  <a:pt x="820" y="255"/>
                  <a:pt x="820" y="255"/>
                  <a:pt x="820" y="255"/>
                </a:cubicBezTo>
                <a:cubicBezTo>
                  <a:pt x="820" y="255"/>
                  <a:pt x="820" y="255"/>
                  <a:pt x="820" y="255"/>
                </a:cubicBezTo>
                <a:cubicBezTo>
                  <a:pt x="820" y="255"/>
                  <a:pt x="820" y="255"/>
                  <a:pt x="820" y="255"/>
                </a:cubicBezTo>
                <a:cubicBezTo>
                  <a:pt x="820" y="255"/>
                  <a:pt x="820" y="255"/>
                  <a:pt x="820" y="255"/>
                </a:cubicBezTo>
                <a:close/>
                <a:moveTo>
                  <a:pt x="819" y="253"/>
                </a:moveTo>
                <a:cubicBezTo>
                  <a:pt x="818" y="253"/>
                  <a:pt x="818" y="254"/>
                  <a:pt x="817" y="254"/>
                </a:cubicBezTo>
                <a:cubicBezTo>
                  <a:pt x="818" y="254"/>
                  <a:pt x="818" y="255"/>
                  <a:pt x="819" y="255"/>
                </a:cubicBezTo>
                <a:cubicBezTo>
                  <a:pt x="819" y="255"/>
                  <a:pt x="820" y="255"/>
                  <a:pt x="820" y="255"/>
                </a:cubicBezTo>
                <a:cubicBezTo>
                  <a:pt x="820" y="254"/>
                  <a:pt x="820" y="254"/>
                  <a:pt x="820" y="253"/>
                </a:cubicBezTo>
                <a:cubicBezTo>
                  <a:pt x="820" y="253"/>
                  <a:pt x="819" y="253"/>
                  <a:pt x="819" y="253"/>
                </a:cubicBezTo>
                <a:close/>
                <a:moveTo>
                  <a:pt x="763" y="137"/>
                </a:moveTo>
                <a:cubicBezTo>
                  <a:pt x="763" y="136"/>
                  <a:pt x="762" y="136"/>
                  <a:pt x="762" y="136"/>
                </a:cubicBezTo>
                <a:cubicBezTo>
                  <a:pt x="762" y="136"/>
                  <a:pt x="761" y="136"/>
                  <a:pt x="761" y="136"/>
                </a:cubicBezTo>
                <a:cubicBezTo>
                  <a:pt x="761" y="137"/>
                  <a:pt x="762" y="137"/>
                  <a:pt x="762" y="137"/>
                </a:cubicBezTo>
                <a:cubicBezTo>
                  <a:pt x="763" y="137"/>
                  <a:pt x="763" y="137"/>
                  <a:pt x="763" y="137"/>
                </a:cubicBezTo>
                <a:close/>
                <a:moveTo>
                  <a:pt x="1287" y="638"/>
                </a:moveTo>
                <a:cubicBezTo>
                  <a:pt x="1287" y="637"/>
                  <a:pt x="1287" y="637"/>
                  <a:pt x="1287" y="637"/>
                </a:cubicBezTo>
                <a:cubicBezTo>
                  <a:pt x="1286" y="638"/>
                  <a:pt x="1286" y="638"/>
                  <a:pt x="1286" y="638"/>
                </a:cubicBezTo>
                <a:lnTo>
                  <a:pt x="1287" y="638"/>
                </a:lnTo>
                <a:close/>
                <a:moveTo>
                  <a:pt x="581" y="745"/>
                </a:moveTo>
                <a:cubicBezTo>
                  <a:pt x="581" y="745"/>
                  <a:pt x="581" y="745"/>
                  <a:pt x="581" y="745"/>
                </a:cubicBezTo>
                <a:cubicBezTo>
                  <a:pt x="581" y="745"/>
                  <a:pt x="581" y="746"/>
                  <a:pt x="581" y="746"/>
                </a:cubicBezTo>
                <a:cubicBezTo>
                  <a:pt x="581" y="746"/>
                  <a:pt x="581" y="745"/>
                  <a:pt x="581" y="745"/>
                </a:cubicBezTo>
                <a:cubicBezTo>
                  <a:pt x="581" y="745"/>
                  <a:pt x="581" y="745"/>
                  <a:pt x="581" y="745"/>
                </a:cubicBezTo>
                <a:close/>
                <a:moveTo>
                  <a:pt x="1181" y="586"/>
                </a:moveTo>
                <a:cubicBezTo>
                  <a:pt x="1181" y="586"/>
                  <a:pt x="1181" y="586"/>
                  <a:pt x="1181" y="586"/>
                </a:cubicBezTo>
                <a:cubicBezTo>
                  <a:pt x="1181" y="586"/>
                  <a:pt x="1181" y="586"/>
                  <a:pt x="1181" y="586"/>
                </a:cubicBezTo>
                <a:cubicBezTo>
                  <a:pt x="1181" y="586"/>
                  <a:pt x="1181" y="586"/>
                  <a:pt x="1181" y="586"/>
                </a:cubicBezTo>
                <a:cubicBezTo>
                  <a:pt x="1181" y="586"/>
                  <a:pt x="1181" y="586"/>
                  <a:pt x="1181" y="586"/>
                </a:cubicBezTo>
                <a:close/>
                <a:moveTo>
                  <a:pt x="1180" y="587"/>
                </a:moveTo>
                <a:cubicBezTo>
                  <a:pt x="1180" y="587"/>
                  <a:pt x="1181" y="586"/>
                  <a:pt x="1181" y="586"/>
                </a:cubicBezTo>
                <a:cubicBezTo>
                  <a:pt x="1180" y="586"/>
                  <a:pt x="1180" y="586"/>
                  <a:pt x="1180" y="587"/>
                </a:cubicBezTo>
                <a:cubicBezTo>
                  <a:pt x="1180" y="587"/>
                  <a:pt x="1180" y="587"/>
                  <a:pt x="1180" y="587"/>
                </a:cubicBezTo>
                <a:close/>
                <a:moveTo>
                  <a:pt x="1234" y="146"/>
                </a:moveTo>
                <a:cubicBezTo>
                  <a:pt x="1234" y="146"/>
                  <a:pt x="1234" y="147"/>
                  <a:pt x="1235" y="147"/>
                </a:cubicBezTo>
                <a:cubicBezTo>
                  <a:pt x="1235" y="147"/>
                  <a:pt x="1235" y="147"/>
                  <a:pt x="1235" y="147"/>
                </a:cubicBezTo>
                <a:cubicBezTo>
                  <a:pt x="1236" y="146"/>
                  <a:pt x="1235" y="145"/>
                  <a:pt x="1235" y="145"/>
                </a:cubicBezTo>
                <a:cubicBezTo>
                  <a:pt x="1234" y="145"/>
                  <a:pt x="1234" y="146"/>
                  <a:pt x="1234" y="146"/>
                </a:cubicBezTo>
                <a:close/>
                <a:moveTo>
                  <a:pt x="1529" y="154"/>
                </a:moveTo>
                <a:cubicBezTo>
                  <a:pt x="1529" y="154"/>
                  <a:pt x="1529" y="154"/>
                  <a:pt x="1528" y="154"/>
                </a:cubicBezTo>
                <a:cubicBezTo>
                  <a:pt x="1528" y="153"/>
                  <a:pt x="1528" y="153"/>
                  <a:pt x="1528" y="153"/>
                </a:cubicBezTo>
                <a:cubicBezTo>
                  <a:pt x="1527" y="154"/>
                  <a:pt x="1527" y="154"/>
                  <a:pt x="1528" y="154"/>
                </a:cubicBezTo>
                <a:cubicBezTo>
                  <a:pt x="1528" y="155"/>
                  <a:pt x="1528" y="154"/>
                  <a:pt x="1529" y="154"/>
                </a:cubicBezTo>
                <a:close/>
                <a:moveTo>
                  <a:pt x="1523" y="156"/>
                </a:moveTo>
                <a:cubicBezTo>
                  <a:pt x="1523" y="156"/>
                  <a:pt x="1523" y="156"/>
                  <a:pt x="1523" y="156"/>
                </a:cubicBezTo>
                <a:cubicBezTo>
                  <a:pt x="1523" y="156"/>
                  <a:pt x="1524" y="156"/>
                  <a:pt x="1524" y="156"/>
                </a:cubicBezTo>
                <a:cubicBezTo>
                  <a:pt x="1523" y="155"/>
                  <a:pt x="1523" y="155"/>
                  <a:pt x="1523" y="156"/>
                </a:cubicBezTo>
                <a:close/>
                <a:moveTo>
                  <a:pt x="2158" y="818"/>
                </a:moveTo>
                <a:cubicBezTo>
                  <a:pt x="2157" y="818"/>
                  <a:pt x="2157" y="818"/>
                  <a:pt x="2157" y="818"/>
                </a:cubicBezTo>
                <a:cubicBezTo>
                  <a:pt x="2157" y="819"/>
                  <a:pt x="2157" y="819"/>
                  <a:pt x="2157" y="819"/>
                </a:cubicBezTo>
                <a:cubicBezTo>
                  <a:pt x="2158" y="818"/>
                  <a:pt x="2158" y="818"/>
                  <a:pt x="2158" y="818"/>
                </a:cubicBezTo>
                <a:cubicBezTo>
                  <a:pt x="2158" y="818"/>
                  <a:pt x="2158" y="818"/>
                  <a:pt x="2158" y="818"/>
                </a:cubicBezTo>
                <a:close/>
                <a:moveTo>
                  <a:pt x="1072" y="465"/>
                </a:moveTo>
                <a:cubicBezTo>
                  <a:pt x="1073" y="465"/>
                  <a:pt x="1073" y="465"/>
                  <a:pt x="1073" y="465"/>
                </a:cubicBezTo>
                <a:cubicBezTo>
                  <a:pt x="1073" y="465"/>
                  <a:pt x="1073" y="465"/>
                  <a:pt x="1073" y="465"/>
                </a:cubicBezTo>
                <a:cubicBezTo>
                  <a:pt x="1073" y="465"/>
                  <a:pt x="1073" y="465"/>
                  <a:pt x="1073" y="465"/>
                </a:cubicBezTo>
                <a:cubicBezTo>
                  <a:pt x="1073" y="465"/>
                  <a:pt x="1072" y="465"/>
                  <a:pt x="1072" y="465"/>
                </a:cubicBezTo>
                <a:close/>
                <a:moveTo>
                  <a:pt x="1071" y="466"/>
                </a:moveTo>
                <a:cubicBezTo>
                  <a:pt x="1071" y="466"/>
                  <a:pt x="1071" y="467"/>
                  <a:pt x="1072" y="466"/>
                </a:cubicBezTo>
                <a:cubicBezTo>
                  <a:pt x="1072" y="466"/>
                  <a:pt x="1072" y="466"/>
                  <a:pt x="1072" y="465"/>
                </a:cubicBezTo>
                <a:cubicBezTo>
                  <a:pt x="1072" y="465"/>
                  <a:pt x="1072" y="465"/>
                  <a:pt x="1071" y="465"/>
                </a:cubicBezTo>
                <a:cubicBezTo>
                  <a:pt x="1071" y="465"/>
                  <a:pt x="1071" y="466"/>
                  <a:pt x="1071" y="466"/>
                </a:cubicBezTo>
                <a:close/>
                <a:moveTo>
                  <a:pt x="673" y="831"/>
                </a:moveTo>
                <a:cubicBezTo>
                  <a:pt x="674" y="831"/>
                  <a:pt x="674" y="831"/>
                  <a:pt x="674" y="830"/>
                </a:cubicBezTo>
                <a:cubicBezTo>
                  <a:pt x="674" y="830"/>
                  <a:pt x="673" y="830"/>
                  <a:pt x="673" y="830"/>
                </a:cubicBezTo>
                <a:cubicBezTo>
                  <a:pt x="673" y="830"/>
                  <a:pt x="673" y="830"/>
                  <a:pt x="673" y="831"/>
                </a:cubicBezTo>
                <a:close/>
                <a:moveTo>
                  <a:pt x="27" y="379"/>
                </a:moveTo>
                <a:cubicBezTo>
                  <a:pt x="27" y="379"/>
                  <a:pt x="27" y="379"/>
                  <a:pt x="27" y="380"/>
                </a:cubicBezTo>
                <a:cubicBezTo>
                  <a:pt x="27" y="379"/>
                  <a:pt x="28" y="379"/>
                  <a:pt x="28" y="379"/>
                </a:cubicBezTo>
                <a:cubicBezTo>
                  <a:pt x="28" y="379"/>
                  <a:pt x="28" y="378"/>
                  <a:pt x="27" y="378"/>
                </a:cubicBezTo>
                <a:cubicBezTo>
                  <a:pt x="27" y="378"/>
                  <a:pt x="27" y="379"/>
                  <a:pt x="27" y="379"/>
                </a:cubicBezTo>
                <a:close/>
                <a:moveTo>
                  <a:pt x="1781" y="841"/>
                </a:moveTo>
                <a:cubicBezTo>
                  <a:pt x="1781" y="841"/>
                  <a:pt x="1781" y="841"/>
                  <a:pt x="1781" y="841"/>
                </a:cubicBezTo>
                <a:cubicBezTo>
                  <a:pt x="1782" y="841"/>
                  <a:pt x="1782" y="841"/>
                  <a:pt x="1782" y="841"/>
                </a:cubicBezTo>
                <a:cubicBezTo>
                  <a:pt x="1782" y="841"/>
                  <a:pt x="1782" y="840"/>
                  <a:pt x="1781" y="840"/>
                </a:cubicBezTo>
                <a:cubicBezTo>
                  <a:pt x="1781" y="840"/>
                  <a:pt x="1781" y="841"/>
                  <a:pt x="1781" y="841"/>
                </a:cubicBezTo>
                <a:close/>
                <a:moveTo>
                  <a:pt x="243" y="376"/>
                </a:moveTo>
                <a:cubicBezTo>
                  <a:pt x="243" y="376"/>
                  <a:pt x="244" y="375"/>
                  <a:pt x="244" y="375"/>
                </a:cubicBezTo>
                <a:cubicBezTo>
                  <a:pt x="244" y="375"/>
                  <a:pt x="243" y="374"/>
                  <a:pt x="243" y="374"/>
                </a:cubicBezTo>
                <a:cubicBezTo>
                  <a:pt x="243" y="374"/>
                  <a:pt x="243" y="375"/>
                  <a:pt x="243" y="375"/>
                </a:cubicBezTo>
                <a:cubicBezTo>
                  <a:pt x="242" y="376"/>
                  <a:pt x="243" y="376"/>
                  <a:pt x="243" y="376"/>
                </a:cubicBezTo>
                <a:close/>
                <a:moveTo>
                  <a:pt x="1959" y="860"/>
                </a:moveTo>
                <a:cubicBezTo>
                  <a:pt x="1959" y="861"/>
                  <a:pt x="1959" y="861"/>
                  <a:pt x="1959" y="861"/>
                </a:cubicBezTo>
                <a:cubicBezTo>
                  <a:pt x="1959" y="860"/>
                  <a:pt x="1959" y="860"/>
                  <a:pt x="1959" y="860"/>
                </a:cubicBezTo>
                <a:close/>
                <a:moveTo>
                  <a:pt x="1792" y="867"/>
                </a:moveTo>
                <a:cubicBezTo>
                  <a:pt x="1791" y="867"/>
                  <a:pt x="1791" y="868"/>
                  <a:pt x="1791" y="868"/>
                </a:cubicBezTo>
                <a:cubicBezTo>
                  <a:pt x="1791" y="868"/>
                  <a:pt x="1792" y="869"/>
                  <a:pt x="1792" y="869"/>
                </a:cubicBezTo>
                <a:cubicBezTo>
                  <a:pt x="1792" y="868"/>
                  <a:pt x="1792" y="868"/>
                  <a:pt x="1792" y="867"/>
                </a:cubicBezTo>
                <a:cubicBezTo>
                  <a:pt x="1792" y="867"/>
                  <a:pt x="1792" y="867"/>
                  <a:pt x="1792" y="867"/>
                </a:cubicBezTo>
                <a:close/>
                <a:moveTo>
                  <a:pt x="1989" y="876"/>
                </a:moveTo>
                <a:cubicBezTo>
                  <a:pt x="1989" y="876"/>
                  <a:pt x="1989" y="876"/>
                  <a:pt x="1989" y="876"/>
                </a:cubicBezTo>
                <a:cubicBezTo>
                  <a:pt x="1989" y="876"/>
                  <a:pt x="1989" y="876"/>
                  <a:pt x="1989" y="876"/>
                </a:cubicBezTo>
                <a:cubicBezTo>
                  <a:pt x="1990" y="876"/>
                  <a:pt x="1990" y="876"/>
                  <a:pt x="1990" y="876"/>
                </a:cubicBezTo>
                <a:cubicBezTo>
                  <a:pt x="1990" y="876"/>
                  <a:pt x="1990" y="876"/>
                  <a:pt x="1989" y="876"/>
                </a:cubicBezTo>
                <a:close/>
                <a:moveTo>
                  <a:pt x="1982" y="881"/>
                </a:moveTo>
                <a:cubicBezTo>
                  <a:pt x="1982" y="882"/>
                  <a:pt x="1982" y="882"/>
                  <a:pt x="1982" y="882"/>
                </a:cubicBezTo>
                <a:cubicBezTo>
                  <a:pt x="1982" y="882"/>
                  <a:pt x="1982" y="881"/>
                  <a:pt x="1982" y="881"/>
                </a:cubicBezTo>
                <a:cubicBezTo>
                  <a:pt x="1982" y="881"/>
                  <a:pt x="1981" y="881"/>
                  <a:pt x="1982" y="881"/>
                </a:cubicBezTo>
                <a:close/>
                <a:moveTo>
                  <a:pt x="2031" y="889"/>
                </a:moveTo>
                <a:cubicBezTo>
                  <a:pt x="2031" y="889"/>
                  <a:pt x="2032" y="889"/>
                  <a:pt x="2032" y="889"/>
                </a:cubicBezTo>
                <a:cubicBezTo>
                  <a:pt x="2032" y="889"/>
                  <a:pt x="2032" y="889"/>
                  <a:pt x="2032" y="889"/>
                </a:cubicBezTo>
                <a:cubicBezTo>
                  <a:pt x="2032" y="888"/>
                  <a:pt x="2032" y="888"/>
                  <a:pt x="2031" y="889"/>
                </a:cubicBezTo>
                <a:close/>
                <a:moveTo>
                  <a:pt x="756" y="917"/>
                </a:moveTo>
                <a:cubicBezTo>
                  <a:pt x="756" y="917"/>
                  <a:pt x="755" y="917"/>
                  <a:pt x="755" y="917"/>
                </a:cubicBezTo>
                <a:cubicBezTo>
                  <a:pt x="755" y="917"/>
                  <a:pt x="755" y="917"/>
                  <a:pt x="755" y="917"/>
                </a:cubicBezTo>
                <a:cubicBezTo>
                  <a:pt x="755" y="917"/>
                  <a:pt x="755" y="917"/>
                  <a:pt x="755" y="917"/>
                </a:cubicBezTo>
                <a:cubicBezTo>
                  <a:pt x="755" y="917"/>
                  <a:pt x="755" y="917"/>
                  <a:pt x="756" y="917"/>
                </a:cubicBezTo>
                <a:close/>
                <a:moveTo>
                  <a:pt x="759" y="919"/>
                </a:moveTo>
                <a:cubicBezTo>
                  <a:pt x="758" y="917"/>
                  <a:pt x="757" y="917"/>
                  <a:pt x="756" y="917"/>
                </a:cubicBezTo>
                <a:cubicBezTo>
                  <a:pt x="756" y="919"/>
                  <a:pt x="757" y="919"/>
                  <a:pt x="759" y="919"/>
                </a:cubicBezTo>
                <a:close/>
                <a:moveTo>
                  <a:pt x="1872" y="923"/>
                </a:moveTo>
                <a:cubicBezTo>
                  <a:pt x="1872" y="923"/>
                  <a:pt x="1872" y="924"/>
                  <a:pt x="1872" y="924"/>
                </a:cubicBezTo>
                <a:cubicBezTo>
                  <a:pt x="1872" y="924"/>
                  <a:pt x="1873" y="924"/>
                  <a:pt x="1873" y="924"/>
                </a:cubicBezTo>
                <a:cubicBezTo>
                  <a:pt x="1873" y="924"/>
                  <a:pt x="1874" y="924"/>
                  <a:pt x="1874" y="923"/>
                </a:cubicBezTo>
                <a:cubicBezTo>
                  <a:pt x="1873" y="923"/>
                  <a:pt x="1873" y="922"/>
                  <a:pt x="1872" y="923"/>
                </a:cubicBezTo>
                <a:close/>
                <a:moveTo>
                  <a:pt x="1871" y="925"/>
                </a:moveTo>
                <a:cubicBezTo>
                  <a:pt x="1871" y="924"/>
                  <a:pt x="1872" y="924"/>
                  <a:pt x="1872" y="924"/>
                </a:cubicBezTo>
                <a:cubicBezTo>
                  <a:pt x="1872" y="924"/>
                  <a:pt x="1872" y="924"/>
                  <a:pt x="1872" y="924"/>
                </a:cubicBezTo>
                <a:cubicBezTo>
                  <a:pt x="1872" y="924"/>
                  <a:pt x="1872" y="924"/>
                  <a:pt x="1871" y="924"/>
                </a:cubicBezTo>
                <a:cubicBezTo>
                  <a:pt x="1871" y="924"/>
                  <a:pt x="1871" y="924"/>
                  <a:pt x="1871" y="925"/>
                </a:cubicBezTo>
                <a:close/>
                <a:moveTo>
                  <a:pt x="1871" y="926"/>
                </a:moveTo>
                <a:cubicBezTo>
                  <a:pt x="1871" y="925"/>
                  <a:pt x="1871" y="925"/>
                  <a:pt x="1871" y="925"/>
                </a:cubicBezTo>
                <a:cubicBezTo>
                  <a:pt x="1871" y="925"/>
                  <a:pt x="1871" y="925"/>
                  <a:pt x="1871" y="925"/>
                </a:cubicBezTo>
                <a:cubicBezTo>
                  <a:pt x="1871" y="925"/>
                  <a:pt x="1871" y="926"/>
                  <a:pt x="1871" y="926"/>
                </a:cubicBezTo>
                <a:close/>
                <a:moveTo>
                  <a:pt x="2202" y="940"/>
                </a:moveTo>
                <a:cubicBezTo>
                  <a:pt x="2201" y="941"/>
                  <a:pt x="2202" y="941"/>
                  <a:pt x="2202" y="941"/>
                </a:cubicBezTo>
                <a:cubicBezTo>
                  <a:pt x="2202" y="941"/>
                  <a:pt x="2202" y="940"/>
                  <a:pt x="2202" y="940"/>
                </a:cubicBezTo>
                <a:cubicBezTo>
                  <a:pt x="2202" y="940"/>
                  <a:pt x="2202" y="940"/>
                  <a:pt x="2202" y="940"/>
                </a:cubicBezTo>
                <a:cubicBezTo>
                  <a:pt x="2202" y="940"/>
                  <a:pt x="2202" y="940"/>
                  <a:pt x="2202" y="940"/>
                </a:cubicBezTo>
                <a:close/>
                <a:moveTo>
                  <a:pt x="1840" y="944"/>
                </a:moveTo>
                <a:cubicBezTo>
                  <a:pt x="1840" y="944"/>
                  <a:pt x="1840" y="944"/>
                  <a:pt x="1840" y="944"/>
                </a:cubicBezTo>
                <a:cubicBezTo>
                  <a:pt x="1840" y="944"/>
                  <a:pt x="1840" y="945"/>
                  <a:pt x="1840" y="945"/>
                </a:cubicBezTo>
                <a:cubicBezTo>
                  <a:pt x="1841" y="945"/>
                  <a:pt x="1841" y="944"/>
                  <a:pt x="1841" y="944"/>
                </a:cubicBezTo>
                <a:cubicBezTo>
                  <a:pt x="1841" y="944"/>
                  <a:pt x="1841" y="944"/>
                  <a:pt x="1840" y="944"/>
                </a:cubicBezTo>
                <a:close/>
                <a:moveTo>
                  <a:pt x="1995" y="960"/>
                </a:moveTo>
                <a:cubicBezTo>
                  <a:pt x="1995" y="961"/>
                  <a:pt x="1995" y="961"/>
                  <a:pt x="1995" y="961"/>
                </a:cubicBezTo>
                <a:cubicBezTo>
                  <a:pt x="1996" y="961"/>
                  <a:pt x="1996" y="961"/>
                  <a:pt x="1996" y="961"/>
                </a:cubicBezTo>
                <a:cubicBezTo>
                  <a:pt x="1996" y="960"/>
                  <a:pt x="1995" y="960"/>
                  <a:pt x="1995" y="960"/>
                </a:cubicBezTo>
                <a:cubicBezTo>
                  <a:pt x="1995" y="960"/>
                  <a:pt x="1995" y="960"/>
                  <a:pt x="1995" y="960"/>
                </a:cubicBezTo>
                <a:close/>
                <a:moveTo>
                  <a:pt x="2184" y="962"/>
                </a:moveTo>
                <a:cubicBezTo>
                  <a:pt x="2184" y="963"/>
                  <a:pt x="2184" y="963"/>
                  <a:pt x="2184" y="963"/>
                </a:cubicBezTo>
                <a:cubicBezTo>
                  <a:pt x="2184" y="963"/>
                  <a:pt x="2184" y="963"/>
                  <a:pt x="2185" y="963"/>
                </a:cubicBezTo>
                <a:cubicBezTo>
                  <a:pt x="2185" y="963"/>
                  <a:pt x="2185" y="963"/>
                  <a:pt x="2185" y="963"/>
                </a:cubicBezTo>
                <a:cubicBezTo>
                  <a:pt x="2185" y="962"/>
                  <a:pt x="2184" y="962"/>
                  <a:pt x="2184" y="962"/>
                </a:cubicBezTo>
                <a:close/>
                <a:moveTo>
                  <a:pt x="1985" y="967"/>
                </a:moveTo>
                <a:cubicBezTo>
                  <a:pt x="1985" y="967"/>
                  <a:pt x="1985" y="967"/>
                  <a:pt x="1985" y="967"/>
                </a:cubicBezTo>
                <a:cubicBezTo>
                  <a:pt x="1985" y="967"/>
                  <a:pt x="1985" y="966"/>
                  <a:pt x="1985" y="966"/>
                </a:cubicBezTo>
                <a:cubicBezTo>
                  <a:pt x="1985" y="966"/>
                  <a:pt x="1984" y="966"/>
                  <a:pt x="1984" y="966"/>
                </a:cubicBezTo>
                <a:cubicBezTo>
                  <a:pt x="1984" y="967"/>
                  <a:pt x="1984" y="967"/>
                  <a:pt x="1985" y="967"/>
                </a:cubicBezTo>
                <a:close/>
                <a:moveTo>
                  <a:pt x="2006" y="984"/>
                </a:moveTo>
                <a:cubicBezTo>
                  <a:pt x="2006" y="985"/>
                  <a:pt x="2006" y="985"/>
                  <a:pt x="2007" y="985"/>
                </a:cubicBezTo>
                <a:cubicBezTo>
                  <a:pt x="2007" y="985"/>
                  <a:pt x="2007" y="985"/>
                  <a:pt x="2007" y="985"/>
                </a:cubicBezTo>
                <a:cubicBezTo>
                  <a:pt x="2007" y="985"/>
                  <a:pt x="2007" y="984"/>
                  <a:pt x="2007" y="984"/>
                </a:cubicBezTo>
                <a:cubicBezTo>
                  <a:pt x="2007" y="984"/>
                  <a:pt x="2007" y="984"/>
                  <a:pt x="2006" y="984"/>
                </a:cubicBezTo>
                <a:close/>
                <a:moveTo>
                  <a:pt x="2002" y="1003"/>
                </a:moveTo>
                <a:cubicBezTo>
                  <a:pt x="2003" y="1002"/>
                  <a:pt x="2003" y="1002"/>
                  <a:pt x="2003" y="1001"/>
                </a:cubicBezTo>
                <a:cubicBezTo>
                  <a:pt x="2002" y="1001"/>
                  <a:pt x="2002" y="1001"/>
                  <a:pt x="2001" y="1001"/>
                </a:cubicBezTo>
                <a:cubicBezTo>
                  <a:pt x="2001" y="1002"/>
                  <a:pt x="2001" y="1002"/>
                  <a:pt x="2001" y="1002"/>
                </a:cubicBezTo>
                <a:cubicBezTo>
                  <a:pt x="2001" y="1003"/>
                  <a:pt x="2002" y="1003"/>
                  <a:pt x="2002" y="1003"/>
                </a:cubicBezTo>
                <a:close/>
                <a:moveTo>
                  <a:pt x="1436" y="1013"/>
                </a:moveTo>
                <a:cubicBezTo>
                  <a:pt x="1436" y="1013"/>
                  <a:pt x="1436" y="1013"/>
                  <a:pt x="1436" y="1013"/>
                </a:cubicBezTo>
                <a:cubicBezTo>
                  <a:pt x="1436" y="1013"/>
                  <a:pt x="1436" y="1013"/>
                  <a:pt x="1436" y="1014"/>
                </a:cubicBezTo>
                <a:cubicBezTo>
                  <a:pt x="1436" y="1014"/>
                  <a:pt x="1436" y="1014"/>
                  <a:pt x="1437" y="1014"/>
                </a:cubicBezTo>
                <a:cubicBezTo>
                  <a:pt x="1436" y="1013"/>
                  <a:pt x="1436" y="1013"/>
                  <a:pt x="1436" y="1013"/>
                </a:cubicBezTo>
                <a:close/>
                <a:moveTo>
                  <a:pt x="2325" y="1049"/>
                </a:moveTo>
                <a:cubicBezTo>
                  <a:pt x="2325" y="1049"/>
                  <a:pt x="2325" y="1049"/>
                  <a:pt x="2325" y="1049"/>
                </a:cubicBezTo>
                <a:cubicBezTo>
                  <a:pt x="2325" y="1048"/>
                  <a:pt x="2325" y="1048"/>
                  <a:pt x="2325" y="1048"/>
                </a:cubicBezTo>
                <a:cubicBezTo>
                  <a:pt x="2325" y="1048"/>
                  <a:pt x="2324" y="1048"/>
                  <a:pt x="2324" y="1048"/>
                </a:cubicBezTo>
                <a:cubicBezTo>
                  <a:pt x="2324" y="1049"/>
                  <a:pt x="2324" y="1049"/>
                  <a:pt x="2325" y="1049"/>
                </a:cubicBezTo>
                <a:close/>
                <a:moveTo>
                  <a:pt x="2325" y="1060"/>
                </a:moveTo>
                <a:cubicBezTo>
                  <a:pt x="2326" y="1060"/>
                  <a:pt x="2326" y="1060"/>
                  <a:pt x="2327" y="1060"/>
                </a:cubicBezTo>
                <a:cubicBezTo>
                  <a:pt x="2326" y="1060"/>
                  <a:pt x="2326" y="1059"/>
                  <a:pt x="2326" y="1059"/>
                </a:cubicBezTo>
                <a:cubicBezTo>
                  <a:pt x="2326" y="1059"/>
                  <a:pt x="2325" y="1059"/>
                  <a:pt x="2325" y="1060"/>
                </a:cubicBezTo>
                <a:cubicBezTo>
                  <a:pt x="2325" y="1060"/>
                  <a:pt x="2325" y="1060"/>
                  <a:pt x="2325" y="1060"/>
                </a:cubicBezTo>
                <a:close/>
                <a:moveTo>
                  <a:pt x="2330" y="1069"/>
                </a:moveTo>
                <a:cubicBezTo>
                  <a:pt x="2330" y="1069"/>
                  <a:pt x="2330" y="1069"/>
                  <a:pt x="2330" y="1069"/>
                </a:cubicBezTo>
                <a:cubicBezTo>
                  <a:pt x="2330" y="1070"/>
                  <a:pt x="2330" y="1070"/>
                  <a:pt x="2330" y="1070"/>
                </a:cubicBezTo>
                <a:lnTo>
                  <a:pt x="2330" y="1069"/>
                </a:lnTo>
                <a:close/>
                <a:moveTo>
                  <a:pt x="2319" y="1093"/>
                </a:moveTo>
                <a:cubicBezTo>
                  <a:pt x="2319" y="1093"/>
                  <a:pt x="2318" y="1094"/>
                  <a:pt x="2319" y="1094"/>
                </a:cubicBezTo>
                <a:cubicBezTo>
                  <a:pt x="2319" y="1095"/>
                  <a:pt x="2319" y="1095"/>
                  <a:pt x="2319" y="1095"/>
                </a:cubicBezTo>
                <a:cubicBezTo>
                  <a:pt x="2320" y="1095"/>
                  <a:pt x="2320" y="1094"/>
                  <a:pt x="2320" y="1094"/>
                </a:cubicBezTo>
                <a:cubicBezTo>
                  <a:pt x="2320" y="1093"/>
                  <a:pt x="2319" y="1093"/>
                  <a:pt x="2319" y="1093"/>
                </a:cubicBezTo>
                <a:close/>
                <a:moveTo>
                  <a:pt x="2138" y="1275"/>
                </a:moveTo>
                <a:cubicBezTo>
                  <a:pt x="2138" y="1275"/>
                  <a:pt x="2137" y="1275"/>
                  <a:pt x="2137" y="1275"/>
                </a:cubicBezTo>
                <a:cubicBezTo>
                  <a:pt x="2137" y="1276"/>
                  <a:pt x="2138" y="1276"/>
                  <a:pt x="2138" y="1276"/>
                </a:cubicBezTo>
                <a:cubicBezTo>
                  <a:pt x="2139" y="1276"/>
                  <a:pt x="2139" y="1276"/>
                  <a:pt x="2139" y="1276"/>
                </a:cubicBezTo>
                <a:cubicBezTo>
                  <a:pt x="2139" y="1275"/>
                  <a:pt x="2138" y="1275"/>
                  <a:pt x="2138" y="1275"/>
                </a:cubicBezTo>
                <a:close/>
                <a:moveTo>
                  <a:pt x="1082" y="481"/>
                </a:moveTo>
                <a:cubicBezTo>
                  <a:pt x="1082" y="481"/>
                  <a:pt x="1081" y="481"/>
                  <a:pt x="1081" y="481"/>
                </a:cubicBezTo>
                <a:cubicBezTo>
                  <a:pt x="1081" y="482"/>
                  <a:pt x="1081" y="482"/>
                  <a:pt x="1081" y="482"/>
                </a:cubicBezTo>
                <a:cubicBezTo>
                  <a:pt x="1082" y="482"/>
                  <a:pt x="1082" y="482"/>
                  <a:pt x="1082" y="482"/>
                </a:cubicBezTo>
                <a:cubicBezTo>
                  <a:pt x="1082" y="482"/>
                  <a:pt x="1082" y="481"/>
                  <a:pt x="1082" y="481"/>
                </a:cubicBezTo>
                <a:close/>
                <a:moveTo>
                  <a:pt x="1418" y="294"/>
                </a:moveTo>
                <a:cubicBezTo>
                  <a:pt x="1418" y="294"/>
                  <a:pt x="1417" y="294"/>
                  <a:pt x="1417" y="294"/>
                </a:cubicBezTo>
                <a:cubicBezTo>
                  <a:pt x="1417" y="294"/>
                  <a:pt x="1416" y="295"/>
                  <a:pt x="1416" y="295"/>
                </a:cubicBezTo>
                <a:cubicBezTo>
                  <a:pt x="1417" y="295"/>
                  <a:pt x="1417" y="295"/>
                  <a:pt x="1417" y="295"/>
                </a:cubicBezTo>
                <a:cubicBezTo>
                  <a:pt x="1418" y="295"/>
                  <a:pt x="1418" y="294"/>
                  <a:pt x="1418" y="294"/>
                </a:cubicBezTo>
                <a:close/>
                <a:moveTo>
                  <a:pt x="1416" y="295"/>
                </a:moveTo>
                <a:cubicBezTo>
                  <a:pt x="1416" y="295"/>
                  <a:pt x="1416" y="295"/>
                  <a:pt x="1416" y="295"/>
                </a:cubicBezTo>
                <a:cubicBezTo>
                  <a:pt x="1416" y="295"/>
                  <a:pt x="1416" y="295"/>
                  <a:pt x="1416" y="295"/>
                </a:cubicBezTo>
                <a:cubicBezTo>
                  <a:pt x="1416" y="295"/>
                  <a:pt x="1416" y="295"/>
                  <a:pt x="1416" y="295"/>
                </a:cubicBezTo>
                <a:cubicBezTo>
                  <a:pt x="1416" y="295"/>
                  <a:pt x="1416" y="295"/>
                  <a:pt x="1416" y="295"/>
                </a:cubicBezTo>
                <a:close/>
                <a:moveTo>
                  <a:pt x="1218" y="292"/>
                </a:moveTo>
                <a:cubicBezTo>
                  <a:pt x="1218" y="292"/>
                  <a:pt x="1219" y="292"/>
                  <a:pt x="1219" y="292"/>
                </a:cubicBezTo>
                <a:cubicBezTo>
                  <a:pt x="1219" y="292"/>
                  <a:pt x="1219" y="292"/>
                  <a:pt x="1219" y="292"/>
                </a:cubicBezTo>
                <a:cubicBezTo>
                  <a:pt x="1219" y="291"/>
                  <a:pt x="1219" y="291"/>
                  <a:pt x="1218" y="292"/>
                </a:cubicBezTo>
                <a:close/>
                <a:moveTo>
                  <a:pt x="701" y="1379"/>
                </a:moveTo>
                <a:cubicBezTo>
                  <a:pt x="701" y="1379"/>
                  <a:pt x="702" y="1379"/>
                  <a:pt x="702" y="1379"/>
                </a:cubicBezTo>
                <a:cubicBezTo>
                  <a:pt x="702" y="1379"/>
                  <a:pt x="701" y="1379"/>
                  <a:pt x="701" y="1379"/>
                </a:cubicBezTo>
                <a:cubicBezTo>
                  <a:pt x="700" y="1379"/>
                  <a:pt x="700" y="1379"/>
                  <a:pt x="701" y="1379"/>
                </a:cubicBezTo>
                <a:close/>
                <a:moveTo>
                  <a:pt x="807" y="243"/>
                </a:moveTo>
                <a:cubicBezTo>
                  <a:pt x="807" y="244"/>
                  <a:pt x="807" y="244"/>
                  <a:pt x="808" y="244"/>
                </a:cubicBezTo>
                <a:cubicBezTo>
                  <a:pt x="808" y="244"/>
                  <a:pt x="808" y="243"/>
                  <a:pt x="808" y="243"/>
                </a:cubicBezTo>
                <a:cubicBezTo>
                  <a:pt x="808" y="243"/>
                  <a:pt x="808" y="243"/>
                  <a:pt x="807" y="243"/>
                </a:cubicBezTo>
                <a:close/>
                <a:moveTo>
                  <a:pt x="647" y="265"/>
                </a:moveTo>
                <a:cubicBezTo>
                  <a:pt x="647" y="265"/>
                  <a:pt x="647" y="265"/>
                  <a:pt x="647" y="265"/>
                </a:cubicBezTo>
                <a:cubicBezTo>
                  <a:pt x="647" y="265"/>
                  <a:pt x="647" y="265"/>
                  <a:pt x="647" y="266"/>
                </a:cubicBezTo>
                <a:cubicBezTo>
                  <a:pt x="647" y="266"/>
                  <a:pt x="647" y="266"/>
                  <a:pt x="647" y="266"/>
                </a:cubicBezTo>
                <a:lnTo>
                  <a:pt x="647" y="265"/>
                </a:lnTo>
                <a:close/>
                <a:moveTo>
                  <a:pt x="2121" y="268"/>
                </a:moveTo>
                <a:cubicBezTo>
                  <a:pt x="2121" y="268"/>
                  <a:pt x="2121" y="268"/>
                  <a:pt x="2121" y="269"/>
                </a:cubicBezTo>
                <a:cubicBezTo>
                  <a:pt x="2121" y="269"/>
                  <a:pt x="2121" y="269"/>
                  <a:pt x="2121" y="269"/>
                </a:cubicBezTo>
                <a:cubicBezTo>
                  <a:pt x="2121" y="269"/>
                  <a:pt x="2121" y="268"/>
                  <a:pt x="2121" y="268"/>
                </a:cubicBezTo>
                <a:close/>
                <a:moveTo>
                  <a:pt x="2121" y="269"/>
                </a:moveTo>
                <a:cubicBezTo>
                  <a:pt x="2121" y="269"/>
                  <a:pt x="2120" y="269"/>
                  <a:pt x="2120" y="269"/>
                </a:cubicBezTo>
                <a:cubicBezTo>
                  <a:pt x="2120" y="269"/>
                  <a:pt x="2120" y="269"/>
                  <a:pt x="2120" y="269"/>
                </a:cubicBezTo>
                <a:cubicBezTo>
                  <a:pt x="2120" y="269"/>
                  <a:pt x="2120" y="269"/>
                  <a:pt x="2121" y="269"/>
                </a:cubicBezTo>
                <a:cubicBezTo>
                  <a:pt x="2121" y="269"/>
                  <a:pt x="2121" y="269"/>
                  <a:pt x="2121" y="269"/>
                </a:cubicBezTo>
                <a:close/>
                <a:moveTo>
                  <a:pt x="1236" y="283"/>
                </a:moveTo>
                <a:cubicBezTo>
                  <a:pt x="1236" y="283"/>
                  <a:pt x="1236" y="283"/>
                  <a:pt x="1235" y="283"/>
                </a:cubicBezTo>
                <a:cubicBezTo>
                  <a:pt x="1235" y="283"/>
                  <a:pt x="1235" y="283"/>
                  <a:pt x="1235" y="283"/>
                </a:cubicBezTo>
                <a:cubicBezTo>
                  <a:pt x="1236" y="283"/>
                  <a:pt x="1236" y="283"/>
                  <a:pt x="1236" y="283"/>
                </a:cubicBezTo>
                <a:cubicBezTo>
                  <a:pt x="1236" y="283"/>
                  <a:pt x="1236" y="283"/>
                  <a:pt x="1236" y="283"/>
                </a:cubicBezTo>
                <a:close/>
                <a:moveTo>
                  <a:pt x="1236" y="282"/>
                </a:moveTo>
                <a:cubicBezTo>
                  <a:pt x="1236" y="282"/>
                  <a:pt x="1236" y="283"/>
                  <a:pt x="1236" y="283"/>
                </a:cubicBezTo>
                <a:cubicBezTo>
                  <a:pt x="1236" y="283"/>
                  <a:pt x="1236" y="282"/>
                  <a:pt x="1236" y="282"/>
                </a:cubicBezTo>
                <a:close/>
                <a:moveTo>
                  <a:pt x="1286" y="609"/>
                </a:moveTo>
                <a:cubicBezTo>
                  <a:pt x="1286" y="609"/>
                  <a:pt x="1286" y="609"/>
                  <a:pt x="1286" y="609"/>
                </a:cubicBezTo>
                <a:cubicBezTo>
                  <a:pt x="1286" y="609"/>
                  <a:pt x="1287" y="609"/>
                  <a:pt x="1287" y="609"/>
                </a:cubicBezTo>
                <a:cubicBezTo>
                  <a:pt x="1287" y="609"/>
                  <a:pt x="1286" y="609"/>
                  <a:pt x="1286" y="609"/>
                </a:cubicBezTo>
                <a:close/>
                <a:moveTo>
                  <a:pt x="1210" y="648"/>
                </a:moveTo>
                <a:cubicBezTo>
                  <a:pt x="1210" y="648"/>
                  <a:pt x="1210" y="648"/>
                  <a:pt x="1210" y="648"/>
                </a:cubicBezTo>
                <a:cubicBezTo>
                  <a:pt x="1210" y="648"/>
                  <a:pt x="1210" y="648"/>
                  <a:pt x="1210" y="648"/>
                </a:cubicBezTo>
                <a:close/>
                <a:moveTo>
                  <a:pt x="587" y="749"/>
                </a:moveTo>
                <a:cubicBezTo>
                  <a:pt x="587" y="749"/>
                  <a:pt x="587" y="749"/>
                  <a:pt x="587" y="749"/>
                </a:cubicBezTo>
                <a:cubicBezTo>
                  <a:pt x="587" y="748"/>
                  <a:pt x="587" y="748"/>
                  <a:pt x="587" y="749"/>
                </a:cubicBezTo>
                <a:close/>
                <a:moveTo>
                  <a:pt x="663" y="785"/>
                </a:moveTo>
                <a:cubicBezTo>
                  <a:pt x="664" y="785"/>
                  <a:pt x="664" y="785"/>
                  <a:pt x="664" y="785"/>
                </a:cubicBezTo>
                <a:cubicBezTo>
                  <a:pt x="664" y="785"/>
                  <a:pt x="664" y="785"/>
                  <a:pt x="664" y="785"/>
                </a:cubicBezTo>
                <a:lnTo>
                  <a:pt x="663" y="785"/>
                </a:lnTo>
                <a:close/>
                <a:moveTo>
                  <a:pt x="1122" y="622"/>
                </a:moveTo>
                <a:cubicBezTo>
                  <a:pt x="1123" y="622"/>
                  <a:pt x="1123" y="622"/>
                  <a:pt x="1123" y="622"/>
                </a:cubicBezTo>
                <a:cubicBezTo>
                  <a:pt x="1122" y="622"/>
                  <a:pt x="1122" y="622"/>
                  <a:pt x="1122" y="622"/>
                </a:cubicBezTo>
                <a:close/>
                <a:moveTo>
                  <a:pt x="953" y="28"/>
                </a:moveTo>
                <a:cubicBezTo>
                  <a:pt x="953" y="28"/>
                  <a:pt x="953" y="29"/>
                  <a:pt x="953" y="29"/>
                </a:cubicBezTo>
                <a:cubicBezTo>
                  <a:pt x="953" y="28"/>
                  <a:pt x="953" y="28"/>
                  <a:pt x="953" y="28"/>
                </a:cubicBezTo>
                <a:cubicBezTo>
                  <a:pt x="953" y="28"/>
                  <a:pt x="953" y="28"/>
                  <a:pt x="953" y="28"/>
                </a:cubicBezTo>
                <a:close/>
                <a:moveTo>
                  <a:pt x="2077" y="467"/>
                </a:moveTo>
                <a:cubicBezTo>
                  <a:pt x="2077" y="467"/>
                  <a:pt x="2077" y="467"/>
                  <a:pt x="2077" y="467"/>
                </a:cubicBezTo>
                <a:cubicBezTo>
                  <a:pt x="2077" y="467"/>
                  <a:pt x="2077" y="467"/>
                  <a:pt x="2077" y="467"/>
                </a:cubicBezTo>
                <a:cubicBezTo>
                  <a:pt x="2077" y="467"/>
                  <a:pt x="2077" y="467"/>
                  <a:pt x="2077" y="467"/>
                </a:cubicBezTo>
                <a:cubicBezTo>
                  <a:pt x="2077" y="467"/>
                  <a:pt x="2077" y="467"/>
                  <a:pt x="2077" y="467"/>
                </a:cubicBezTo>
                <a:close/>
                <a:moveTo>
                  <a:pt x="2078" y="468"/>
                </a:moveTo>
                <a:cubicBezTo>
                  <a:pt x="2078" y="468"/>
                  <a:pt x="2078" y="467"/>
                  <a:pt x="2077" y="467"/>
                </a:cubicBezTo>
                <a:cubicBezTo>
                  <a:pt x="2077" y="468"/>
                  <a:pt x="2077" y="468"/>
                  <a:pt x="2078" y="468"/>
                </a:cubicBezTo>
                <a:close/>
                <a:moveTo>
                  <a:pt x="72" y="372"/>
                </a:moveTo>
                <a:cubicBezTo>
                  <a:pt x="72" y="372"/>
                  <a:pt x="72" y="372"/>
                  <a:pt x="72" y="372"/>
                </a:cubicBezTo>
                <a:cubicBezTo>
                  <a:pt x="72" y="372"/>
                  <a:pt x="72" y="372"/>
                  <a:pt x="72" y="372"/>
                </a:cubicBezTo>
                <a:cubicBezTo>
                  <a:pt x="72" y="372"/>
                  <a:pt x="72" y="372"/>
                  <a:pt x="72" y="372"/>
                </a:cubicBezTo>
                <a:close/>
                <a:moveTo>
                  <a:pt x="72" y="373"/>
                </a:moveTo>
                <a:cubicBezTo>
                  <a:pt x="72" y="373"/>
                  <a:pt x="72" y="373"/>
                  <a:pt x="72" y="372"/>
                </a:cubicBezTo>
                <a:cubicBezTo>
                  <a:pt x="71" y="373"/>
                  <a:pt x="71" y="373"/>
                  <a:pt x="72" y="373"/>
                </a:cubicBezTo>
                <a:close/>
                <a:moveTo>
                  <a:pt x="2079" y="469"/>
                </a:moveTo>
                <a:cubicBezTo>
                  <a:pt x="2079" y="469"/>
                  <a:pt x="2079" y="469"/>
                  <a:pt x="2079" y="468"/>
                </a:cubicBezTo>
                <a:cubicBezTo>
                  <a:pt x="2078" y="468"/>
                  <a:pt x="2078" y="468"/>
                  <a:pt x="2078" y="468"/>
                </a:cubicBezTo>
                <a:cubicBezTo>
                  <a:pt x="2078" y="468"/>
                  <a:pt x="2078" y="468"/>
                  <a:pt x="2078" y="469"/>
                </a:cubicBezTo>
                <a:cubicBezTo>
                  <a:pt x="2078" y="469"/>
                  <a:pt x="2079" y="469"/>
                  <a:pt x="2079" y="469"/>
                </a:cubicBezTo>
                <a:close/>
                <a:moveTo>
                  <a:pt x="2080" y="470"/>
                </a:moveTo>
                <a:cubicBezTo>
                  <a:pt x="2080" y="469"/>
                  <a:pt x="2079" y="469"/>
                  <a:pt x="2079" y="469"/>
                </a:cubicBezTo>
                <a:cubicBezTo>
                  <a:pt x="2079" y="469"/>
                  <a:pt x="2079" y="470"/>
                  <a:pt x="2080" y="470"/>
                </a:cubicBezTo>
                <a:close/>
                <a:moveTo>
                  <a:pt x="2023" y="895"/>
                </a:moveTo>
                <a:cubicBezTo>
                  <a:pt x="2023" y="895"/>
                  <a:pt x="2023" y="895"/>
                  <a:pt x="2023" y="895"/>
                </a:cubicBezTo>
                <a:cubicBezTo>
                  <a:pt x="2023" y="895"/>
                  <a:pt x="2023" y="895"/>
                  <a:pt x="2023" y="895"/>
                </a:cubicBezTo>
                <a:close/>
                <a:moveTo>
                  <a:pt x="1807" y="901"/>
                </a:moveTo>
                <a:cubicBezTo>
                  <a:pt x="1808" y="901"/>
                  <a:pt x="1808" y="901"/>
                  <a:pt x="1808" y="901"/>
                </a:cubicBezTo>
                <a:cubicBezTo>
                  <a:pt x="1808" y="900"/>
                  <a:pt x="1808" y="900"/>
                  <a:pt x="1808" y="900"/>
                </a:cubicBezTo>
                <a:lnTo>
                  <a:pt x="1807" y="901"/>
                </a:lnTo>
                <a:close/>
                <a:moveTo>
                  <a:pt x="2042" y="926"/>
                </a:moveTo>
                <a:cubicBezTo>
                  <a:pt x="2042" y="926"/>
                  <a:pt x="2042" y="926"/>
                  <a:pt x="2042" y="926"/>
                </a:cubicBezTo>
                <a:cubicBezTo>
                  <a:pt x="2042" y="926"/>
                  <a:pt x="2042" y="926"/>
                  <a:pt x="2041" y="926"/>
                </a:cubicBezTo>
                <a:cubicBezTo>
                  <a:pt x="2042" y="926"/>
                  <a:pt x="2042" y="926"/>
                  <a:pt x="2042" y="926"/>
                </a:cubicBezTo>
                <a:cubicBezTo>
                  <a:pt x="2042" y="926"/>
                  <a:pt x="2042" y="926"/>
                  <a:pt x="2042" y="926"/>
                </a:cubicBezTo>
                <a:close/>
                <a:moveTo>
                  <a:pt x="2042" y="926"/>
                </a:moveTo>
                <a:cubicBezTo>
                  <a:pt x="2042" y="926"/>
                  <a:pt x="2042" y="926"/>
                  <a:pt x="2042" y="926"/>
                </a:cubicBezTo>
                <a:cubicBezTo>
                  <a:pt x="2042" y="926"/>
                  <a:pt x="2042" y="927"/>
                  <a:pt x="2042" y="926"/>
                </a:cubicBezTo>
                <a:close/>
                <a:moveTo>
                  <a:pt x="100" y="355"/>
                </a:moveTo>
                <a:cubicBezTo>
                  <a:pt x="100" y="355"/>
                  <a:pt x="100" y="355"/>
                  <a:pt x="100" y="355"/>
                </a:cubicBezTo>
                <a:cubicBezTo>
                  <a:pt x="100" y="355"/>
                  <a:pt x="100" y="355"/>
                  <a:pt x="100" y="355"/>
                </a:cubicBezTo>
                <a:cubicBezTo>
                  <a:pt x="100" y="355"/>
                  <a:pt x="100" y="355"/>
                  <a:pt x="100" y="355"/>
                </a:cubicBezTo>
                <a:close/>
                <a:moveTo>
                  <a:pt x="811" y="74"/>
                </a:moveTo>
                <a:cubicBezTo>
                  <a:pt x="811" y="74"/>
                  <a:pt x="811" y="74"/>
                  <a:pt x="812" y="74"/>
                </a:cubicBezTo>
                <a:cubicBezTo>
                  <a:pt x="812" y="74"/>
                  <a:pt x="812" y="74"/>
                  <a:pt x="812" y="74"/>
                </a:cubicBezTo>
                <a:cubicBezTo>
                  <a:pt x="812" y="74"/>
                  <a:pt x="812" y="74"/>
                  <a:pt x="812" y="74"/>
                </a:cubicBezTo>
                <a:cubicBezTo>
                  <a:pt x="812" y="74"/>
                  <a:pt x="811" y="74"/>
                  <a:pt x="811" y="74"/>
                </a:cubicBezTo>
                <a:close/>
                <a:moveTo>
                  <a:pt x="2208" y="941"/>
                </a:moveTo>
                <a:cubicBezTo>
                  <a:pt x="2208" y="942"/>
                  <a:pt x="2208" y="942"/>
                  <a:pt x="2208" y="942"/>
                </a:cubicBezTo>
                <a:cubicBezTo>
                  <a:pt x="2208" y="942"/>
                  <a:pt x="2208" y="942"/>
                  <a:pt x="2208" y="942"/>
                </a:cubicBezTo>
                <a:cubicBezTo>
                  <a:pt x="2208" y="942"/>
                  <a:pt x="2208" y="942"/>
                  <a:pt x="2208" y="942"/>
                </a:cubicBezTo>
                <a:lnTo>
                  <a:pt x="2208" y="941"/>
                </a:lnTo>
                <a:close/>
                <a:moveTo>
                  <a:pt x="1994" y="817"/>
                </a:moveTo>
                <a:cubicBezTo>
                  <a:pt x="1994" y="817"/>
                  <a:pt x="1994" y="817"/>
                  <a:pt x="1994" y="817"/>
                </a:cubicBezTo>
                <a:cubicBezTo>
                  <a:pt x="1994" y="817"/>
                  <a:pt x="1994" y="817"/>
                  <a:pt x="1994" y="817"/>
                </a:cubicBezTo>
                <a:cubicBezTo>
                  <a:pt x="1994" y="817"/>
                  <a:pt x="1994" y="817"/>
                  <a:pt x="1994" y="817"/>
                </a:cubicBezTo>
                <a:cubicBezTo>
                  <a:pt x="1994" y="817"/>
                  <a:pt x="1994" y="817"/>
                  <a:pt x="1994" y="817"/>
                </a:cubicBezTo>
                <a:close/>
                <a:moveTo>
                  <a:pt x="1994" y="818"/>
                </a:moveTo>
                <a:cubicBezTo>
                  <a:pt x="1994" y="818"/>
                  <a:pt x="1994" y="818"/>
                  <a:pt x="1994" y="817"/>
                </a:cubicBezTo>
                <a:cubicBezTo>
                  <a:pt x="1994" y="818"/>
                  <a:pt x="1993" y="818"/>
                  <a:pt x="1993" y="818"/>
                </a:cubicBezTo>
                <a:cubicBezTo>
                  <a:pt x="1993" y="818"/>
                  <a:pt x="1994" y="818"/>
                  <a:pt x="1994" y="818"/>
                </a:cubicBezTo>
                <a:close/>
                <a:moveTo>
                  <a:pt x="2080" y="471"/>
                </a:moveTo>
                <a:cubicBezTo>
                  <a:pt x="2080" y="470"/>
                  <a:pt x="2080" y="470"/>
                  <a:pt x="2080" y="470"/>
                </a:cubicBezTo>
                <a:cubicBezTo>
                  <a:pt x="2080" y="470"/>
                  <a:pt x="2080" y="470"/>
                  <a:pt x="2080" y="470"/>
                </a:cubicBezTo>
                <a:cubicBezTo>
                  <a:pt x="2080" y="470"/>
                  <a:pt x="2080" y="470"/>
                  <a:pt x="2080" y="470"/>
                </a:cubicBezTo>
                <a:cubicBezTo>
                  <a:pt x="2080" y="470"/>
                  <a:pt x="2080" y="471"/>
                  <a:pt x="2080" y="471"/>
                </a:cubicBezTo>
                <a:close/>
                <a:moveTo>
                  <a:pt x="2248" y="971"/>
                </a:moveTo>
                <a:cubicBezTo>
                  <a:pt x="2248" y="971"/>
                  <a:pt x="2248" y="971"/>
                  <a:pt x="2248" y="971"/>
                </a:cubicBezTo>
                <a:cubicBezTo>
                  <a:pt x="2248" y="971"/>
                  <a:pt x="2248" y="971"/>
                  <a:pt x="2248" y="971"/>
                </a:cubicBezTo>
                <a:cubicBezTo>
                  <a:pt x="2247" y="971"/>
                  <a:pt x="2248" y="971"/>
                  <a:pt x="2248" y="971"/>
                </a:cubicBezTo>
                <a:close/>
                <a:moveTo>
                  <a:pt x="1366" y="86"/>
                </a:moveTo>
                <a:cubicBezTo>
                  <a:pt x="1366" y="86"/>
                  <a:pt x="1366" y="86"/>
                  <a:pt x="1366" y="86"/>
                </a:cubicBezTo>
                <a:cubicBezTo>
                  <a:pt x="1366" y="86"/>
                  <a:pt x="1366" y="86"/>
                  <a:pt x="1366" y="86"/>
                </a:cubicBezTo>
                <a:close/>
                <a:moveTo>
                  <a:pt x="2251" y="980"/>
                </a:moveTo>
                <a:cubicBezTo>
                  <a:pt x="2252" y="980"/>
                  <a:pt x="2252" y="980"/>
                  <a:pt x="2252" y="980"/>
                </a:cubicBezTo>
                <a:cubicBezTo>
                  <a:pt x="2252" y="980"/>
                  <a:pt x="2252" y="980"/>
                  <a:pt x="2252" y="980"/>
                </a:cubicBezTo>
                <a:cubicBezTo>
                  <a:pt x="2252" y="980"/>
                  <a:pt x="2252" y="980"/>
                  <a:pt x="2252" y="980"/>
                </a:cubicBezTo>
                <a:lnTo>
                  <a:pt x="2251" y="980"/>
                </a:lnTo>
                <a:close/>
                <a:moveTo>
                  <a:pt x="2005" y="1000"/>
                </a:moveTo>
                <a:cubicBezTo>
                  <a:pt x="2005" y="1000"/>
                  <a:pt x="2005" y="1000"/>
                  <a:pt x="2005" y="999"/>
                </a:cubicBezTo>
                <a:cubicBezTo>
                  <a:pt x="2005" y="999"/>
                  <a:pt x="2005" y="999"/>
                  <a:pt x="2005" y="999"/>
                </a:cubicBezTo>
                <a:cubicBezTo>
                  <a:pt x="2004" y="1000"/>
                  <a:pt x="2004" y="1001"/>
                  <a:pt x="2003" y="1001"/>
                </a:cubicBezTo>
                <a:cubicBezTo>
                  <a:pt x="2003" y="1001"/>
                  <a:pt x="2003" y="1001"/>
                  <a:pt x="2003" y="1001"/>
                </a:cubicBezTo>
                <a:cubicBezTo>
                  <a:pt x="2003" y="1001"/>
                  <a:pt x="2003" y="1001"/>
                  <a:pt x="2003" y="1001"/>
                </a:cubicBezTo>
                <a:cubicBezTo>
                  <a:pt x="2004" y="1001"/>
                  <a:pt x="2004" y="1000"/>
                  <a:pt x="2005" y="1000"/>
                </a:cubicBezTo>
                <a:close/>
                <a:moveTo>
                  <a:pt x="1460" y="1017"/>
                </a:moveTo>
                <a:cubicBezTo>
                  <a:pt x="1460" y="1017"/>
                  <a:pt x="1460" y="1017"/>
                  <a:pt x="1460" y="1017"/>
                </a:cubicBezTo>
                <a:cubicBezTo>
                  <a:pt x="1460" y="1017"/>
                  <a:pt x="1460" y="1017"/>
                  <a:pt x="1460" y="1017"/>
                </a:cubicBezTo>
                <a:cubicBezTo>
                  <a:pt x="1460" y="1017"/>
                  <a:pt x="1460" y="1017"/>
                  <a:pt x="1460" y="1017"/>
                </a:cubicBezTo>
                <a:close/>
                <a:moveTo>
                  <a:pt x="612" y="114"/>
                </a:moveTo>
                <a:cubicBezTo>
                  <a:pt x="611" y="114"/>
                  <a:pt x="611" y="114"/>
                  <a:pt x="611" y="114"/>
                </a:cubicBezTo>
                <a:cubicBezTo>
                  <a:pt x="612" y="115"/>
                  <a:pt x="612" y="115"/>
                  <a:pt x="612" y="115"/>
                </a:cubicBezTo>
                <a:cubicBezTo>
                  <a:pt x="612" y="115"/>
                  <a:pt x="612" y="115"/>
                  <a:pt x="612" y="115"/>
                </a:cubicBezTo>
                <a:lnTo>
                  <a:pt x="612" y="114"/>
                </a:lnTo>
                <a:close/>
                <a:moveTo>
                  <a:pt x="1234" y="116"/>
                </a:moveTo>
                <a:cubicBezTo>
                  <a:pt x="1234" y="116"/>
                  <a:pt x="1234" y="116"/>
                  <a:pt x="1234" y="116"/>
                </a:cubicBezTo>
                <a:cubicBezTo>
                  <a:pt x="1234" y="116"/>
                  <a:pt x="1234" y="116"/>
                  <a:pt x="1234" y="116"/>
                </a:cubicBezTo>
                <a:close/>
                <a:moveTo>
                  <a:pt x="1234" y="116"/>
                </a:moveTo>
                <a:cubicBezTo>
                  <a:pt x="1234" y="116"/>
                  <a:pt x="1234" y="116"/>
                  <a:pt x="1234" y="116"/>
                </a:cubicBezTo>
                <a:cubicBezTo>
                  <a:pt x="1234" y="116"/>
                  <a:pt x="1234" y="116"/>
                  <a:pt x="1234" y="117"/>
                </a:cubicBezTo>
                <a:cubicBezTo>
                  <a:pt x="1234" y="117"/>
                  <a:pt x="1234" y="117"/>
                  <a:pt x="1234" y="117"/>
                </a:cubicBezTo>
                <a:cubicBezTo>
                  <a:pt x="1234" y="117"/>
                  <a:pt x="1234" y="116"/>
                  <a:pt x="1234" y="116"/>
                </a:cubicBezTo>
                <a:close/>
                <a:moveTo>
                  <a:pt x="1593" y="120"/>
                </a:moveTo>
                <a:cubicBezTo>
                  <a:pt x="1593" y="120"/>
                  <a:pt x="1593" y="120"/>
                  <a:pt x="1593" y="120"/>
                </a:cubicBezTo>
                <a:cubicBezTo>
                  <a:pt x="1593" y="120"/>
                  <a:pt x="1593" y="120"/>
                  <a:pt x="1593" y="120"/>
                </a:cubicBezTo>
                <a:cubicBezTo>
                  <a:pt x="1593" y="120"/>
                  <a:pt x="1593" y="120"/>
                  <a:pt x="1593" y="120"/>
                </a:cubicBezTo>
                <a:close/>
                <a:moveTo>
                  <a:pt x="186" y="317"/>
                </a:moveTo>
                <a:cubicBezTo>
                  <a:pt x="186" y="317"/>
                  <a:pt x="186" y="317"/>
                  <a:pt x="186" y="317"/>
                </a:cubicBezTo>
                <a:cubicBezTo>
                  <a:pt x="186" y="317"/>
                  <a:pt x="186" y="317"/>
                  <a:pt x="186" y="316"/>
                </a:cubicBezTo>
                <a:cubicBezTo>
                  <a:pt x="186" y="317"/>
                  <a:pt x="186" y="317"/>
                  <a:pt x="186" y="317"/>
                </a:cubicBezTo>
                <a:close/>
                <a:moveTo>
                  <a:pt x="186" y="317"/>
                </a:moveTo>
                <a:cubicBezTo>
                  <a:pt x="186" y="317"/>
                  <a:pt x="186" y="318"/>
                  <a:pt x="186" y="318"/>
                </a:cubicBezTo>
                <a:cubicBezTo>
                  <a:pt x="186" y="318"/>
                  <a:pt x="186" y="318"/>
                  <a:pt x="186" y="318"/>
                </a:cubicBezTo>
                <a:cubicBezTo>
                  <a:pt x="185" y="319"/>
                  <a:pt x="184" y="320"/>
                  <a:pt x="184" y="321"/>
                </a:cubicBezTo>
                <a:cubicBezTo>
                  <a:pt x="183" y="322"/>
                  <a:pt x="183" y="323"/>
                  <a:pt x="184" y="323"/>
                </a:cubicBezTo>
                <a:cubicBezTo>
                  <a:pt x="184" y="323"/>
                  <a:pt x="185" y="323"/>
                  <a:pt x="185" y="323"/>
                </a:cubicBezTo>
                <a:cubicBezTo>
                  <a:pt x="187" y="321"/>
                  <a:pt x="189" y="320"/>
                  <a:pt x="190" y="318"/>
                </a:cubicBezTo>
                <a:cubicBezTo>
                  <a:pt x="190" y="317"/>
                  <a:pt x="190" y="317"/>
                  <a:pt x="189" y="317"/>
                </a:cubicBezTo>
                <a:cubicBezTo>
                  <a:pt x="189" y="316"/>
                  <a:pt x="188" y="316"/>
                  <a:pt x="188" y="316"/>
                </a:cubicBezTo>
                <a:cubicBezTo>
                  <a:pt x="187" y="317"/>
                  <a:pt x="187" y="317"/>
                  <a:pt x="186" y="318"/>
                </a:cubicBezTo>
                <a:cubicBezTo>
                  <a:pt x="186" y="318"/>
                  <a:pt x="186" y="317"/>
                  <a:pt x="186" y="317"/>
                </a:cubicBezTo>
                <a:close/>
                <a:moveTo>
                  <a:pt x="1767" y="134"/>
                </a:moveTo>
                <a:cubicBezTo>
                  <a:pt x="1767" y="134"/>
                  <a:pt x="1768" y="133"/>
                  <a:pt x="1768" y="133"/>
                </a:cubicBezTo>
                <a:cubicBezTo>
                  <a:pt x="1768" y="133"/>
                  <a:pt x="1767" y="133"/>
                  <a:pt x="1767" y="133"/>
                </a:cubicBezTo>
                <a:cubicBezTo>
                  <a:pt x="1767" y="133"/>
                  <a:pt x="1767" y="133"/>
                  <a:pt x="1767" y="133"/>
                </a:cubicBezTo>
                <a:cubicBezTo>
                  <a:pt x="1767" y="133"/>
                  <a:pt x="1767" y="134"/>
                  <a:pt x="1767" y="134"/>
                </a:cubicBezTo>
                <a:close/>
                <a:moveTo>
                  <a:pt x="267" y="450"/>
                </a:moveTo>
                <a:cubicBezTo>
                  <a:pt x="268" y="451"/>
                  <a:pt x="268" y="451"/>
                  <a:pt x="268" y="451"/>
                </a:cubicBezTo>
                <a:cubicBezTo>
                  <a:pt x="268" y="450"/>
                  <a:pt x="268" y="450"/>
                  <a:pt x="267" y="450"/>
                </a:cubicBezTo>
                <a:close/>
                <a:moveTo>
                  <a:pt x="745" y="311"/>
                </a:moveTo>
                <a:cubicBezTo>
                  <a:pt x="745" y="312"/>
                  <a:pt x="745" y="312"/>
                  <a:pt x="745" y="312"/>
                </a:cubicBezTo>
                <a:cubicBezTo>
                  <a:pt x="746" y="312"/>
                  <a:pt x="746" y="312"/>
                  <a:pt x="745" y="311"/>
                </a:cubicBezTo>
                <a:close/>
                <a:moveTo>
                  <a:pt x="1707" y="151"/>
                </a:moveTo>
                <a:cubicBezTo>
                  <a:pt x="1707" y="151"/>
                  <a:pt x="1707" y="151"/>
                  <a:pt x="1707" y="152"/>
                </a:cubicBezTo>
                <a:cubicBezTo>
                  <a:pt x="1707" y="152"/>
                  <a:pt x="1707" y="152"/>
                  <a:pt x="1707" y="152"/>
                </a:cubicBezTo>
                <a:cubicBezTo>
                  <a:pt x="1707" y="151"/>
                  <a:pt x="1707" y="151"/>
                  <a:pt x="1707" y="151"/>
                </a:cubicBezTo>
                <a:cubicBezTo>
                  <a:pt x="1707" y="151"/>
                  <a:pt x="1707" y="151"/>
                  <a:pt x="1707" y="151"/>
                </a:cubicBezTo>
                <a:close/>
                <a:moveTo>
                  <a:pt x="1706" y="151"/>
                </a:moveTo>
                <a:cubicBezTo>
                  <a:pt x="1706" y="151"/>
                  <a:pt x="1707" y="151"/>
                  <a:pt x="1707" y="151"/>
                </a:cubicBezTo>
                <a:cubicBezTo>
                  <a:pt x="1707" y="151"/>
                  <a:pt x="1706" y="151"/>
                  <a:pt x="1706" y="151"/>
                </a:cubicBezTo>
                <a:close/>
                <a:moveTo>
                  <a:pt x="709" y="154"/>
                </a:moveTo>
                <a:cubicBezTo>
                  <a:pt x="708" y="154"/>
                  <a:pt x="708" y="154"/>
                  <a:pt x="708" y="155"/>
                </a:cubicBezTo>
                <a:cubicBezTo>
                  <a:pt x="709" y="155"/>
                  <a:pt x="709" y="154"/>
                  <a:pt x="709" y="154"/>
                </a:cubicBezTo>
                <a:cubicBezTo>
                  <a:pt x="709" y="154"/>
                  <a:pt x="709" y="154"/>
                  <a:pt x="709" y="154"/>
                </a:cubicBezTo>
                <a:close/>
                <a:moveTo>
                  <a:pt x="599" y="158"/>
                </a:moveTo>
                <a:cubicBezTo>
                  <a:pt x="599" y="157"/>
                  <a:pt x="599" y="157"/>
                  <a:pt x="599" y="157"/>
                </a:cubicBezTo>
                <a:cubicBezTo>
                  <a:pt x="598" y="158"/>
                  <a:pt x="598" y="158"/>
                  <a:pt x="598" y="158"/>
                </a:cubicBezTo>
                <a:lnTo>
                  <a:pt x="599" y="158"/>
                </a:lnTo>
                <a:close/>
                <a:moveTo>
                  <a:pt x="1542" y="187"/>
                </a:moveTo>
                <a:cubicBezTo>
                  <a:pt x="1541" y="187"/>
                  <a:pt x="1541" y="187"/>
                  <a:pt x="1541" y="187"/>
                </a:cubicBezTo>
                <a:cubicBezTo>
                  <a:pt x="1541" y="188"/>
                  <a:pt x="1541" y="188"/>
                  <a:pt x="1541" y="188"/>
                </a:cubicBezTo>
                <a:lnTo>
                  <a:pt x="1542" y="187"/>
                </a:lnTo>
                <a:close/>
                <a:moveTo>
                  <a:pt x="648" y="1376"/>
                </a:moveTo>
                <a:cubicBezTo>
                  <a:pt x="648" y="1376"/>
                  <a:pt x="649" y="1376"/>
                  <a:pt x="649" y="1376"/>
                </a:cubicBezTo>
                <a:cubicBezTo>
                  <a:pt x="649" y="1376"/>
                  <a:pt x="649" y="1376"/>
                  <a:pt x="649" y="1376"/>
                </a:cubicBezTo>
                <a:cubicBezTo>
                  <a:pt x="649" y="1376"/>
                  <a:pt x="649" y="1376"/>
                  <a:pt x="648" y="1376"/>
                </a:cubicBezTo>
                <a:cubicBezTo>
                  <a:pt x="648" y="1376"/>
                  <a:pt x="648" y="1376"/>
                  <a:pt x="648" y="1376"/>
                </a:cubicBezTo>
                <a:close/>
                <a:moveTo>
                  <a:pt x="648" y="1376"/>
                </a:moveTo>
                <a:cubicBezTo>
                  <a:pt x="648" y="1376"/>
                  <a:pt x="647" y="1376"/>
                  <a:pt x="647" y="1376"/>
                </a:cubicBezTo>
                <a:cubicBezTo>
                  <a:pt x="648" y="1377"/>
                  <a:pt x="648" y="1377"/>
                  <a:pt x="648" y="1376"/>
                </a:cubicBezTo>
                <a:close/>
                <a:moveTo>
                  <a:pt x="1224" y="452"/>
                </a:moveTo>
                <a:cubicBezTo>
                  <a:pt x="1224" y="452"/>
                  <a:pt x="1224" y="453"/>
                  <a:pt x="1225" y="453"/>
                </a:cubicBezTo>
                <a:cubicBezTo>
                  <a:pt x="1225" y="454"/>
                  <a:pt x="1226" y="453"/>
                  <a:pt x="1227" y="452"/>
                </a:cubicBezTo>
                <a:cubicBezTo>
                  <a:pt x="1229" y="450"/>
                  <a:pt x="1229" y="447"/>
                  <a:pt x="1228" y="444"/>
                </a:cubicBezTo>
                <a:cubicBezTo>
                  <a:pt x="1227" y="444"/>
                  <a:pt x="1226" y="444"/>
                  <a:pt x="1225" y="446"/>
                </a:cubicBezTo>
                <a:cubicBezTo>
                  <a:pt x="1223" y="447"/>
                  <a:pt x="1223" y="448"/>
                  <a:pt x="1223" y="450"/>
                </a:cubicBezTo>
                <a:cubicBezTo>
                  <a:pt x="1223" y="451"/>
                  <a:pt x="1223" y="451"/>
                  <a:pt x="1224" y="452"/>
                </a:cubicBezTo>
                <a:close/>
                <a:moveTo>
                  <a:pt x="1232" y="418"/>
                </a:moveTo>
                <a:cubicBezTo>
                  <a:pt x="1232" y="418"/>
                  <a:pt x="1233" y="418"/>
                  <a:pt x="1233" y="418"/>
                </a:cubicBezTo>
                <a:cubicBezTo>
                  <a:pt x="1234" y="417"/>
                  <a:pt x="1234" y="416"/>
                  <a:pt x="1233" y="415"/>
                </a:cubicBezTo>
                <a:cubicBezTo>
                  <a:pt x="1233" y="415"/>
                  <a:pt x="1232" y="414"/>
                  <a:pt x="1232" y="414"/>
                </a:cubicBezTo>
                <a:cubicBezTo>
                  <a:pt x="1231" y="414"/>
                  <a:pt x="1231" y="414"/>
                  <a:pt x="1231" y="414"/>
                </a:cubicBezTo>
                <a:cubicBezTo>
                  <a:pt x="1230" y="415"/>
                  <a:pt x="1230" y="416"/>
                  <a:pt x="1230" y="416"/>
                </a:cubicBezTo>
                <a:cubicBezTo>
                  <a:pt x="1231" y="417"/>
                  <a:pt x="1231" y="418"/>
                  <a:pt x="1232" y="418"/>
                </a:cubicBezTo>
                <a:close/>
                <a:moveTo>
                  <a:pt x="1204" y="473"/>
                </a:moveTo>
                <a:cubicBezTo>
                  <a:pt x="1205" y="473"/>
                  <a:pt x="1205" y="473"/>
                  <a:pt x="1205" y="473"/>
                </a:cubicBezTo>
                <a:cubicBezTo>
                  <a:pt x="1205" y="472"/>
                  <a:pt x="1205" y="472"/>
                  <a:pt x="1204" y="471"/>
                </a:cubicBezTo>
                <a:cubicBezTo>
                  <a:pt x="1204" y="471"/>
                  <a:pt x="1203" y="471"/>
                  <a:pt x="1203" y="471"/>
                </a:cubicBezTo>
                <a:cubicBezTo>
                  <a:pt x="1203" y="472"/>
                  <a:pt x="1203" y="472"/>
                  <a:pt x="1203" y="473"/>
                </a:cubicBezTo>
                <a:cubicBezTo>
                  <a:pt x="1203" y="473"/>
                  <a:pt x="1204" y="473"/>
                  <a:pt x="1204" y="473"/>
                </a:cubicBezTo>
                <a:close/>
                <a:moveTo>
                  <a:pt x="1250" y="433"/>
                </a:moveTo>
                <a:cubicBezTo>
                  <a:pt x="1251" y="433"/>
                  <a:pt x="1251" y="432"/>
                  <a:pt x="1252" y="432"/>
                </a:cubicBezTo>
                <a:cubicBezTo>
                  <a:pt x="1252" y="431"/>
                  <a:pt x="1252" y="431"/>
                  <a:pt x="1252" y="431"/>
                </a:cubicBezTo>
                <a:cubicBezTo>
                  <a:pt x="1252" y="430"/>
                  <a:pt x="1251" y="430"/>
                  <a:pt x="1250" y="430"/>
                </a:cubicBezTo>
                <a:cubicBezTo>
                  <a:pt x="1250" y="430"/>
                  <a:pt x="1249" y="431"/>
                  <a:pt x="1249" y="431"/>
                </a:cubicBezTo>
                <a:cubicBezTo>
                  <a:pt x="1249" y="432"/>
                  <a:pt x="1250" y="432"/>
                  <a:pt x="1250" y="433"/>
                </a:cubicBezTo>
                <a:close/>
                <a:moveTo>
                  <a:pt x="1229" y="444"/>
                </a:moveTo>
                <a:cubicBezTo>
                  <a:pt x="1228" y="444"/>
                  <a:pt x="1228" y="444"/>
                  <a:pt x="1228" y="444"/>
                </a:cubicBezTo>
                <a:cubicBezTo>
                  <a:pt x="1228" y="444"/>
                  <a:pt x="1228" y="444"/>
                  <a:pt x="1228" y="444"/>
                </a:cubicBezTo>
                <a:cubicBezTo>
                  <a:pt x="1228" y="444"/>
                  <a:pt x="1228" y="444"/>
                  <a:pt x="1228" y="444"/>
                </a:cubicBezTo>
                <a:lnTo>
                  <a:pt x="1229" y="444"/>
                </a:lnTo>
                <a:close/>
                <a:moveTo>
                  <a:pt x="1247" y="441"/>
                </a:moveTo>
                <a:cubicBezTo>
                  <a:pt x="1248" y="441"/>
                  <a:pt x="1248" y="441"/>
                  <a:pt x="1248" y="441"/>
                </a:cubicBezTo>
                <a:cubicBezTo>
                  <a:pt x="1248" y="441"/>
                  <a:pt x="1248" y="440"/>
                  <a:pt x="1248" y="440"/>
                </a:cubicBezTo>
                <a:cubicBezTo>
                  <a:pt x="1248" y="440"/>
                  <a:pt x="1248" y="440"/>
                  <a:pt x="1248" y="440"/>
                </a:cubicBezTo>
                <a:lnTo>
                  <a:pt x="1247" y="441"/>
                </a:lnTo>
                <a:close/>
              </a:path>
            </a:pathLst>
          </a:custGeom>
          <a:solidFill>
            <a:srgbClr val="E8E8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9368" tIns="24684" rIns="49368" bIns="24684" numCol="1" anchor="t" anchorCtr="0" compatLnSpc="1">
            <a:prstTxWarp prst="textNoShape">
              <a:avLst/>
            </a:prstTxWarp>
          </a:bodyPr>
          <a:lstStyle/>
          <a:p>
            <a:endParaRPr lang="en-US" dirty="0"/>
          </a:p>
        </p:txBody>
      </p:sp>
      <p:sp>
        <p:nvSpPr>
          <p:cNvPr id="8" name="Text Placeholder 18">
            <a:extLst>
              <a:ext uri="{FF2B5EF4-FFF2-40B4-BE49-F238E27FC236}">
                <a16:creationId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latin typeface="Arial" charset="0"/>
              <a:ea typeface="Arial" charset="0"/>
              <a:cs typeface="Arial" charset="0"/>
            </a:endParaRPr>
          </a:p>
        </p:txBody>
      </p:sp>
    </p:spTree>
    <p:extLst>
      <p:ext uri="{BB962C8B-B14F-4D97-AF65-F5344CB8AC3E}">
        <p14:creationId xmlns:p14="http://schemas.microsoft.com/office/powerpoint/2010/main" val="239773999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Tree>
    <p:extLst>
      <p:ext uri="{BB962C8B-B14F-4D97-AF65-F5344CB8AC3E}">
        <p14:creationId xmlns:p14="http://schemas.microsoft.com/office/powerpoint/2010/main" val="3711581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3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4" name="Media Placeholder 3">
            <a:extLst>
              <a:ext uri="{FF2B5EF4-FFF2-40B4-BE49-F238E27FC236}">
                <a16:creationId xmlns:a16="http://schemas.microsoft.com/office/drawing/2014/main" id="{2DF117E6-43E8-154D-8E0B-E4E4B3089F52}"/>
              </a:ext>
            </a:extLst>
          </p:cNvPr>
          <p:cNvSpPr>
            <a:spLocks noGrp="1"/>
          </p:cNvSpPr>
          <p:nvPr>
            <p:ph type="media" sz="quarter" idx="10"/>
          </p:nvPr>
        </p:nvSpPr>
        <p:spPr>
          <a:xfrm>
            <a:off x="0" y="0"/>
            <a:ext cx="12192000" cy="6858000"/>
          </a:xfrm>
          <a:prstGeom prst="rect">
            <a:avLst/>
          </a:prstGeom>
        </p:spPr>
        <p:txBody>
          <a:bodyPr/>
          <a:lstStyle/>
          <a:p>
            <a:endParaRPr lang="en-US" dirty="0"/>
          </a:p>
        </p:txBody>
      </p:sp>
    </p:spTree>
    <p:extLst>
      <p:ext uri="{BB962C8B-B14F-4D97-AF65-F5344CB8AC3E}">
        <p14:creationId xmlns:p14="http://schemas.microsoft.com/office/powerpoint/2010/main" val="1022681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4" name="Rectangle 3">
            <a:extLst>
              <a:ext uri="{FF2B5EF4-FFF2-40B4-BE49-F238E27FC236}">
                <a16:creationId xmlns:a16="http://schemas.microsoft.com/office/drawing/2014/main" id="{60A1CFA8-01F3-7141-8733-9BD22717A16A}"/>
              </a:ext>
            </a:extLst>
          </p:cNvPr>
          <p:cNvSpPr/>
          <p:nvPr userDrawn="1"/>
        </p:nvSpPr>
        <p:spPr bwMode="auto">
          <a:xfrm>
            <a:off x="0" y="0"/>
            <a:ext cx="12192000" cy="91260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rgbClr val="404040"/>
              </a:solidFill>
              <a:effectLst/>
              <a:ea typeface="ヒラギノ角ゴ Pro W3" pitchFamily="84" charset="-128"/>
            </a:endParaRPr>
          </a:p>
        </p:txBody>
      </p:sp>
      <p:sp>
        <p:nvSpPr>
          <p:cNvPr id="5" name="Text Placeholder 18">
            <a:extLst>
              <a:ext uri="{FF2B5EF4-FFF2-40B4-BE49-F238E27FC236}">
                <a16:creationId xmlns:a16="http://schemas.microsoft.com/office/drawing/2014/main" id="{FCF6221C-0E44-F44E-8595-80D0F82E78CB}"/>
              </a:ext>
            </a:extLst>
          </p:cNvPr>
          <p:cNvSpPr>
            <a:spLocks noGrp="1"/>
          </p:cNvSpPr>
          <p:nvPr>
            <p:ph type="body" sz="quarter" idx="12" hasCustomPrompt="1"/>
          </p:nvPr>
        </p:nvSpPr>
        <p:spPr>
          <a:xfrm>
            <a:off x="2991185" y="4239678"/>
            <a:ext cx="6209629" cy="445043"/>
          </a:xfrm>
          <a:prstGeom prst="rect">
            <a:avLst/>
          </a:prstGeom>
        </p:spPr>
        <p:txBody>
          <a:bodyPr anchor="ctr"/>
          <a:lstStyle>
            <a:lvl1pPr marL="0" indent="0" algn="ctr">
              <a:buNone/>
              <a:defRPr sz="1800" b="0">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6" name="Rectangle 5">
            <a:extLst>
              <a:ext uri="{FF2B5EF4-FFF2-40B4-BE49-F238E27FC236}">
                <a16:creationId xmlns:a16="http://schemas.microsoft.com/office/drawing/2014/main" id="{6462880A-AC72-9845-9312-842AB25FEBC5}"/>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latin typeface="Arial" charset="0"/>
              <a:ea typeface="Arial" charset="0"/>
              <a:cs typeface="Arial" charset="0"/>
            </a:endParaRPr>
          </a:p>
        </p:txBody>
      </p:sp>
      <p:sp>
        <p:nvSpPr>
          <p:cNvPr id="7" name="Text Placeholder 20">
            <a:extLst>
              <a:ext uri="{FF2B5EF4-FFF2-40B4-BE49-F238E27FC236}">
                <a16:creationId xmlns:a16="http://schemas.microsoft.com/office/drawing/2014/main" id="{DC567EA0-7E42-764C-894D-CB400D26CFAC}"/>
              </a:ext>
            </a:extLst>
          </p:cNvPr>
          <p:cNvSpPr>
            <a:spLocks noGrp="1"/>
          </p:cNvSpPr>
          <p:nvPr>
            <p:ph type="body" sz="quarter" idx="13" hasCustomPrompt="1"/>
          </p:nvPr>
        </p:nvSpPr>
        <p:spPr>
          <a:xfrm>
            <a:off x="3259527" y="3206478"/>
            <a:ext cx="5672943" cy="535194"/>
          </a:xfrm>
          <a:prstGeom prst="rect">
            <a:avLst/>
          </a:prstGeom>
        </p:spPr>
        <p:txBody>
          <a:bodyPr anchor="t"/>
          <a:lstStyle>
            <a:lvl1pPr marL="0" indent="0" algn="ctr">
              <a:buNone/>
              <a:defRPr sz="2400" b="1">
                <a:solidFill>
                  <a:srgbClr val="082E87"/>
                </a:solidFill>
              </a:defRPr>
            </a:lvl1pPr>
          </a:lstStyle>
          <a:p>
            <a:pPr lvl="0"/>
            <a:r>
              <a:rPr lang="en-US" dirty="0"/>
              <a:t>Insert copy here</a:t>
            </a:r>
          </a:p>
        </p:txBody>
      </p:sp>
      <p:sp>
        <p:nvSpPr>
          <p:cNvPr id="8" name="Text Placeholder 20">
            <a:extLst>
              <a:ext uri="{FF2B5EF4-FFF2-40B4-BE49-F238E27FC236}">
                <a16:creationId xmlns:a16="http://schemas.microsoft.com/office/drawing/2014/main" id="{AB72BEE2-03B4-2545-81E3-ABE63641DB0D}"/>
              </a:ext>
            </a:extLst>
          </p:cNvPr>
          <p:cNvSpPr>
            <a:spLocks noGrp="1"/>
          </p:cNvSpPr>
          <p:nvPr>
            <p:ph type="body" sz="quarter" idx="14" hasCustomPrompt="1"/>
          </p:nvPr>
        </p:nvSpPr>
        <p:spPr>
          <a:xfrm>
            <a:off x="304800" y="188705"/>
            <a:ext cx="5672943" cy="535194"/>
          </a:xfrm>
          <a:prstGeom prst="rect">
            <a:avLst/>
          </a:prstGeom>
        </p:spPr>
        <p:txBody>
          <a:bodyPr anchor="ctr"/>
          <a:lstStyle>
            <a:lvl1pPr marL="0" indent="0" algn="l">
              <a:buNone/>
              <a:defRPr sz="1800" b="1">
                <a:solidFill>
                  <a:srgbClr val="082E87"/>
                </a:solidFill>
              </a:defRPr>
            </a:lvl1pPr>
          </a:lstStyle>
          <a:p>
            <a:pPr lvl="0"/>
            <a:r>
              <a:rPr lang="en-US" dirty="0"/>
              <a:t>Category title</a:t>
            </a:r>
          </a:p>
        </p:txBody>
      </p:sp>
    </p:spTree>
    <p:extLst>
      <p:ext uri="{BB962C8B-B14F-4D97-AF65-F5344CB8AC3E}">
        <p14:creationId xmlns:p14="http://schemas.microsoft.com/office/powerpoint/2010/main" val="4105772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chemeClr val="bg1"/>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5" name="Rectangle 4">
            <a:extLst>
              <a:ext uri="{FF2B5EF4-FFF2-40B4-BE49-F238E27FC236}">
                <a16:creationId xmlns:a16="http://schemas.microsoft.com/office/drawing/2014/main" id="{20CC6FFA-9190-C446-B892-8505F567962E}"/>
              </a:ext>
            </a:extLst>
          </p:cNvPr>
          <p:cNvSpPr/>
          <p:nvPr userDrawn="1"/>
        </p:nvSpPr>
        <p:spPr bwMode="auto">
          <a:xfrm>
            <a:off x="0" y="0"/>
            <a:ext cx="4281142" cy="68580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rgbClr val="404040"/>
              </a:solidFill>
              <a:effectLst/>
              <a:ea typeface="ヒラギノ角ゴ Pro W3" pitchFamily="84" charset="-128"/>
            </a:endParaRPr>
          </a:p>
        </p:txBody>
      </p:sp>
      <p:pic>
        <p:nvPicPr>
          <p:cNvPr id="6" name="Picture 5" descr="lionlogo_white.eps">
            <a:extLst>
              <a:ext uri="{FF2B5EF4-FFF2-40B4-BE49-F238E27FC236}">
                <a16:creationId xmlns:a16="http://schemas.microsoft.com/office/drawing/2014/main" id="{351EE3E6-C00E-3840-AE2F-425380247DD3}"/>
              </a:ext>
            </a:extLst>
          </p:cNvPr>
          <p:cNvPicPr>
            <a:picLocks noChangeAspect="1"/>
          </p:cNvPicPr>
          <p:nvPr userDrawn="1"/>
        </p:nvPicPr>
        <p:blipFill>
          <a:blip r:embed="rId2">
            <a:alphaModFix amt="33000"/>
            <a:extLst>
              <a:ext uri="{28A0092B-C50C-407E-A947-70E740481C1C}">
                <a14:useLocalDpi xmlns:a14="http://schemas.microsoft.com/office/drawing/2010/main" val="0"/>
              </a:ext>
            </a:extLst>
          </a:blip>
          <a:stretch>
            <a:fillRect/>
          </a:stretch>
        </p:blipFill>
        <p:spPr>
          <a:xfrm>
            <a:off x="4482" y="-457200"/>
            <a:ext cx="8686802" cy="8473974"/>
          </a:xfrm>
          <a:prstGeom prst="rect">
            <a:avLst/>
          </a:prstGeom>
        </p:spPr>
      </p:pic>
      <p:sp>
        <p:nvSpPr>
          <p:cNvPr id="7" name="Text Placeholder 6">
            <a:extLst>
              <a:ext uri="{FF2B5EF4-FFF2-40B4-BE49-F238E27FC236}">
                <a16:creationId xmlns:a16="http://schemas.microsoft.com/office/drawing/2014/main" id="{3ABCF45D-15BA-F544-A2F1-1B5A8159B3D5}"/>
              </a:ext>
            </a:extLst>
          </p:cNvPr>
          <p:cNvSpPr>
            <a:spLocks noGrp="1"/>
          </p:cNvSpPr>
          <p:nvPr>
            <p:ph type="body" sz="quarter" idx="10" hasCustomPrompt="1"/>
          </p:nvPr>
        </p:nvSpPr>
        <p:spPr>
          <a:xfrm>
            <a:off x="609600" y="2743200"/>
            <a:ext cx="3276600" cy="1143000"/>
          </a:xfrm>
          <a:prstGeom prst="rect">
            <a:avLst/>
          </a:prstGeom>
        </p:spPr>
        <p:txBody>
          <a:bodyPr anchor="ctr"/>
          <a:lstStyle>
            <a:lvl1pPr marL="0" indent="0" algn="ctr">
              <a:buNone/>
              <a:defRPr sz="2400" b="1">
                <a:solidFill>
                  <a:srgbClr val="0A5496"/>
                </a:solidFill>
              </a:defRPr>
            </a:lvl1pPr>
          </a:lstStyle>
          <a:p>
            <a:pPr lvl="0"/>
            <a:r>
              <a:rPr lang="en-US" dirty="0"/>
              <a:t>Title here</a:t>
            </a:r>
          </a:p>
        </p:txBody>
      </p:sp>
      <p:sp>
        <p:nvSpPr>
          <p:cNvPr id="9" name="Text Placeholder 8">
            <a:extLst>
              <a:ext uri="{FF2B5EF4-FFF2-40B4-BE49-F238E27FC236}">
                <a16:creationId xmlns:a16="http://schemas.microsoft.com/office/drawing/2014/main" id="{45795C4B-63C3-3242-871B-1253E5636AB5}"/>
              </a:ext>
            </a:extLst>
          </p:cNvPr>
          <p:cNvSpPr>
            <a:spLocks noGrp="1"/>
          </p:cNvSpPr>
          <p:nvPr>
            <p:ph type="body" sz="quarter" idx="11" hasCustomPrompt="1"/>
          </p:nvPr>
        </p:nvSpPr>
        <p:spPr>
          <a:xfrm>
            <a:off x="4648200" y="381000"/>
            <a:ext cx="7239000" cy="6019726"/>
          </a:xfrm>
          <a:prstGeom prst="rect">
            <a:avLst/>
          </a:prstGeom>
        </p:spPr>
        <p:txBody>
          <a:bodyPr/>
          <a:lstStyle>
            <a:lvl1pPr marL="0" indent="0">
              <a:buNone/>
              <a:defRPr sz="2000"/>
            </a:lvl1pPr>
            <a:lvl2pPr marL="519099" indent="0">
              <a:buNone/>
              <a:defRPr sz="2000"/>
            </a:lvl2pPr>
            <a:lvl3pPr marL="914377" indent="0">
              <a:buNone/>
              <a:defRPr sz="2000"/>
            </a:lvl3pPr>
            <a:lvl4pPr marL="1371565" indent="0">
              <a:buNone/>
              <a:defRPr sz="2000"/>
            </a:lvl4pPr>
            <a:lvl5pPr marL="1828755" indent="0">
              <a:buNone/>
              <a:defRPr sz="2000"/>
            </a:lvl5pPr>
          </a:lstStyle>
          <a:p>
            <a:r>
              <a:rPr lang="en-US" sz="2000" dirty="0"/>
              <a:t>Lorem ipsum dolor sit amet, </a:t>
            </a:r>
            <a:r>
              <a:rPr lang="en-US" sz="2000" dirty="0" err="1"/>
              <a:t>consectetur</a:t>
            </a:r>
            <a:r>
              <a:rPr lang="en-US" sz="2000" dirty="0"/>
              <a:t> </a:t>
            </a:r>
            <a:r>
              <a:rPr lang="en-US" sz="2000" dirty="0" err="1"/>
              <a:t>adipiscing</a:t>
            </a:r>
            <a:r>
              <a:rPr lang="en-US" sz="2000" dirty="0"/>
              <a:t> </a:t>
            </a:r>
            <a:r>
              <a:rPr lang="en-US" sz="2000" dirty="0" err="1"/>
              <a:t>elit</a:t>
            </a:r>
            <a:r>
              <a:rPr lang="en-US" sz="2000" dirty="0"/>
              <a:t>, </a:t>
            </a:r>
            <a:r>
              <a:rPr lang="en-US" sz="2000" dirty="0" err="1"/>
              <a:t>sed</a:t>
            </a:r>
            <a:r>
              <a:rPr lang="en-US" sz="2000" dirty="0"/>
              <a:t> do </a:t>
            </a:r>
            <a:r>
              <a:rPr lang="en-US" sz="2000" dirty="0" err="1"/>
              <a:t>eiusmod</a:t>
            </a:r>
            <a:r>
              <a:rPr lang="en-US" sz="2000" dirty="0"/>
              <a:t> </a:t>
            </a:r>
            <a:r>
              <a:rPr lang="en-US" sz="2000" dirty="0" err="1"/>
              <a:t>tempor</a:t>
            </a:r>
            <a:r>
              <a:rPr lang="en-US" sz="2000" dirty="0"/>
              <a:t> </a:t>
            </a:r>
            <a:r>
              <a:rPr lang="en-US" sz="2000" dirty="0" err="1"/>
              <a:t>incididunt</a:t>
            </a:r>
            <a:r>
              <a:rPr lang="en-US" sz="2000" dirty="0"/>
              <a:t> </a:t>
            </a:r>
            <a:r>
              <a:rPr lang="en-US" sz="2000" dirty="0" err="1"/>
              <a:t>ut</a:t>
            </a:r>
            <a:r>
              <a:rPr lang="en-US" sz="2000" dirty="0"/>
              <a:t> </a:t>
            </a:r>
            <a:r>
              <a:rPr lang="en-US" sz="2000" dirty="0" err="1"/>
              <a:t>labore</a:t>
            </a:r>
            <a:r>
              <a:rPr lang="en-US" sz="2000" dirty="0"/>
              <a:t> et </a:t>
            </a:r>
            <a:r>
              <a:rPr lang="en-US" sz="2000" dirty="0" err="1"/>
              <a:t>dolore</a:t>
            </a:r>
            <a:r>
              <a:rPr lang="en-US" sz="2000" dirty="0"/>
              <a:t> magna </a:t>
            </a:r>
            <a:r>
              <a:rPr lang="en-US" sz="2000" dirty="0" err="1"/>
              <a:t>aliqua</a:t>
            </a:r>
            <a:r>
              <a:rPr lang="en-US" sz="2000" dirty="0"/>
              <a:t>. Semper </a:t>
            </a:r>
            <a:r>
              <a:rPr lang="en-US" sz="2000" dirty="0" err="1"/>
              <a:t>viverra</a:t>
            </a:r>
            <a:r>
              <a:rPr lang="en-US" sz="2000" dirty="0"/>
              <a:t> </a:t>
            </a:r>
            <a:r>
              <a:rPr lang="en-US" sz="2000" dirty="0" err="1"/>
              <a:t>nam</a:t>
            </a:r>
            <a:r>
              <a:rPr lang="en-US" sz="2000" dirty="0"/>
              <a:t> libero </a:t>
            </a:r>
            <a:r>
              <a:rPr lang="en-US" sz="2000" dirty="0" err="1"/>
              <a:t>justo</a:t>
            </a:r>
            <a:r>
              <a:rPr lang="en-US" sz="2000" dirty="0"/>
              <a:t> </a:t>
            </a:r>
            <a:r>
              <a:rPr lang="en-US" sz="2000" dirty="0" err="1"/>
              <a:t>laoreet</a:t>
            </a:r>
            <a:r>
              <a:rPr lang="en-US" sz="2000" dirty="0"/>
              <a:t> sit amet cursus. </a:t>
            </a:r>
            <a:r>
              <a:rPr lang="en-US" sz="2000" dirty="0" err="1"/>
              <a:t>Scelerisque</a:t>
            </a:r>
            <a:r>
              <a:rPr lang="en-US" sz="2000" dirty="0"/>
              <a:t> </a:t>
            </a:r>
            <a:r>
              <a:rPr lang="en-US" sz="2000" dirty="0" err="1"/>
              <a:t>mauris</a:t>
            </a:r>
            <a:r>
              <a:rPr lang="en-US" sz="2000" dirty="0"/>
              <a:t> </a:t>
            </a:r>
            <a:r>
              <a:rPr lang="en-US" sz="2000" dirty="0" err="1"/>
              <a:t>pellentesque</a:t>
            </a:r>
            <a:r>
              <a:rPr lang="en-US" sz="2000" dirty="0"/>
              <a:t> </a:t>
            </a:r>
            <a:r>
              <a:rPr lang="en-US" sz="2000" dirty="0" err="1"/>
              <a:t>pulvinar</a:t>
            </a:r>
            <a:r>
              <a:rPr lang="en-US" sz="2000" dirty="0"/>
              <a:t> </a:t>
            </a:r>
            <a:r>
              <a:rPr lang="en-US" sz="2000" dirty="0" err="1"/>
              <a:t>pellentesque</a:t>
            </a:r>
            <a:r>
              <a:rPr lang="en-US" sz="2000" dirty="0"/>
              <a:t> habitant </a:t>
            </a:r>
            <a:r>
              <a:rPr lang="en-US" sz="2000" dirty="0" err="1"/>
              <a:t>morbi</a:t>
            </a:r>
            <a:r>
              <a:rPr lang="en-US" sz="2000" dirty="0"/>
              <a:t> </a:t>
            </a:r>
            <a:r>
              <a:rPr lang="en-US" sz="2000" dirty="0" err="1"/>
              <a:t>tristique</a:t>
            </a:r>
            <a:r>
              <a:rPr lang="en-US" sz="2000" dirty="0"/>
              <a:t> </a:t>
            </a:r>
            <a:r>
              <a:rPr lang="en-US" sz="2000" dirty="0" err="1"/>
              <a:t>senectus</a:t>
            </a:r>
            <a:r>
              <a:rPr lang="en-US" sz="2000" dirty="0"/>
              <a:t>. </a:t>
            </a:r>
          </a:p>
          <a:p>
            <a:endParaRPr lang="en-US" sz="2000" dirty="0"/>
          </a:p>
          <a:p>
            <a:r>
              <a:rPr lang="en-US" sz="2000" dirty="0" err="1"/>
              <a:t>Consectetur</a:t>
            </a:r>
            <a:r>
              <a:rPr lang="en-US" sz="2000" dirty="0"/>
              <a:t> </a:t>
            </a:r>
            <a:r>
              <a:rPr lang="en-US" sz="2000" dirty="0" err="1"/>
              <a:t>adipiscing</a:t>
            </a:r>
            <a:r>
              <a:rPr lang="en-US" sz="2000" dirty="0"/>
              <a:t> </a:t>
            </a:r>
            <a:r>
              <a:rPr lang="en-US" sz="2000" dirty="0" err="1"/>
              <a:t>elit</a:t>
            </a:r>
            <a:r>
              <a:rPr lang="en-US" sz="2000" dirty="0"/>
              <a:t> </a:t>
            </a:r>
            <a:r>
              <a:rPr lang="en-US" sz="2000" dirty="0" err="1"/>
              <a:t>pellentesque</a:t>
            </a:r>
            <a:r>
              <a:rPr lang="en-US" sz="2000" dirty="0"/>
              <a:t> habitant </a:t>
            </a:r>
            <a:r>
              <a:rPr lang="en-US" sz="2000" dirty="0" err="1"/>
              <a:t>morbi</a:t>
            </a:r>
            <a:r>
              <a:rPr lang="en-US" sz="2000" dirty="0"/>
              <a:t> </a:t>
            </a:r>
            <a:r>
              <a:rPr lang="en-US" sz="2000" dirty="0" err="1"/>
              <a:t>tristique</a:t>
            </a:r>
            <a:r>
              <a:rPr lang="en-US" sz="2000" dirty="0"/>
              <a:t> </a:t>
            </a:r>
            <a:r>
              <a:rPr lang="en-US" sz="2000" dirty="0" err="1"/>
              <a:t>senectus</a:t>
            </a:r>
            <a:r>
              <a:rPr lang="en-US" sz="2000" dirty="0"/>
              <a:t> et </a:t>
            </a:r>
            <a:r>
              <a:rPr lang="en-US" sz="2000" dirty="0" err="1"/>
              <a:t>netus</a:t>
            </a:r>
            <a:r>
              <a:rPr lang="en-US" sz="2000" dirty="0"/>
              <a:t>. </a:t>
            </a:r>
            <a:r>
              <a:rPr lang="en-US" sz="2000" dirty="0" err="1"/>
              <a:t>Curabitur</a:t>
            </a:r>
            <a:r>
              <a:rPr lang="en-US" sz="2000" dirty="0"/>
              <a:t> vitae </a:t>
            </a:r>
            <a:r>
              <a:rPr lang="en-US" sz="2000" dirty="0" err="1"/>
              <a:t>nunc</a:t>
            </a:r>
            <a:r>
              <a:rPr lang="en-US" sz="2000" dirty="0"/>
              <a:t> </a:t>
            </a:r>
            <a:r>
              <a:rPr lang="en-US" sz="2000" dirty="0" err="1"/>
              <a:t>sed</a:t>
            </a:r>
            <a:r>
              <a:rPr lang="en-US" sz="2000" dirty="0"/>
              <a:t> </a:t>
            </a:r>
            <a:r>
              <a:rPr lang="en-US" sz="2000" dirty="0" err="1"/>
              <a:t>velit</a:t>
            </a:r>
            <a:r>
              <a:rPr lang="en-US" sz="2000" dirty="0"/>
              <a:t> </a:t>
            </a:r>
            <a:r>
              <a:rPr lang="en-US" sz="2000" dirty="0" err="1"/>
              <a:t>dignissim</a:t>
            </a:r>
            <a:r>
              <a:rPr lang="en-US" sz="2000" dirty="0"/>
              <a:t> </a:t>
            </a:r>
            <a:r>
              <a:rPr lang="en-US" sz="2000" dirty="0" err="1"/>
              <a:t>sodales</a:t>
            </a:r>
            <a:r>
              <a:rPr lang="en-US" sz="2000" dirty="0"/>
              <a:t>. </a:t>
            </a:r>
            <a:r>
              <a:rPr lang="en-US" sz="2000" dirty="0" err="1"/>
              <a:t>Consequat</a:t>
            </a:r>
            <a:r>
              <a:rPr lang="en-US" sz="2000" dirty="0"/>
              <a:t> ac </a:t>
            </a:r>
            <a:r>
              <a:rPr lang="en-US" sz="2000" dirty="0" err="1"/>
              <a:t>felis</a:t>
            </a:r>
            <a:r>
              <a:rPr lang="en-US" sz="2000" dirty="0"/>
              <a:t> </a:t>
            </a:r>
            <a:r>
              <a:rPr lang="en-US" sz="2000" dirty="0" err="1"/>
              <a:t>donec</a:t>
            </a:r>
            <a:r>
              <a:rPr lang="en-US" sz="2000" dirty="0"/>
              <a:t> et </a:t>
            </a:r>
            <a:r>
              <a:rPr lang="en-US" sz="2000" dirty="0" err="1"/>
              <a:t>odio</a:t>
            </a:r>
            <a:r>
              <a:rPr lang="en-US" sz="2000" dirty="0"/>
              <a:t> </a:t>
            </a:r>
            <a:r>
              <a:rPr lang="en-US" sz="2000" dirty="0" err="1"/>
              <a:t>pellentesque</a:t>
            </a:r>
            <a:r>
              <a:rPr lang="en-US" sz="2000" dirty="0"/>
              <a:t>. At </a:t>
            </a:r>
            <a:r>
              <a:rPr lang="en-US" sz="2000" dirty="0" err="1"/>
              <a:t>lectus</a:t>
            </a:r>
            <a:r>
              <a:rPr lang="en-US" sz="2000" dirty="0"/>
              <a:t> </a:t>
            </a:r>
            <a:r>
              <a:rPr lang="en-US" sz="2000" dirty="0" err="1"/>
              <a:t>urna</a:t>
            </a:r>
            <a:r>
              <a:rPr lang="en-US" sz="2000" dirty="0"/>
              <a:t> </a:t>
            </a:r>
            <a:r>
              <a:rPr lang="en-US" sz="2000" dirty="0" err="1"/>
              <a:t>duis</a:t>
            </a:r>
            <a:r>
              <a:rPr lang="en-US" sz="2000" dirty="0"/>
              <a:t> convallis. </a:t>
            </a:r>
            <a:r>
              <a:rPr lang="en-US" sz="2000" dirty="0" err="1"/>
              <a:t>Commodo</a:t>
            </a:r>
            <a:r>
              <a:rPr lang="en-US" sz="2000" dirty="0"/>
              <a:t> </a:t>
            </a:r>
            <a:r>
              <a:rPr lang="en-US" sz="2000" dirty="0" err="1"/>
              <a:t>nulla</a:t>
            </a:r>
            <a:r>
              <a:rPr lang="en-US" sz="2000" dirty="0"/>
              <a:t> </a:t>
            </a:r>
            <a:r>
              <a:rPr lang="en-US" sz="2000" dirty="0" err="1"/>
              <a:t>facilisi</a:t>
            </a:r>
            <a:r>
              <a:rPr lang="en-US" sz="2000" dirty="0"/>
              <a:t> </a:t>
            </a:r>
            <a:r>
              <a:rPr lang="en-US" sz="2000" dirty="0" err="1"/>
              <a:t>nullam</a:t>
            </a:r>
            <a:r>
              <a:rPr lang="en-US" sz="2000" dirty="0"/>
              <a:t> </a:t>
            </a:r>
            <a:r>
              <a:rPr lang="en-US" sz="2000" dirty="0" err="1"/>
              <a:t>vehicula</a:t>
            </a:r>
            <a:r>
              <a:rPr lang="en-US" sz="2000" dirty="0"/>
              <a:t> ipsum. Nunc </a:t>
            </a:r>
            <a:r>
              <a:rPr lang="en-US" sz="2000" dirty="0" err="1"/>
              <a:t>lobortis</a:t>
            </a:r>
            <a:r>
              <a:rPr lang="en-US" sz="2000" dirty="0"/>
              <a:t> </a:t>
            </a:r>
            <a:r>
              <a:rPr lang="en-US" sz="2000" dirty="0" err="1"/>
              <a:t>mattis</a:t>
            </a:r>
            <a:r>
              <a:rPr lang="en-US" sz="2000" dirty="0"/>
              <a:t> </a:t>
            </a:r>
            <a:r>
              <a:rPr lang="en-US" sz="2000" dirty="0" err="1"/>
              <a:t>aliquam</a:t>
            </a:r>
            <a:r>
              <a:rPr lang="en-US" sz="2000" dirty="0"/>
              <a:t> </a:t>
            </a:r>
            <a:r>
              <a:rPr lang="en-US" sz="2000" dirty="0" err="1"/>
              <a:t>faucibus</a:t>
            </a:r>
            <a:r>
              <a:rPr lang="en-US" sz="2000" dirty="0"/>
              <a:t> </a:t>
            </a:r>
            <a:r>
              <a:rPr lang="en-US" sz="2000" dirty="0" err="1"/>
              <a:t>purus</a:t>
            </a:r>
            <a:r>
              <a:rPr lang="en-US" sz="2000" dirty="0"/>
              <a:t> in </a:t>
            </a:r>
            <a:r>
              <a:rPr lang="en-US" sz="2000" dirty="0" err="1"/>
              <a:t>massa</a:t>
            </a:r>
            <a:r>
              <a:rPr lang="en-US" sz="2000" dirty="0"/>
              <a:t>. </a:t>
            </a:r>
          </a:p>
          <a:p>
            <a:endParaRPr lang="en-US" sz="2000" dirty="0"/>
          </a:p>
          <a:p>
            <a:r>
              <a:rPr lang="en-US" sz="2000" dirty="0"/>
              <a:t>Nunc </a:t>
            </a:r>
            <a:r>
              <a:rPr lang="en-US" sz="2000" dirty="0" err="1"/>
              <a:t>faucibus</a:t>
            </a:r>
            <a:r>
              <a:rPr lang="en-US" sz="2000" dirty="0"/>
              <a:t> a </a:t>
            </a:r>
            <a:r>
              <a:rPr lang="en-US" sz="2000" dirty="0" err="1"/>
              <a:t>pellentesque</a:t>
            </a:r>
            <a:r>
              <a:rPr lang="en-US" sz="2000" dirty="0"/>
              <a:t> sit amet </a:t>
            </a:r>
            <a:r>
              <a:rPr lang="en-US" sz="2000" dirty="0" err="1"/>
              <a:t>porttitor</a:t>
            </a:r>
            <a:r>
              <a:rPr lang="en-US" sz="2000" dirty="0"/>
              <a:t> </a:t>
            </a:r>
            <a:r>
              <a:rPr lang="en-US" sz="2000" dirty="0" err="1"/>
              <a:t>eget</a:t>
            </a:r>
            <a:r>
              <a:rPr lang="en-US" sz="2000" dirty="0"/>
              <a:t> dolor </a:t>
            </a:r>
            <a:r>
              <a:rPr lang="en-US" sz="2000" dirty="0" err="1"/>
              <a:t>morbi</a:t>
            </a:r>
            <a:r>
              <a:rPr lang="en-US" sz="2000" dirty="0"/>
              <a:t>. </a:t>
            </a:r>
            <a:r>
              <a:rPr lang="en-US" sz="2000" dirty="0" err="1"/>
              <a:t>Viverra</a:t>
            </a:r>
            <a:r>
              <a:rPr lang="en-US" sz="2000" dirty="0"/>
              <a:t> </a:t>
            </a:r>
            <a:r>
              <a:rPr lang="en-US" sz="2000" dirty="0" err="1"/>
              <a:t>nam</a:t>
            </a:r>
            <a:r>
              <a:rPr lang="en-US" sz="2000" dirty="0"/>
              <a:t> libero </a:t>
            </a:r>
            <a:r>
              <a:rPr lang="en-US" sz="2000" dirty="0" err="1"/>
              <a:t>justo</a:t>
            </a:r>
            <a:r>
              <a:rPr lang="en-US" sz="2000" dirty="0"/>
              <a:t> </a:t>
            </a:r>
            <a:r>
              <a:rPr lang="en-US" sz="2000" dirty="0" err="1"/>
              <a:t>laoreet</a:t>
            </a:r>
            <a:r>
              <a:rPr lang="en-US" sz="2000" dirty="0"/>
              <a:t> sit amet. </a:t>
            </a:r>
            <a:r>
              <a:rPr lang="en-US" sz="2000" dirty="0" err="1"/>
              <a:t>Malesuada</a:t>
            </a:r>
            <a:r>
              <a:rPr lang="en-US" sz="2000" dirty="0"/>
              <a:t> fames ac </a:t>
            </a:r>
            <a:r>
              <a:rPr lang="en-US" sz="2000" dirty="0" err="1"/>
              <a:t>turpis</a:t>
            </a:r>
            <a:r>
              <a:rPr lang="en-US" sz="2000" dirty="0"/>
              <a:t> </a:t>
            </a:r>
            <a:r>
              <a:rPr lang="en-US" sz="2000" dirty="0" err="1"/>
              <a:t>egestas</a:t>
            </a:r>
            <a:r>
              <a:rPr lang="en-US" sz="2000" dirty="0"/>
              <a:t> integer </a:t>
            </a:r>
            <a:r>
              <a:rPr lang="en-US" sz="2000" dirty="0" err="1"/>
              <a:t>eget</a:t>
            </a:r>
            <a:r>
              <a:rPr lang="en-US" sz="2000" dirty="0"/>
              <a:t> </a:t>
            </a:r>
            <a:r>
              <a:rPr lang="en-US" sz="2000" dirty="0" err="1"/>
              <a:t>aliquet</a:t>
            </a:r>
            <a:r>
              <a:rPr lang="en-US" sz="2000" dirty="0"/>
              <a:t> </a:t>
            </a:r>
            <a:r>
              <a:rPr lang="en-US" sz="2000" dirty="0" err="1"/>
              <a:t>nibh</a:t>
            </a:r>
            <a:r>
              <a:rPr lang="en-US" sz="2000" dirty="0"/>
              <a:t>. </a:t>
            </a:r>
            <a:r>
              <a:rPr lang="en-US" sz="2000" dirty="0" err="1"/>
              <a:t>Viverra</a:t>
            </a:r>
            <a:r>
              <a:rPr lang="en-US" sz="2000" dirty="0"/>
              <a:t> </a:t>
            </a:r>
            <a:r>
              <a:rPr lang="en-US" sz="2000" dirty="0" err="1"/>
              <a:t>adipiscing</a:t>
            </a:r>
            <a:r>
              <a:rPr lang="en-US" sz="2000" dirty="0"/>
              <a:t> at in </a:t>
            </a:r>
            <a:r>
              <a:rPr lang="en-US" sz="2000" dirty="0" err="1"/>
              <a:t>tellus</a:t>
            </a:r>
            <a:r>
              <a:rPr lang="en-US" sz="2000" dirty="0"/>
              <a:t> integer. Quam </a:t>
            </a:r>
            <a:r>
              <a:rPr lang="en-US" sz="2000" dirty="0" err="1"/>
              <a:t>nulla</a:t>
            </a:r>
            <a:r>
              <a:rPr lang="en-US" sz="2000" dirty="0"/>
              <a:t> </a:t>
            </a:r>
            <a:r>
              <a:rPr lang="en-US" sz="2000" dirty="0" err="1"/>
              <a:t>porttitor</a:t>
            </a:r>
            <a:r>
              <a:rPr lang="en-US" sz="2000" dirty="0"/>
              <a:t> </a:t>
            </a:r>
            <a:r>
              <a:rPr lang="en-US" sz="2000" dirty="0" err="1"/>
              <a:t>massa</a:t>
            </a:r>
            <a:r>
              <a:rPr lang="en-US" sz="2000" dirty="0"/>
              <a:t> id </a:t>
            </a:r>
            <a:r>
              <a:rPr lang="en-US" sz="2000" dirty="0" err="1"/>
              <a:t>neque</a:t>
            </a:r>
            <a:r>
              <a:rPr lang="en-US" sz="2000" dirty="0"/>
              <a:t>. Pretium </a:t>
            </a:r>
            <a:r>
              <a:rPr lang="en-US" sz="2000" dirty="0" err="1"/>
              <a:t>aenean</a:t>
            </a:r>
            <a:r>
              <a:rPr lang="en-US" sz="2000" dirty="0"/>
              <a:t> pharetra magna ac </a:t>
            </a:r>
            <a:r>
              <a:rPr lang="en-US" sz="2000" dirty="0" err="1"/>
              <a:t>placerat</a:t>
            </a:r>
            <a:r>
              <a:rPr lang="en-US" sz="2000" dirty="0"/>
              <a:t> </a:t>
            </a:r>
            <a:r>
              <a:rPr lang="en-US" sz="2000" dirty="0" err="1"/>
              <a:t>vestibulum</a:t>
            </a:r>
            <a:r>
              <a:rPr lang="en-US" sz="2000" dirty="0"/>
              <a:t> </a:t>
            </a:r>
            <a:r>
              <a:rPr lang="en-US" sz="2000" dirty="0" err="1"/>
              <a:t>lectus</a:t>
            </a:r>
            <a:r>
              <a:rPr lang="en-US" sz="2000" dirty="0"/>
              <a:t> </a:t>
            </a:r>
            <a:r>
              <a:rPr lang="en-US" sz="2000" dirty="0" err="1"/>
              <a:t>mauris</a:t>
            </a:r>
            <a:r>
              <a:rPr lang="en-US" sz="2000" dirty="0"/>
              <a:t>.</a:t>
            </a:r>
          </a:p>
        </p:txBody>
      </p:sp>
    </p:spTree>
    <p:extLst>
      <p:ext uri="{BB962C8B-B14F-4D97-AF65-F5344CB8AC3E}">
        <p14:creationId xmlns:p14="http://schemas.microsoft.com/office/powerpoint/2010/main" val="528060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pic>
        <p:nvPicPr>
          <p:cNvPr id="4" name="Picture 3" descr="lionlogo_white.eps">
            <a:extLst>
              <a:ext uri="{FF2B5EF4-FFF2-40B4-BE49-F238E27FC236}">
                <a16:creationId xmlns:a16="http://schemas.microsoft.com/office/drawing/2014/main" id="{684A4C76-6039-804D-8CB8-106542C85DBE}"/>
              </a:ext>
            </a:extLst>
          </p:cNvPr>
          <p:cNvPicPr>
            <a:picLocks noChangeAspect="1"/>
          </p:cNvPicPr>
          <p:nvPr userDrawn="1"/>
        </p:nvPicPr>
        <p:blipFill>
          <a:blip r:embed="rId2">
            <a:alphaModFix amt="33000"/>
            <a:extLst>
              <a:ext uri="{28A0092B-C50C-407E-A947-70E740481C1C}">
                <a14:useLocalDpi xmlns:a14="http://schemas.microsoft.com/office/drawing/2010/main" val="0"/>
              </a:ext>
            </a:extLst>
          </a:blip>
          <a:stretch>
            <a:fillRect/>
          </a:stretch>
        </p:blipFill>
        <p:spPr>
          <a:xfrm>
            <a:off x="7162800" y="0"/>
            <a:ext cx="7280754" cy="7102374"/>
          </a:xfrm>
          <a:prstGeom prst="rect">
            <a:avLst/>
          </a:prstGeom>
        </p:spPr>
      </p:pic>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838200" y="1219200"/>
            <a:ext cx="5029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0" y="444078"/>
            <a:ext cx="8686801" cy="533400"/>
          </a:xfrm>
          <a:prstGeom prst="rect">
            <a:avLst/>
          </a:prstGeom>
        </p:spPr>
        <p:txBody>
          <a:bodyPr>
            <a:normAutofit/>
          </a:bodyPr>
          <a:lstStyle>
            <a:lvl1pPr algn="l">
              <a:defRPr sz="3600" b="1" i="0">
                <a:solidFill>
                  <a:srgbClr val="095495"/>
                </a:solidFill>
                <a:latin typeface="Helvetica Neue" charset="0"/>
                <a:ea typeface="Helvetica Neue" charset="0"/>
                <a:cs typeface="Helvetica Neue" charset="0"/>
              </a:defRPr>
            </a:lvl1pPr>
          </a:lstStyle>
          <a:p>
            <a:r>
              <a:rPr lang="en-US" dirty="0"/>
              <a:t>Session title</a:t>
            </a:r>
          </a:p>
        </p:txBody>
      </p:sp>
      <p:sp>
        <p:nvSpPr>
          <p:cNvPr id="8" name="Text Placeholder 7">
            <a:extLst>
              <a:ext uri="{FF2B5EF4-FFF2-40B4-BE49-F238E27FC236}">
                <a16:creationId xmlns:a16="http://schemas.microsoft.com/office/drawing/2014/main" id="{99D66FD4-71EE-4B42-B6B1-1C529A8A8BF4}"/>
              </a:ext>
            </a:extLst>
          </p:cNvPr>
          <p:cNvSpPr>
            <a:spLocks noGrp="1"/>
          </p:cNvSpPr>
          <p:nvPr>
            <p:ph type="body" sz="quarter" idx="10" hasCustomPrompt="1"/>
          </p:nvPr>
        </p:nvSpPr>
        <p:spPr>
          <a:xfrm>
            <a:off x="838200" y="1535008"/>
            <a:ext cx="5943600" cy="1143000"/>
          </a:xfrm>
          <a:prstGeom prst="rect">
            <a:avLst/>
          </a:prstGeom>
        </p:spPr>
        <p:txBody>
          <a:bodyPr/>
          <a:lstStyle>
            <a:lvl1pPr marL="0" indent="0">
              <a:buNone/>
              <a:defRPr/>
            </a:lvl1pPr>
          </a:lstStyle>
          <a:p>
            <a:r>
              <a:rPr lang="pl-PL" sz="2400" b="1" dirty="0" err="1">
                <a:solidFill>
                  <a:srgbClr val="0A5496"/>
                </a:solidFill>
                <a:ea typeface="Arial Hebrew Scholar" charset="-79"/>
                <a:cs typeface="Arial" panose="020B0604020202020204" pitchFamily="34" charset="0"/>
              </a:rPr>
              <a:t>Date</a:t>
            </a:r>
            <a:endParaRPr lang="pl-PL" sz="2400" b="1" dirty="0">
              <a:solidFill>
                <a:srgbClr val="0A5496"/>
              </a:solidFill>
              <a:ea typeface="Arial Hebrew Scholar" charset="-79"/>
              <a:cs typeface="Arial" panose="020B0604020202020204" pitchFamily="34" charset="0"/>
            </a:endParaRPr>
          </a:p>
          <a:p>
            <a:r>
              <a:rPr lang="pl-PL" sz="1800" dirty="0">
                <a:solidFill>
                  <a:srgbClr val="0A5496"/>
                </a:solidFill>
                <a:ea typeface="Arial Hebrew Scholar" charset="-79"/>
                <a:cs typeface="Arial" panose="020B0604020202020204" pitchFamily="34" charset="0"/>
              </a:rPr>
              <a:t>00:00-00:00 </a:t>
            </a:r>
          </a:p>
          <a:p>
            <a:r>
              <a:rPr lang="pl-PL" sz="1800" dirty="0" err="1">
                <a:solidFill>
                  <a:srgbClr val="0A5496"/>
                </a:solidFill>
                <a:ea typeface="Arial Hebrew Scholar" charset="-79"/>
                <a:cs typeface="Arial" panose="020B0604020202020204" pitchFamily="34" charset="0"/>
              </a:rPr>
              <a:t>Location</a:t>
            </a:r>
            <a:endParaRPr lang="en-US" sz="1800" dirty="0">
              <a:solidFill>
                <a:srgbClr val="0A5496"/>
              </a:solidFill>
              <a:ea typeface="Arial Hebrew Scholar" charset="-79"/>
              <a:cs typeface="Arial" panose="020B0604020202020204" pitchFamily="34" charset="0"/>
            </a:endParaRPr>
          </a:p>
          <a:p>
            <a:pPr lvl="0"/>
            <a:endParaRPr lang="en-US" dirty="0"/>
          </a:p>
        </p:txBody>
      </p:sp>
      <p:sp>
        <p:nvSpPr>
          <p:cNvPr id="10" name="Text Placeholder 9">
            <a:extLst>
              <a:ext uri="{FF2B5EF4-FFF2-40B4-BE49-F238E27FC236}">
                <a16:creationId xmlns:a16="http://schemas.microsoft.com/office/drawing/2014/main" id="{C013E082-34F3-3748-A287-98FA86956B77}"/>
              </a:ext>
            </a:extLst>
          </p:cNvPr>
          <p:cNvSpPr>
            <a:spLocks noGrp="1"/>
          </p:cNvSpPr>
          <p:nvPr>
            <p:ph type="body" sz="quarter" idx="11" hasCustomPrompt="1"/>
          </p:nvPr>
        </p:nvSpPr>
        <p:spPr>
          <a:xfrm>
            <a:off x="838200" y="3124200"/>
            <a:ext cx="8763000" cy="1981200"/>
          </a:xfrm>
          <a:prstGeom prst="rect">
            <a:avLst/>
          </a:prstGeom>
        </p:spPr>
        <p:txBody>
          <a:bodyPr/>
          <a:lstStyle>
            <a:lvl1pPr marL="0" indent="0">
              <a:buNone/>
              <a:defRPr sz="2400"/>
            </a:lvl1pPr>
            <a:lvl2pPr marL="519099" indent="0">
              <a:buNone/>
              <a:defRPr sz="2400"/>
            </a:lvl2pPr>
            <a:lvl3pPr marL="914377" indent="0">
              <a:buNone/>
              <a:defRPr sz="2400"/>
            </a:lvl3pPr>
            <a:lvl4pPr marL="1371565" indent="0">
              <a:buNone/>
              <a:defRPr sz="2400"/>
            </a:lvl4pPr>
            <a:lvl5pPr marL="1828755" indent="0">
              <a:buNone/>
              <a:defRPr sz="2400"/>
            </a:lvl5pPr>
          </a:lstStyle>
          <a:p>
            <a:r>
              <a:rPr lang="en-US" sz="2400" kern="0" dirty="0" err="1">
                <a:solidFill>
                  <a:schemeClr val="accent6">
                    <a:lumMod val="50000"/>
                    <a:lumOff val="50000"/>
                  </a:schemeClr>
                </a:solidFill>
                <a:latin typeface="Arial" charset="0"/>
                <a:ea typeface="Arial" charset="0"/>
                <a:cs typeface="Arial" charset="0"/>
              </a:rPr>
              <a:t>Excepteur</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sint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occaecat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cupidatat</a:t>
            </a:r>
            <a:r>
              <a:rPr lang="en-US" sz="2400" kern="0" dirty="0">
                <a:solidFill>
                  <a:schemeClr val="accent6">
                    <a:lumMod val="50000"/>
                    <a:lumOff val="50000"/>
                  </a:schemeClr>
                </a:solidFill>
                <a:latin typeface="Arial" charset="0"/>
                <a:ea typeface="Arial" charset="0"/>
                <a:cs typeface="Arial" charset="0"/>
              </a:rPr>
              <a:t> non </a:t>
            </a:r>
            <a:r>
              <a:rPr lang="en-US" sz="2400" kern="0" dirty="0" err="1">
                <a:solidFill>
                  <a:schemeClr val="accent6">
                    <a:lumMod val="50000"/>
                    <a:lumOff val="50000"/>
                  </a:schemeClr>
                </a:solidFill>
                <a:latin typeface="Arial" charset="0"/>
                <a:ea typeface="Arial" charset="0"/>
                <a:cs typeface="Arial" charset="0"/>
              </a:rPr>
              <a:t>proident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sunt</a:t>
            </a:r>
            <a:r>
              <a:rPr lang="en-US" sz="2400" kern="0" dirty="0">
                <a:solidFill>
                  <a:schemeClr val="accent6">
                    <a:lumMod val="50000"/>
                    <a:lumOff val="50000"/>
                  </a:schemeClr>
                </a:solidFill>
                <a:latin typeface="Arial" charset="0"/>
                <a:ea typeface="Arial" charset="0"/>
                <a:cs typeface="Arial" charset="0"/>
              </a:rPr>
              <a:t> in culpa qui </a:t>
            </a:r>
            <a:r>
              <a:rPr lang="en-US" sz="2400" kern="0" dirty="0" err="1">
                <a:solidFill>
                  <a:schemeClr val="accent6">
                    <a:lumMod val="50000"/>
                    <a:lumOff val="50000"/>
                  </a:schemeClr>
                </a:solidFill>
                <a:latin typeface="Arial" charset="0"/>
                <a:ea typeface="Arial" charset="0"/>
                <a:cs typeface="Arial" charset="0"/>
              </a:rPr>
              <a:t>officia</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deserunt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mollit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anim</a:t>
            </a:r>
            <a:r>
              <a:rPr lang="en-US" sz="2400" kern="0" dirty="0">
                <a:solidFill>
                  <a:schemeClr val="accent6">
                    <a:lumMod val="50000"/>
                    <a:lumOff val="50000"/>
                  </a:schemeClr>
                </a:solidFill>
                <a:latin typeface="Arial" charset="0"/>
                <a:ea typeface="Arial" charset="0"/>
                <a:cs typeface="Arial" charset="0"/>
              </a:rPr>
              <a:t> id </a:t>
            </a:r>
            <a:r>
              <a:rPr lang="en-US" sz="2400" kern="0" dirty="0" err="1">
                <a:solidFill>
                  <a:schemeClr val="accent6">
                    <a:lumMod val="50000"/>
                    <a:lumOff val="50000"/>
                  </a:schemeClr>
                </a:solidFill>
                <a:latin typeface="Arial" charset="0"/>
                <a:ea typeface="Arial" charset="0"/>
                <a:cs typeface="Arial" charset="0"/>
              </a:rPr>
              <a:t>est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laborum</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Excepteur</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sint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occaecat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cupidatat</a:t>
            </a:r>
            <a:r>
              <a:rPr lang="en-US" sz="2400" kern="0" dirty="0">
                <a:solidFill>
                  <a:schemeClr val="accent6">
                    <a:lumMod val="50000"/>
                    <a:lumOff val="50000"/>
                  </a:schemeClr>
                </a:solidFill>
                <a:latin typeface="Arial" charset="0"/>
                <a:ea typeface="Arial" charset="0"/>
                <a:cs typeface="Arial" charset="0"/>
              </a:rPr>
              <a:t> non </a:t>
            </a:r>
            <a:r>
              <a:rPr lang="en-US" sz="2400" kern="0" dirty="0" err="1">
                <a:solidFill>
                  <a:schemeClr val="accent6">
                    <a:lumMod val="50000"/>
                    <a:lumOff val="50000"/>
                  </a:schemeClr>
                </a:solidFill>
                <a:latin typeface="Arial" charset="0"/>
                <a:ea typeface="Arial" charset="0"/>
                <a:cs typeface="Arial" charset="0"/>
              </a:rPr>
              <a:t>proident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sunt</a:t>
            </a:r>
            <a:r>
              <a:rPr lang="en-US" sz="2400" kern="0" dirty="0">
                <a:solidFill>
                  <a:schemeClr val="accent6">
                    <a:lumMod val="50000"/>
                    <a:lumOff val="50000"/>
                  </a:schemeClr>
                </a:solidFill>
                <a:latin typeface="Arial" charset="0"/>
                <a:ea typeface="Arial" charset="0"/>
                <a:cs typeface="Arial" charset="0"/>
              </a:rPr>
              <a:t> in culpa qui </a:t>
            </a:r>
            <a:r>
              <a:rPr lang="en-US" sz="2400" kern="0" dirty="0" err="1">
                <a:solidFill>
                  <a:schemeClr val="accent6">
                    <a:lumMod val="50000"/>
                    <a:lumOff val="50000"/>
                  </a:schemeClr>
                </a:solidFill>
                <a:latin typeface="Arial" charset="0"/>
                <a:ea typeface="Arial" charset="0"/>
                <a:cs typeface="Arial" charset="0"/>
              </a:rPr>
              <a:t>officia</a:t>
            </a:r>
            <a:r>
              <a:rPr lang="en-US" sz="2400" kern="0" dirty="0">
                <a:solidFill>
                  <a:schemeClr val="accent6">
                    <a:lumMod val="50000"/>
                    <a:lumOff val="50000"/>
                  </a:schemeClr>
                </a:solidFill>
                <a:latin typeface="Arial" charset="0"/>
                <a:ea typeface="Arial" charset="0"/>
                <a:cs typeface="Arial" charset="0"/>
              </a:rPr>
              <a:t> </a:t>
            </a:r>
            <a:r>
              <a:rPr lang="en-US" sz="2400" b="1" kern="0" dirty="0" err="1">
                <a:solidFill>
                  <a:srgbClr val="0A5496"/>
                </a:solidFill>
                <a:latin typeface="Arial" charset="0"/>
                <a:ea typeface="Arial" charset="0"/>
                <a:cs typeface="Arial" charset="0"/>
              </a:rPr>
              <a:t>deserunt</a:t>
            </a:r>
            <a:r>
              <a:rPr lang="en-US" sz="2400" b="1" kern="0" dirty="0">
                <a:solidFill>
                  <a:srgbClr val="0A5496"/>
                </a:solidFill>
                <a:latin typeface="Arial" charset="0"/>
                <a:ea typeface="Arial" charset="0"/>
                <a:cs typeface="Arial" charset="0"/>
              </a:rPr>
              <a:t> </a:t>
            </a:r>
            <a:r>
              <a:rPr lang="en-US" sz="2400" b="1" kern="0" dirty="0" err="1">
                <a:solidFill>
                  <a:srgbClr val="0A5496"/>
                </a:solidFill>
                <a:latin typeface="Arial" charset="0"/>
                <a:ea typeface="Arial" charset="0"/>
                <a:cs typeface="Arial" charset="0"/>
              </a:rPr>
              <a:t>mollit</a:t>
            </a:r>
            <a:r>
              <a:rPr lang="en-US" sz="2400" b="1" kern="0" dirty="0">
                <a:solidFill>
                  <a:srgbClr val="0A5496"/>
                </a:solidFill>
                <a:latin typeface="Arial" charset="0"/>
                <a:ea typeface="Arial" charset="0"/>
                <a:cs typeface="Arial" charset="0"/>
              </a:rPr>
              <a:t> </a:t>
            </a:r>
            <a:r>
              <a:rPr lang="en-US" sz="2400" b="1" kern="0" dirty="0" err="1">
                <a:solidFill>
                  <a:srgbClr val="0A5496"/>
                </a:solidFill>
                <a:latin typeface="Arial" charset="0"/>
                <a:ea typeface="Arial" charset="0"/>
                <a:cs typeface="Arial" charset="0"/>
              </a:rPr>
              <a:t>anim</a:t>
            </a:r>
            <a:r>
              <a:rPr lang="en-US" sz="2400" b="1" kern="0" dirty="0">
                <a:solidFill>
                  <a:srgbClr val="0A5496"/>
                </a:solidFill>
                <a:latin typeface="Arial" charset="0"/>
                <a:ea typeface="Arial" charset="0"/>
                <a:cs typeface="Arial" charset="0"/>
              </a:rPr>
              <a:t> </a:t>
            </a:r>
            <a:r>
              <a:rPr lang="en-US" sz="2400" kern="0" dirty="0">
                <a:solidFill>
                  <a:schemeClr val="accent6">
                    <a:lumMod val="50000"/>
                    <a:lumOff val="50000"/>
                  </a:schemeClr>
                </a:solidFill>
                <a:latin typeface="Arial" charset="0"/>
                <a:ea typeface="Arial" charset="0"/>
                <a:cs typeface="Arial" charset="0"/>
              </a:rPr>
              <a:t>id </a:t>
            </a:r>
            <a:r>
              <a:rPr lang="en-US" sz="2400" kern="0" dirty="0" err="1">
                <a:solidFill>
                  <a:schemeClr val="accent6">
                    <a:lumMod val="50000"/>
                    <a:lumOff val="50000"/>
                  </a:schemeClr>
                </a:solidFill>
                <a:latin typeface="Arial" charset="0"/>
                <a:ea typeface="Arial" charset="0"/>
                <a:cs typeface="Arial" charset="0"/>
              </a:rPr>
              <a:t>est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laborum</a:t>
            </a:r>
            <a:r>
              <a:rPr lang="en-US" sz="2400" kern="0" dirty="0">
                <a:solidFill>
                  <a:schemeClr val="accent6">
                    <a:lumMod val="50000"/>
                    <a:lumOff val="50000"/>
                  </a:schemeClr>
                </a:solidFill>
                <a:latin typeface="Arial" charset="0"/>
                <a:ea typeface="Arial" charset="0"/>
                <a:cs typeface="Arial" charset="0"/>
              </a:rPr>
              <a:t>.</a:t>
            </a:r>
            <a:endParaRPr lang="en-US" sz="2200" dirty="0">
              <a:solidFill>
                <a:schemeClr val="accent6">
                  <a:lumMod val="50000"/>
                  <a:lumOff val="50000"/>
                </a:schemeClr>
              </a:solidFill>
              <a:latin typeface="Arial Hebrew Scholar" charset="-79"/>
              <a:ea typeface="Arial Hebrew Scholar" charset="-79"/>
              <a:cs typeface="Arial Hebrew Scholar" charset="-79"/>
            </a:endParaRPr>
          </a:p>
        </p:txBody>
      </p:sp>
    </p:spTree>
    <p:extLst>
      <p:ext uri="{BB962C8B-B14F-4D97-AF65-F5344CB8AC3E}">
        <p14:creationId xmlns:p14="http://schemas.microsoft.com/office/powerpoint/2010/main" val="1210252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4F2B938-A092-8A40-BA9E-36EB895796A6}"/>
              </a:ext>
            </a:extLst>
          </p:cNvPr>
          <p:cNvSpPr txBox="1"/>
          <p:nvPr userDrawn="1"/>
        </p:nvSpPr>
        <p:spPr>
          <a:xfrm>
            <a:off x="342901" y="385480"/>
            <a:ext cx="3505200" cy="6247864"/>
          </a:xfrm>
          <a:prstGeom prst="rect">
            <a:avLst/>
          </a:prstGeom>
          <a:noFill/>
        </p:spPr>
        <p:txBody>
          <a:bodyPr wrap="square" rtlCol="0" anchor="b">
            <a:spAutoFit/>
          </a:bodyPr>
          <a:lstStyle/>
          <a:p>
            <a:r>
              <a:rPr lang="en-US" sz="40000" dirty="0">
                <a:solidFill>
                  <a:srgbClr val="FFFFFF"/>
                </a:solidFill>
                <a:latin typeface="Arial" charset="0"/>
                <a:ea typeface="Arial" charset="0"/>
                <a:cs typeface="Arial" charset="0"/>
              </a:rPr>
              <a:t>#</a:t>
            </a:r>
          </a:p>
        </p:txBody>
      </p:sp>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0" y="444078"/>
            <a:ext cx="8686801" cy="533400"/>
          </a:xfrm>
          <a:prstGeom prst="rect">
            <a:avLst/>
          </a:prstGeom>
        </p:spPr>
        <p:txBody>
          <a:bodyPr>
            <a:normAutofit/>
          </a:bodyPr>
          <a:lstStyle>
            <a:lvl1pPr algn="l">
              <a:defRPr sz="3600" b="1" i="0">
                <a:solidFill>
                  <a:srgbClr val="095495"/>
                </a:solidFill>
                <a:latin typeface="Helvetica Neue" charset="0"/>
                <a:ea typeface="Helvetica Neue" charset="0"/>
                <a:cs typeface="Helvetica Neue" charset="0"/>
              </a:defRPr>
            </a:lvl1pPr>
          </a:lstStyle>
          <a:p>
            <a:r>
              <a:rPr lang="en-US" dirty="0"/>
              <a:t>Insert headline</a:t>
            </a:r>
          </a:p>
        </p:txBody>
      </p:sp>
      <p:sp>
        <p:nvSpPr>
          <p:cNvPr id="11" name="Text Placeholder 10">
            <a:extLst>
              <a:ext uri="{FF2B5EF4-FFF2-40B4-BE49-F238E27FC236}">
                <a16:creationId xmlns:a16="http://schemas.microsoft.com/office/drawing/2014/main" id="{CCD10A15-415D-E249-9DE4-AB27B911E080}"/>
              </a:ext>
            </a:extLst>
          </p:cNvPr>
          <p:cNvSpPr>
            <a:spLocks noGrp="1"/>
          </p:cNvSpPr>
          <p:nvPr>
            <p:ph type="body" sz="quarter" idx="10" hasCustomPrompt="1"/>
          </p:nvPr>
        </p:nvSpPr>
        <p:spPr>
          <a:xfrm>
            <a:off x="4038600" y="1828800"/>
            <a:ext cx="7848600" cy="3276600"/>
          </a:xfrm>
          <a:prstGeom prst="rect">
            <a:avLst/>
          </a:prstGeom>
        </p:spPr>
        <p:txBody>
          <a:bodyPr/>
          <a:lstStyle>
            <a:lvl1pPr marL="0" indent="0">
              <a:buNone/>
              <a:defRPr sz="2000"/>
            </a:lvl1pPr>
            <a:lvl2pPr marL="519099" indent="0">
              <a:buNone/>
              <a:defRPr sz="2000"/>
            </a:lvl2pPr>
            <a:lvl3pPr marL="914377" indent="0">
              <a:buNone/>
              <a:defRPr sz="2000"/>
            </a:lvl3pPr>
            <a:lvl4pPr marL="1371565" indent="0">
              <a:buNone/>
              <a:defRPr sz="2000"/>
            </a:lvl4pPr>
            <a:lvl5pPr marL="1828755" indent="0">
              <a:buNone/>
              <a:defRPr sz="2000"/>
            </a:lvl5pPr>
          </a:lstStyle>
          <a:p>
            <a:pPr marL="342900" indent="-342900">
              <a:buFont typeface="Arial" charset="0"/>
              <a:buChar char="•"/>
            </a:pPr>
            <a:r>
              <a:rPr lang="en-US" sz="2000" kern="0" dirty="0" err="1">
                <a:solidFill>
                  <a:schemeClr val="accent6">
                    <a:lumMod val="50000"/>
                    <a:lumOff val="50000"/>
                  </a:schemeClr>
                </a:solidFill>
                <a:latin typeface="Arial" charset="0"/>
                <a:ea typeface="Arial" charset="0"/>
                <a:cs typeface="Arial" charset="0"/>
              </a:rPr>
              <a:t>Excepteur</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sint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occaecat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cupidatat</a:t>
            </a:r>
            <a:r>
              <a:rPr lang="en-US" sz="2000" kern="0" dirty="0">
                <a:solidFill>
                  <a:schemeClr val="accent6">
                    <a:lumMod val="50000"/>
                    <a:lumOff val="50000"/>
                  </a:schemeClr>
                </a:solidFill>
                <a:latin typeface="Arial" charset="0"/>
                <a:ea typeface="Arial" charset="0"/>
                <a:cs typeface="Arial" charset="0"/>
              </a:rPr>
              <a:t> non </a:t>
            </a:r>
            <a:r>
              <a:rPr lang="en-US" sz="2000" kern="0" dirty="0" err="1">
                <a:solidFill>
                  <a:schemeClr val="accent6">
                    <a:lumMod val="50000"/>
                    <a:lumOff val="50000"/>
                  </a:schemeClr>
                </a:solidFill>
                <a:latin typeface="Arial" charset="0"/>
                <a:ea typeface="Arial" charset="0"/>
                <a:cs typeface="Arial" charset="0"/>
              </a:rPr>
              <a:t>proident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sunt</a:t>
            </a:r>
            <a:r>
              <a:rPr lang="en-US" sz="2000" kern="0" dirty="0">
                <a:solidFill>
                  <a:schemeClr val="accent6">
                    <a:lumMod val="50000"/>
                    <a:lumOff val="50000"/>
                  </a:schemeClr>
                </a:solidFill>
                <a:latin typeface="Arial" charset="0"/>
                <a:ea typeface="Arial" charset="0"/>
                <a:cs typeface="Arial" charset="0"/>
              </a:rPr>
              <a:t> in culpa qui </a:t>
            </a:r>
            <a:r>
              <a:rPr lang="en-US" sz="2000" kern="0" dirty="0" err="1">
                <a:solidFill>
                  <a:schemeClr val="accent6">
                    <a:lumMod val="50000"/>
                    <a:lumOff val="50000"/>
                  </a:schemeClr>
                </a:solidFill>
                <a:latin typeface="Arial" charset="0"/>
                <a:ea typeface="Arial" charset="0"/>
                <a:cs typeface="Arial" charset="0"/>
              </a:rPr>
              <a:t>officia</a:t>
            </a:r>
            <a:r>
              <a:rPr lang="en-US" sz="2000" kern="0" dirty="0">
                <a:solidFill>
                  <a:schemeClr val="accent6">
                    <a:lumMod val="50000"/>
                    <a:lumOff val="50000"/>
                  </a:schemeClr>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deserunt</a:t>
            </a:r>
            <a:r>
              <a:rPr lang="en-US" sz="2000" b="1" kern="0" dirty="0">
                <a:solidFill>
                  <a:srgbClr val="0A5496"/>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mollit</a:t>
            </a:r>
            <a:r>
              <a:rPr lang="en-US" sz="2000" b="1" kern="0" dirty="0">
                <a:solidFill>
                  <a:srgbClr val="0A5496"/>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anim</a:t>
            </a:r>
            <a:r>
              <a:rPr lang="en-US" sz="2000" b="1" kern="0" dirty="0">
                <a:solidFill>
                  <a:srgbClr val="0A5496"/>
                </a:solidFill>
                <a:latin typeface="Arial" charset="0"/>
                <a:ea typeface="Arial" charset="0"/>
                <a:cs typeface="Arial" charset="0"/>
              </a:rPr>
              <a:t> </a:t>
            </a:r>
            <a:r>
              <a:rPr lang="en-US" sz="2000" kern="0" dirty="0">
                <a:solidFill>
                  <a:schemeClr val="accent6">
                    <a:lumMod val="50000"/>
                    <a:lumOff val="50000"/>
                  </a:schemeClr>
                </a:solidFill>
                <a:latin typeface="Arial" charset="0"/>
                <a:ea typeface="Arial" charset="0"/>
                <a:cs typeface="Arial" charset="0"/>
              </a:rPr>
              <a:t>id </a:t>
            </a:r>
            <a:r>
              <a:rPr lang="en-US" sz="2000" kern="0" dirty="0" err="1">
                <a:solidFill>
                  <a:schemeClr val="accent6">
                    <a:lumMod val="50000"/>
                    <a:lumOff val="50000"/>
                  </a:schemeClr>
                </a:solidFill>
                <a:latin typeface="Arial" charset="0"/>
                <a:ea typeface="Arial" charset="0"/>
                <a:cs typeface="Arial" charset="0"/>
              </a:rPr>
              <a:t>est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laborum</a:t>
            </a:r>
            <a:r>
              <a:rPr lang="en-US" sz="2000" kern="0" dirty="0">
                <a:solidFill>
                  <a:schemeClr val="accent6">
                    <a:lumMod val="50000"/>
                    <a:lumOff val="50000"/>
                  </a:schemeClr>
                </a:solidFill>
                <a:latin typeface="Arial" charset="0"/>
                <a:ea typeface="Arial" charset="0"/>
                <a:cs typeface="Arial" charset="0"/>
              </a:rPr>
              <a:t>.</a:t>
            </a:r>
            <a:br>
              <a:rPr lang="en-US" sz="2000" kern="0" dirty="0">
                <a:solidFill>
                  <a:schemeClr val="accent6">
                    <a:lumMod val="50000"/>
                    <a:lumOff val="50000"/>
                  </a:schemeClr>
                </a:solidFill>
                <a:latin typeface="Arial" charset="0"/>
                <a:ea typeface="Arial" charset="0"/>
                <a:cs typeface="Arial" charset="0"/>
              </a:rPr>
            </a:br>
            <a:endParaRPr lang="en-US" sz="2000" kern="0" dirty="0">
              <a:solidFill>
                <a:schemeClr val="accent6">
                  <a:lumMod val="50000"/>
                  <a:lumOff val="50000"/>
                </a:schemeClr>
              </a:solidFill>
              <a:latin typeface="Arial" charset="0"/>
              <a:ea typeface="Arial" charset="0"/>
              <a:cs typeface="Arial" charset="0"/>
            </a:endParaRPr>
          </a:p>
          <a:p>
            <a:pPr marL="342900" indent="-342900">
              <a:buFont typeface="Arial" charset="0"/>
              <a:buChar char="•"/>
            </a:pPr>
            <a:r>
              <a:rPr lang="en-US" sz="2000" kern="0" dirty="0" err="1">
                <a:solidFill>
                  <a:schemeClr val="accent6">
                    <a:lumMod val="50000"/>
                    <a:lumOff val="50000"/>
                  </a:schemeClr>
                </a:solidFill>
                <a:latin typeface="Arial" charset="0"/>
                <a:ea typeface="Arial" charset="0"/>
                <a:cs typeface="Arial" charset="0"/>
              </a:rPr>
              <a:t>Excepteur</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sint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occaecat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cupidatat</a:t>
            </a:r>
            <a:r>
              <a:rPr lang="en-US" sz="2000" kern="0" dirty="0">
                <a:solidFill>
                  <a:schemeClr val="accent6">
                    <a:lumMod val="50000"/>
                    <a:lumOff val="50000"/>
                  </a:schemeClr>
                </a:solidFill>
                <a:latin typeface="Arial" charset="0"/>
                <a:ea typeface="Arial" charset="0"/>
                <a:cs typeface="Arial" charset="0"/>
              </a:rPr>
              <a:t> non </a:t>
            </a:r>
            <a:r>
              <a:rPr lang="en-US" sz="2000" kern="0" dirty="0" err="1">
                <a:solidFill>
                  <a:schemeClr val="accent6">
                    <a:lumMod val="50000"/>
                    <a:lumOff val="50000"/>
                  </a:schemeClr>
                </a:solidFill>
                <a:latin typeface="Arial" charset="0"/>
                <a:ea typeface="Arial" charset="0"/>
                <a:cs typeface="Arial" charset="0"/>
              </a:rPr>
              <a:t>proident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sunt</a:t>
            </a:r>
            <a:r>
              <a:rPr lang="en-US" sz="2000" kern="0" dirty="0">
                <a:solidFill>
                  <a:schemeClr val="accent6">
                    <a:lumMod val="50000"/>
                    <a:lumOff val="50000"/>
                  </a:schemeClr>
                </a:solidFill>
                <a:latin typeface="Arial" charset="0"/>
                <a:ea typeface="Arial" charset="0"/>
                <a:cs typeface="Arial" charset="0"/>
              </a:rPr>
              <a:t> in culpa qui </a:t>
            </a:r>
            <a:r>
              <a:rPr lang="en-US" sz="2000" kern="0" dirty="0" err="1">
                <a:solidFill>
                  <a:schemeClr val="accent6">
                    <a:lumMod val="50000"/>
                    <a:lumOff val="50000"/>
                  </a:schemeClr>
                </a:solidFill>
                <a:latin typeface="Arial" charset="0"/>
                <a:ea typeface="Arial" charset="0"/>
                <a:cs typeface="Arial" charset="0"/>
              </a:rPr>
              <a:t>officia</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deserunt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mollit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anim</a:t>
            </a:r>
            <a:r>
              <a:rPr lang="en-US" sz="2000" kern="0" dirty="0">
                <a:solidFill>
                  <a:schemeClr val="accent6">
                    <a:lumMod val="50000"/>
                    <a:lumOff val="50000"/>
                  </a:schemeClr>
                </a:solidFill>
                <a:latin typeface="Arial" charset="0"/>
                <a:ea typeface="Arial" charset="0"/>
                <a:cs typeface="Arial" charset="0"/>
              </a:rPr>
              <a:t> id </a:t>
            </a:r>
            <a:r>
              <a:rPr lang="en-US" sz="2000" b="1" kern="0" dirty="0" err="1">
                <a:solidFill>
                  <a:srgbClr val="0A5496"/>
                </a:solidFill>
                <a:latin typeface="Arial" charset="0"/>
                <a:ea typeface="Arial" charset="0"/>
                <a:cs typeface="Arial" charset="0"/>
              </a:rPr>
              <a:t>est</a:t>
            </a:r>
            <a:r>
              <a:rPr lang="en-US" sz="2000" b="1" kern="0" dirty="0">
                <a:solidFill>
                  <a:srgbClr val="0A5496"/>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laborum</a:t>
            </a:r>
            <a:r>
              <a:rPr lang="en-US" sz="2000" kern="0" dirty="0">
                <a:solidFill>
                  <a:schemeClr val="accent6">
                    <a:lumMod val="50000"/>
                    <a:lumOff val="50000"/>
                  </a:schemeClr>
                </a:solidFill>
                <a:latin typeface="Arial" charset="0"/>
                <a:ea typeface="Arial" charset="0"/>
                <a:cs typeface="Arial" charset="0"/>
              </a:rPr>
              <a:t>.</a:t>
            </a:r>
            <a:br>
              <a:rPr lang="en-US" sz="2000" kern="0" dirty="0">
                <a:solidFill>
                  <a:schemeClr val="accent6">
                    <a:lumMod val="50000"/>
                    <a:lumOff val="50000"/>
                  </a:schemeClr>
                </a:solidFill>
                <a:latin typeface="Arial" charset="0"/>
                <a:ea typeface="Arial" charset="0"/>
                <a:cs typeface="Arial" charset="0"/>
              </a:rPr>
            </a:br>
            <a:endParaRPr lang="en-US" sz="2000" kern="0" dirty="0">
              <a:solidFill>
                <a:schemeClr val="accent6">
                  <a:lumMod val="50000"/>
                  <a:lumOff val="50000"/>
                </a:schemeClr>
              </a:solidFill>
              <a:latin typeface="Arial" charset="0"/>
              <a:ea typeface="Arial" charset="0"/>
              <a:cs typeface="Arial" charset="0"/>
            </a:endParaRPr>
          </a:p>
          <a:p>
            <a:pPr marL="342900" indent="-342900">
              <a:buFont typeface="Arial" charset="0"/>
              <a:buChar char="•"/>
            </a:pPr>
            <a:r>
              <a:rPr lang="en-US" sz="2000" kern="0" dirty="0" err="1">
                <a:solidFill>
                  <a:schemeClr val="accent6">
                    <a:lumMod val="50000"/>
                    <a:lumOff val="50000"/>
                  </a:schemeClr>
                </a:solidFill>
                <a:latin typeface="Arial" charset="0"/>
                <a:ea typeface="Arial" charset="0"/>
                <a:cs typeface="Arial" charset="0"/>
              </a:rPr>
              <a:t>Excepteur</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sint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occaecat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cupidatat</a:t>
            </a:r>
            <a:r>
              <a:rPr lang="en-US" sz="2000" kern="0" dirty="0">
                <a:solidFill>
                  <a:schemeClr val="accent6">
                    <a:lumMod val="50000"/>
                    <a:lumOff val="50000"/>
                  </a:schemeClr>
                </a:solidFill>
                <a:latin typeface="Arial" charset="0"/>
                <a:ea typeface="Arial" charset="0"/>
                <a:cs typeface="Arial" charset="0"/>
              </a:rPr>
              <a:t> </a:t>
            </a:r>
            <a:r>
              <a:rPr lang="en-US" sz="2000" b="1" kern="0" dirty="0">
                <a:solidFill>
                  <a:srgbClr val="0A5496"/>
                </a:solidFill>
                <a:latin typeface="Arial" charset="0"/>
                <a:ea typeface="Arial" charset="0"/>
                <a:cs typeface="Arial" charset="0"/>
              </a:rPr>
              <a:t>non </a:t>
            </a:r>
            <a:r>
              <a:rPr lang="en-US" sz="2000" b="1" kern="0" dirty="0" err="1">
                <a:solidFill>
                  <a:srgbClr val="0A5496"/>
                </a:solidFill>
                <a:latin typeface="Arial" charset="0"/>
                <a:ea typeface="Arial" charset="0"/>
                <a:cs typeface="Arial" charset="0"/>
              </a:rPr>
              <a:t>proident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sunt</a:t>
            </a:r>
            <a:r>
              <a:rPr lang="en-US" sz="2000" kern="0" dirty="0">
                <a:solidFill>
                  <a:schemeClr val="accent6">
                    <a:lumMod val="50000"/>
                    <a:lumOff val="50000"/>
                  </a:schemeClr>
                </a:solidFill>
                <a:latin typeface="Arial" charset="0"/>
                <a:ea typeface="Arial" charset="0"/>
                <a:cs typeface="Arial" charset="0"/>
              </a:rPr>
              <a:t> in culpa qui </a:t>
            </a:r>
            <a:r>
              <a:rPr lang="en-US" sz="2000" kern="0" dirty="0" err="1">
                <a:solidFill>
                  <a:schemeClr val="accent6">
                    <a:lumMod val="50000"/>
                    <a:lumOff val="50000"/>
                  </a:schemeClr>
                </a:solidFill>
                <a:latin typeface="Arial" charset="0"/>
                <a:ea typeface="Arial" charset="0"/>
                <a:cs typeface="Arial" charset="0"/>
              </a:rPr>
              <a:t>officia</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deserunt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mollit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anim</a:t>
            </a:r>
            <a:r>
              <a:rPr lang="en-US" sz="2000" kern="0" dirty="0">
                <a:solidFill>
                  <a:schemeClr val="accent6">
                    <a:lumMod val="50000"/>
                    <a:lumOff val="50000"/>
                  </a:schemeClr>
                </a:solidFill>
                <a:latin typeface="Arial" charset="0"/>
                <a:ea typeface="Arial" charset="0"/>
                <a:cs typeface="Arial" charset="0"/>
              </a:rPr>
              <a:t> id </a:t>
            </a:r>
            <a:r>
              <a:rPr lang="en-US" sz="2000" kern="0" dirty="0" err="1">
                <a:solidFill>
                  <a:schemeClr val="accent6">
                    <a:lumMod val="50000"/>
                    <a:lumOff val="50000"/>
                  </a:schemeClr>
                </a:solidFill>
                <a:latin typeface="Arial" charset="0"/>
                <a:ea typeface="Arial" charset="0"/>
                <a:cs typeface="Arial" charset="0"/>
              </a:rPr>
              <a:t>est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laborum</a:t>
            </a:r>
            <a:r>
              <a:rPr lang="en-US" sz="2000" kern="0" dirty="0">
                <a:solidFill>
                  <a:schemeClr val="accent6">
                    <a:lumMod val="50000"/>
                    <a:lumOff val="50000"/>
                  </a:schemeClr>
                </a:solidFill>
                <a:latin typeface="Arial" charset="0"/>
                <a:ea typeface="Arial" charset="0"/>
                <a:cs typeface="Arial" charset="0"/>
              </a:rPr>
              <a:t>.</a:t>
            </a:r>
          </a:p>
        </p:txBody>
      </p:sp>
    </p:spTree>
    <p:extLst>
      <p:ext uri="{BB962C8B-B14F-4D97-AF65-F5344CB8AC3E}">
        <p14:creationId xmlns:p14="http://schemas.microsoft.com/office/powerpoint/2010/main" val="3404611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6" name="Text Placeholder 18">
            <a:extLst>
              <a:ext uri="{FF2B5EF4-FFF2-40B4-BE49-F238E27FC236}">
                <a16:creationId xmlns:a16="http://schemas.microsoft.com/office/drawing/2014/main" id="{4E74D1AD-D57F-5440-BE7B-98B13C10EC4F}"/>
              </a:ext>
            </a:extLst>
          </p:cNvPr>
          <p:cNvSpPr>
            <a:spLocks noGrp="1"/>
          </p:cNvSpPr>
          <p:nvPr>
            <p:ph type="body" sz="quarter" idx="12" hasCustomPrompt="1"/>
          </p:nvPr>
        </p:nvSpPr>
        <p:spPr>
          <a:xfrm>
            <a:off x="2991185" y="1219200"/>
            <a:ext cx="6209629" cy="445043"/>
          </a:xfrm>
          <a:prstGeom prst="rect">
            <a:avLst/>
          </a:prstGeom>
        </p:spPr>
        <p:txBody>
          <a:bodyPr anchor="ctr"/>
          <a:lstStyle>
            <a:lvl1pPr marL="0" indent="0" algn="ctr">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8" name="Rectangle 7">
            <a:extLst>
              <a:ext uri="{FF2B5EF4-FFF2-40B4-BE49-F238E27FC236}">
                <a16:creationId xmlns:a16="http://schemas.microsoft.com/office/drawing/2014/main" id="{D8869BDF-F147-3242-B3B9-51909D49BAB7}"/>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latin typeface="Arial" charset="0"/>
              <a:ea typeface="Arial" charset="0"/>
              <a:cs typeface="Arial" charset="0"/>
            </a:endParaRPr>
          </a:p>
        </p:txBody>
      </p:sp>
      <p:sp>
        <p:nvSpPr>
          <p:cNvPr id="10" name="Oval 9">
            <a:extLst>
              <a:ext uri="{FF2B5EF4-FFF2-40B4-BE49-F238E27FC236}">
                <a16:creationId xmlns:a16="http://schemas.microsoft.com/office/drawing/2014/main" id="{0F68A244-CECA-F041-AD70-910F56A47209}"/>
              </a:ext>
            </a:extLst>
          </p:cNvPr>
          <p:cNvSpPr/>
          <p:nvPr userDrawn="1"/>
        </p:nvSpPr>
        <p:spPr bwMode="auto">
          <a:xfrm>
            <a:off x="8763000" y="3064705"/>
            <a:ext cx="2398894" cy="2398894"/>
          </a:xfrm>
          <a:prstGeom prst="ellipse">
            <a:avLst/>
          </a:prstGeom>
          <a:solidFill>
            <a:srgbClr val="10233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a:buFont typeface="Helvetica" pitchFamily="84" charset="0"/>
              <a:buNone/>
            </a:pPr>
            <a:endParaRPr lang="en-US" sz="3000" dirty="0">
              <a:solidFill>
                <a:srgbClr val="404040"/>
              </a:solidFill>
              <a:latin typeface="Arial" charset="0"/>
              <a:ea typeface="Arial" charset="0"/>
              <a:cs typeface="Arial" charset="0"/>
            </a:endParaRPr>
          </a:p>
        </p:txBody>
      </p:sp>
      <p:sp>
        <p:nvSpPr>
          <p:cNvPr id="4" name="Text Placeholder 3">
            <a:extLst>
              <a:ext uri="{FF2B5EF4-FFF2-40B4-BE49-F238E27FC236}">
                <a16:creationId xmlns:a16="http://schemas.microsoft.com/office/drawing/2014/main" id="{8460D8B9-AE71-4842-9AE0-E07B87504909}"/>
              </a:ext>
            </a:extLst>
          </p:cNvPr>
          <p:cNvSpPr>
            <a:spLocks noGrp="1"/>
          </p:cNvSpPr>
          <p:nvPr>
            <p:ph type="body" sz="quarter" idx="13" hasCustomPrompt="1"/>
          </p:nvPr>
        </p:nvSpPr>
        <p:spPr>
          <a:xfrm>
            <a:off x="1371600" y="3587437"/>
            <a:ext cx="6172200" cy="1447800"/>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2400">
                <a:solidFill>
                  <a:schemeClr val="accent6">
                    <a:lumMod val="50000"/>
                    <a:lumOff val="50000"/>
                  </a:schemeClr>
                </a:solidFill>
              </a:defRPr>
            </a:lvl1pPr>
            <a:lvl2pPr marL="519099" indent="0">
              <a:buNone/>
              <a:defRPr sz="2400">
                <a:solidFill>
                  <a:schemeClr val="accent6">
                    <a:lumMod val="50000"/>
                    <a:lumOff val="50000"/>
                  </a:schemeClr>
                </a:solidFill>
              </a:defRPr>
            </a:lvl2pPr>
            <a:lvl3pPr marL="914377" indent="0">
              <a:buNone/>
              <a:defRPr sz="2400">
                <a:solidFill>
                  <a:schemeClr val="accent6">
                    <a:lumMod val="50000"/>
                    <a:lumOff val="50000"/>
                  </a:schemeClr>
                </a:solidFill>
              </a:defRPr>
            </a:lvl3pPr>
            <a:lvl4pPr marL="1371565" indent="0">
              <a:buNone/>
              <a:defRPr sz="2400">
                <a:solidFill>
                  <a:schemeClr val="accent6">
                    <a:lumMod val="50000"/>
                    <a:lumOff val="50000"/>
                  </a:schemeClr>
                </a:solidFill>
              </a:defRPr>
            </a:lvl4pPr>
            <a:lvl5pPr marL="1828755" indent="0">
              <a:buNone/>
              <a:defRPr sz="2400">
                <a:solidFill>
                  <a:schemeClr val="accent6">
                    <a:lumMod val="50000"/>
                    <a:lumOff val="50000"/>
                  </a:schemeClr>
                </a:solidFill>
              </a:defRPr>
            </a:lvl5pPr>
          </a:lstStyle>
          <a:p>
            <a:pPr marL="342900" marR="0" lvl="0" indent="-342900" algn="l" defTabSz="914400" rtl="0" eaLnBrk="1" fontAlgn="base" latinLnBrk="0" hangingPunct="1">
              <a:lnSpc>
                <a:spcPct val="100000"/>
              </a:lnSpc>
              <a:spcBef>
                <a:spcPct val="20000"/>
              </a:spcBef>
              <a:spcAft>
                <a:spcPct val="0"/>
              </a:spcAft>
              <a:buClrTx/>
              <a:buSzTx/>
              <a:tabLst/>
              <a:defRPr/>
            </a:pP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endParaRPr lang="en-US" dirty="0"/>
          </a:p>
          <a:p>
            <a:pPr marL="342900" marR="0" lvl="0" indent="-342900" algn="l" defTabSz="914400" rtl="0" eaLnBrk="1" fontAlgn="base" latinLnBrk="0" hangingPunct="1">
              <a:lnSpc>
                <a:spcPct val="100000"/>
              </a:lnSpc>
              <a:spcBef>
                <a:spcPct val="20000"/>
              </a:spcBef>
              <a:spcAft>
                <a:spcPct val="0"/>
              </a:spcAft>
              <a:buClrTx/>
              <a:buSzTx/>
              <a:tabLst/>
              <a:defRPr/>
            </a:pP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endParaRPr lang="en-US" dirty="0"/>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endParaRPr lang="en-US" dirty="0"/>
          </a:p>
          <a:p>
            <a:pPr marL="342900" marR="0" lvl="0" indent="-342900" algn="l" defTabSz="914400" rtl="0" eaLnBrk="1" fontAlgn="base" latinLnBrk="0" hangingPunct="1">
              <a:lnSpc>
                <a:spcPct val="100000"/>
              </a:lnSpc>
              <a:spcBef>
                <a:spcPct val="20000"/>
              </a:spcBef>
              <a:spcAft>
                <a:spcPct val="0"/>
              </a:spcAft>
              <a:buClrTx/>
              <a:buSzTx/>
              <a:tabLst/>
              <a:defRPr/>
            </a:pPr>
            <a:endParaRPr lang="en-US" dirty="0"/>
          </a:p>
        </p:txBody>
      </p:sp>
      <p:sp>
        <p:nvSpPr>
          <p:cNvPr id="17" name="Text Placeholder 16">
            <a:extLst>
              <a:ext uri="{FF2B5EF4-FFF2-40B4-BE49-F238E27FC236}">
                <a16:creationId xmlns:a16="http://schemas.microsoft.com/office/drawing/2014/main" id="{9BE79663-AD90-FF47-A2BC-2688925AA2D3}"/>
              </a:ext>
            </a:extLst>
          </p:cNvPr>
          <p:cNvSpPr>
            <a:spLocks noGrp="1"/>
          </p:cNvSpPr>
          <p:nvPr>
            <p:ph type="body" sz="quarter" idx="16" hasCustomPrompt="1"/>
          </p:nvPr>
        </p:nvSpPr>
        <p:spPr>
          <a:xfrm>
            <a:off x="9201150" y="4343400"/>
            <a:ext cx="1619250" cy="533400"/>
          </a:xfrm>
          <a:prstGeom prst="rect">
            <a:avLst/>
          </a:prstGeom>
        </p:spPr>
        <p:txBody>
          <a:bodyPr/>
          <a:lstStyle>
            <a:lvl1pPr marL="0" indent="0" algn="ctr">
              <a:buNone/>
              <a:defRPr sz="1800" b="1">
                <a:solidFill>
                  <a:schemeClr val="bg1"/>
                </a:solidFill>
                <a:latin typeface="Arial" panose="020B0604020202020204" pitchFamily="34" charset="0"/>
                <a:cs typeface="Arial" panose="020B0604020202020204" pitchFamily="34" charset="0"/>
              </a:defRPr>
            </a:lvl1pPr>
            <a:lvl2pPr marL="519099" indent="0">
              <a:buNone/>
              <a:defRPr sz="1800">
                <a:solidFill>
                  <a:schemeClr val="bg1"/>
                </a:solidFill>
                <a:latin typeface="Arial" panose="020B0604020202020204" pitchFamily="34" charset="0"/>
                <a:cs typeface="Arial" panose="020B0604020202020204" pitchFamily="34" charset="0"/>
              </a:defRPr>
            </a:lvl2pPr>
            <a:lvl3pPr marL="914377" indent="0">
              <a:buNone/>
              <a:defRPr sz="1800">
                <a:solidFill>
                  <a:schemeClr val="bg1"/>
                </a:solidFill>
                <a:latin typeface="Arial" panose="020B0604020202020204" pitchFamily="34" charset="0"/>
                <a:cs typeface="Arial" panose="020B0604020202020204" pitchFamily="34" charset="0"/>
              </a:defRPr>
            </a:lvl3pPr>
            <a:lvl4pPr marL="1371565" indent="0">
              <a:buNone/>
              <a:defRPr sz="1800">
                <a:solidFill>
                  <a:schemeClr val="bg1"/>
                </a:solidFill>
                <a:latin typeface="Arial" panose="020B0604020202020204" pitchFamily="34" charset="0"/>
                <a:cs typeface="Arial" panose="020B0604020202020204" pitchFamily="34" charset="0"/>
              </a:defRPr>
            </a:lvl4pPr>
            <a:lvl5pPr marL="1828755" indent="0">
              <a:buNone/>
              <a:defRPr sz="1800">
                <a:solidFill>
                  <a:schemeClr val="bg1"/>
                </a:solidFill>
                <a:latin typeface="Arial" panose="020B0604020202020204" pitchFamily="34" charset="0"/>
                <a:cs typeface="Arial" panose="020B0604020202020204" pitchFamily="34" charset="0"/>
              </a:defRPr>
            </a:lvl5pPr>
          </a:lstStyle>
          <a:p>
            <a:pPr lvl="0"/>
            <a:r>
              <a:rPr lang="en-US" dirty="0"/>
              <a:t>Descriptor copy</a:t>
            </a:r>
          </a:p>
        </p:txBody>
      </p:sp>
      <p:sp>
        <p:nvSpPr>
          <p:cNvPr id="19" name="Text Placeholder 18">
            <a:extLst>
              <a:ext uri="{FF2B5EF4-FFF2-40B4-BE49-F238E27FC236}">
                <a16:creationId xmlns:a16="http://schemas.microsoft.com/office/drawing/2014/main" id="{651F41AD-9823-E448-BF4A-350AC5B7E5F5}"/>
              </a:ext>
            </a:extLst>
          </p:cNvPr>
          <p:cNvSpPr>
            <a:spLocks noGrp="1"/>
          </p:cNvSpPr>
          <p:nvPr>
            <p:ph type="body" sz="quarter" idx="17" hasCustomPrompt="1"/>
          </p:nvPr>
        </p:nvSpPr>
        <p:spPr>
          <a:xfrm>
            <a:off x="9708356" y="3168337"/>
            <a:ext cx="604837" cy="1143000"/>
          </a:xfrm>
          <a:prstGeom prst="rect">
            <a:avLst/>
          </a:prstGeom>
        </p:spPr>
        <p:txBody>
          <a:bodyPr anchor="ctr"/>
          <a:lstStyle>
            <a:lvl1pPr marL="0" indent="0">
              <a:buNone/>
              <a:defRPr sz="6400" b="1">
                <a:solidFill>
                  <a:schemeClr val="bg1"/>
                </a:solidFill>
              </a:defRPr>
            </a:lvl1pPr>
            <a:lvl2pPr>
              <a:defRPr sz="4800" b="1"/>
            </a:lvl2pPr>
            <a:lvl3pPr>
              <a:defRPr sz="4800" b="1"/>
            </a:lvl3pPr>
            <a:lvl4pPr>
              <a:defRPr sz="4800" b="1"/>
            </a:lvl4pPr>
            <a:lvl5pPr>
              <a:defRPr sz="4800" b="1"/>
            </a:lvl5pPr>
          </a:lstStyle>
          <a:p>
            <a:pPr lvl="0"/>
            <a:r>
              <a:rPr lang="en-US" dirty="0"/>
              <a:t>1</a:t>
            </a:r>
          </a:p>
        </p:txBody>
      </p:sp>
    </p:spTree>
    <p:extLst>
      <p:ext uri="{BB962C8B-B14F-4D97-AF65-F5344CB8AC3E}">
        <p14:creationId xmlns:p14="http://schemas.microsoft.com/office/powerpoint/2010/main" val="755281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3.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2268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rgbClr val="00338D"/>
                </a:solidFill>
              </a:rPr>
              <a:pPr algn="r">
                <a:spcBef>
                  <a:spcPct val="50000"/>
                </a:spcBef>
                <a:defRPr/>
              </a:pPr>
              <a:t>‹#›</a:t>
            </a:fld>
            <a:endParaRPr lang="en-US" sz="1000" dirty="0">
              <a:solidFill>
                <a:srgbClr val="00338D"/>
              </a:solidFill>
            </a:endParaRPr>
          </a:p>
        </p:txBody>
      </p:sp>
    </p:spTree>
    <p:extLst>
      <p:ext uri="{BB962C8B-B14F-4D97-AF65-F5344CB8AC3E}">
        <p14:creationId xmlns:p14="http://schemas.microsoft.com/office/powerpoint/2010/main" val="631929288"/>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82" r:id="rId4"/>
    <p:sldLayoutId id="2147483868" r:id="rId5"/>
    <p:sldLayoutId id="2147483869" r:id="rId6"/>
    <p:sldLayoutId id="2147483870" r:id="rId7"/>
    <p:sldLayoutId id="2147483871" r:id="rId8"/>
    <p:sldLayoutId id="2147483872" r:id="rId9"/>
    <p:sldLayoutId id="2147483873" r:id="rId10"/>
    <p:sldLayoutId id="2147483874" r:id="rId11"/>
    <p:sldLayoutId id="2147483880" r:id="rId12"/>
    <p:sldLayoutId id="2147483875" r:id="rId13"/>
    <p:sldLayoutId id="2147483878" r:id="rId14"/>
    <p:sldLayoutId id="2147483879" r:id="rId15"/>
    <p:sldLayoutId id="2147483876" r:id="rId16"/>
    <p:sldLayoutId id="2147483881" r:id="rId17"/>
    <p:sldLayoutId id="2147483883" r:id="rId18"/>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201400" y="6400800"/>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spTree>
    <p:extLst>
      <p:ext uri="{BB962C8B-B14F-4D97-AF65-F5344CB8AC3E}">
        <p14:creationId xmlns:p14="http://schemas.microsoft.com/office/powerpoint/2010/main" val="3977730233"/>
      </p:ext>
    </p:extLst>
  </p:cSld>
  <p:clrMap bg1="lt1" tx1="dk1" bg2="lt2" tx2="dk2" accent1="accent1" accent2="accent2" accent3="accent3" accent4="accent4" accent5="accent5" accent6="accent6" hlink="hlink" folHlink="folHlink"/>
  <p:sldLayoutIdLst>
    <p:sldLayoutId id="2147483832" r:id="rId1"/>
    <p:sldLayoutId id="2147483836" r:id="rId2"/>
    <p:sldLayoutId id="2147483844" r:id="rId3"/>
    <p:sldLayoutId id="2147483845" r:id="rId4"/>
    <p:sldLayoutId id="2147483846" r:id="rId5"/>
    <p:sldLayoutId id="2147483867" r:id="rId6"/>
    <p:sldLayoutId id="2147483884" r:id="rId7"/>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50000"/>
            <a:lumOff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6457121"/>
      </p:ext>
    </p:extLst>
  </p:cSld>
  <p:clrMap bg1="lt1" tx1="dk1" bg2="lt2" tx2="dk2" accent1="accent1" accent2="accent2" accent3="accent3" accent4="accent4" accent5="accent5" accent6="accent6" hlink="hlink" folHlink="folHlink"/>
  <p:sldLayoutIdLst>
    <p:sldLayoutId id="2147483843" r:id="rId1"/>
    <p:sldLayoutId id="2147483863" r:id="rId2"/>
    <p:sldLayoutId id="2147483865" r:id="rId3"/>
    <p:sldLayoutId id="2147483866" r:id="rId4"/>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1.png"/><Relationship Id="rId7" Type="http://schemas.openxmlformats.org/officeDocument/2006/relationships/diagramColors" Target="../diagrams/colors3.xml"/><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lionsclubs.org/"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hyperlink" Target="mailto:membership@lionsclubs.org" TargetMode="External"/><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10.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3048000" y="2438400"/>
            <a:ext cx="6209629" cy="445043"/>
          </a:xfrm>
        </p:spPr>
        <p:txBody>
          <a:bodyPr/>
          <a:lstStyle/>
          <a:p>
            <a:r>
              <a:rPr lang="fr-FR" dirty="0"/>
              <a:t>Ateliers de création </a:t>
            </a:r>
            <a:br>
              <a:rPr lang="fr-FR" dirty="0"/>
            </a:br>
            <a:r>
              <a:rPr lang="fr-FR" dirty="0"/>
              <a:t>de club </a:t>
            </a:r>
          </a:p>
        </p:txBody>
      </p:sp>
      <p:sp>
        <p:nvSpPr>
          <p:cNvPr id="6" name="Text Placeholder 4"/>
          <p:cNvSpPr txBox="1">
            <a:spLocks/>
          </p:cNvSpPr>
          <p:nvPr/>
        </p:nvSpPr>
        <p:spPr>
          <a:xfrm>
            <a:off x="2590800" y="4495800"/>
            <a:ext cx="6209629" cy="445043"/>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40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fr-FR"/>
              <a:t> Guide de formation</a:t>
            </a:r>
          </a:p>
        </p:txBody>
      </p:sp>
    </p:spTree>
    <p:extLst>
      <p:ext uri="{BB962C8B-B14F-4D97-AF65-F5344CB8AC3E}">
        <p14:creationId xmlns:p14="http://schemas.microsoft.com/office/powerpoint/2010/main" val="862953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1F274-A519-AB45-9B57-D105CE1BFB3B}"/>
              </a:ext>
            </a:extLst>
          </p:cNvPr>
          <p:cNvSpPr>
            <a:spLocks noGrp="1"/>
          </p:cNvSpPr>
          <p:nvPr>
            <p:ph type="title"/>
          </p:nvPr>
        </p:nvSpPr>
        <p:spPr>
          <a:xfrm>
            <a:off x="762000" y="228600"/>
            <a:ext cx="10820400" cy="533400"/>
          </a:xfrm>
        </p:spPr>
        <p:txBody>
          <a:bodyPr>
            <a:normAutofit fontScale="90000"/>
          </a:bodyPr>
          <a:lstStyle/>
          <a:p>
            <a:r>
              <a:rPr lang="fr-FR" dirty="0">
                <a:solidFill>
                  <a:srgbClr val="002060"/>
                </a:solidFill>
              </a:rPr>
              <a:t>1 : Rechercher les localités offrant des possibilités de développement</a:t>
            </a:r>
          </a:p>
        </p:txBody>
      </p:sp>
      <p:sp>
        <p:nvSpPr>
          <p:cNvPr id="4" name="Text Placeholder 3">
            <a:extLst>
              <a:ext uri="{FF2B5EF4-FFF2-40B4-BE49-F238E27FC236}">
                <a16:creationId xmlns:a16="http://schemas.microsoft.com/office/drawing/2014/main" id="{1DE35F90-ED05-7844-9CE5-812273A8F497}"/>
              </a:ext>
            </a:extLst>
          </p:cNvPr>
          <p:cNvSpPr>
            <a:spLocks noGrp="1"/>
          </p:cNvSpPr>
          <p:nvPr>
            <p:ph type="body" sz="quarter" idx="11"/>
          </p:nvPr>
        </p:nvSpPr>
        <p:spPr>
          <a:xfrm>
            <a:off x="2209800" y="2362200"/>
            <a:ext cx="8915400" cy="4267200"/>
          </a:xfrm>
        </p:spPr>
        <p:txBody>
          <a:bodyPr/>
          <a:lstStyle/>
          <a:p>
            <a:r>
              <a:rPr lang="fr-FR" sz="1800" b="1" dirty="0">
                <a:solidFill>
                  <a:srgbClr val="002060"/>
                </a:solidFill>
              </a:rPr>
              <a:t>Éléments à intégrer :</a:t>
            </a:r>
          </a:p>
          <a:p>
            <a:endParaRPr lang="en-US" sz="1000" dirty="0">
              <a:solidFill>
                <a:srgbClr val="002060"/>
              </a:solidFill>
            </a:endParaRPr>
          </a:p>
          <a:p>
            <a:pPr marL="342900" indent="-342900">
              <a:buClr>
                <a:schemeClr val="tx1"/>
              </a:buClr>
              <a:buSzPct val="100000"/>
              <a:buFont typeface="Wingdings" panose="05000000000000000000" pitchFamily="2" charset="2"/>
              <a:buChar char="Ø"/>
            </a:pPr>
            <a:r>
              <a:rPr lang="fr-FR" sz="1800" dirty="0">
                <a:solidFill>
                  <a:schemeClr val="accent6">
                    <a:lumMod val="75000"/>
                    <a:lumOff val="25000"/>
                  </a:schemeClr>
                </a:solidFill>
              </a:rPr>
              <a:t>Nombre d'habitants </a:t>
            </a:r>
          </a:p>
          <a:p>
            <a:pPr marL="342900" indent="-342900">
              <a:buClr>
                <a:schemeClr val="tx1"/>
              </a:buClr>
              <a:buSzPct val="100000"/>
              <a:buFont typeface="Wingdings" panose="05000000000000000000" pitchFamily="2" charset="2"/>
              <a:buChar char="Ø"/>
            </a:pPr>
            <a:endParaRPr lang="en-US" sz="1000" dirty="0">
              <a:solidFill>
                <a:schemeClr val="accent6">
                  <a:lumMod val="75000"/>
                  <a:lumOff val="25000"/>
                </a:schemeClr>
              </a:solidFill>
            </a:endParaRPr>
          </a:p>
          <a:p>
            <a:pPr marL="342900" indent="-342900">
              <a:buClr>
                <a:schemeClr val="tx1"/>
              </a:buClr>
              <a:buSzPct val="100000"/>
              <a:buFont typeface="Wingdings" panose="05000000000000000000" pitchFamily="2" charset="2"/>
              <a:buChar char="Ø"/>
            </a:pPr>
            <a:r>
              <a:rPr lang="fr-FR" sz="1800" dirty="0">
                <a:solidFill>
                  <a:schemeClr val="accent6">
                    <a:lumMod val="75000"/>
                    <a:lumOff val="25000"/>
                  </a:schemeClr>
                </a:solidFill>
              </a:rPr>
              <a:t>Projets locaux possibles</a:t>
            </a:r>
          </a:p>
          <a:p>
            <a:pPr marL="342900" indent="-342900">
              <a:buClr>
                <a:schemeClr val="tx1"/>
              </a:buClr>
              <a:buSzPct val="100000"/>
              <a:buFont typeface="Wingdings" panose="05000000000000000000" pitchFamily="2" charset="2"/>
              <a:buChar char="Ø"/>
            </a:pPr>
            <a:endParaRPr lang="en-US" sz="1000" dirty="0">
              <a:solidFill>
                <a:schemeClr val="accent6">
                  <a:lumMod val="75000"/>
                  <a:lumOff val="25000"/>
                </a:schemeClr>
              </a:solidFill>
            </a:endParaRPr>
          </a:p>
          <a:p>
            <a:pPr marL="342900" indent="-342900">
              <a:buClr>
                <a:schemeClr val="tx1"/>
              </a:buClr>
              <a:buSzPct val="100000"/>
              <a:buFont typeface="Wingdings" panose="05000000000000000000" pitchFamily="2" charset="2"/>
              <a:buChar char="Ø"/>
            </a:pPr>
            <a:r>
              <a:rPr lang="fr-FR" sz="1800" dirty="0">
                <a:solidFill>
                  <a:schemeClr val="accent6">
                    <a:lumMod val="75000"/>
                    <a:lumOff val="25000"/>
                  </a:schemeClr>
                </a:solidFill>
              </a:rPr>
              <a:t>Clubs service et organisations locales déjà en place</a:t>
            </a:r>
          </a:p>
          <a:p>
            <a:pPr marL="342900" indent="-342900">
              <a:buClr>
                <a:schemeClr val="tx1"/>
              </a:buClr>
              <a:buSzPct val="100000"/>
              <a:buFont typeface="Wingdings" panose="05000000000000000000" pitchFamily="2" charset="2"/>
              <a:buChar char="Ø"/>
            </a:pPr>
            <a:endParaRPr lang="en-US" sz="1000" dirty="0">
              <a:solidFill>
                <a:schemeClr val="accent6">
                  <a:lumMod val="75000"/>
                  <a:lumOff val="25000"/>
                </a:schemeClr>
              </a:solidFill>
            </a:endParaRPr>
          </a:p>
          <a:p>
            <a:pPr marL="342900" indent="-342900">
              <a:buClr>
                <a:schemeClr val="tx1"/>
              </a:buClr>
              <a:buSzPct val="100000"/>
              <a:buFont typeface="Wingdings" panose="05000000000000000000" pitchFamily="2" charset="2"/>
              <a:buChar char="Ø"/>
            </a:pPr>
            <a:r>
              <a:rPr lang="fr-FR" sz="1800" dirty="0">
                <a:solidFill>
                  <a:schemeClr val="accent6">
                    <a:lumMod val="75000"/>
                    <a:lumOff val="25000"/>
                  </a:schemeClr>
                </a:solidFill>
              </a:rPr>
              <a:t>Groupes de personnes qui ne sont pas recrutés par un Lions club</a:t>
            </a:r>
          </a:p>
          <a:p>
            <a:pPr marL="342900" indent="-342900">
              <a:buClr>
                <a:schemeClr val="tx1"/>
              </a:buClr>
              <a:buSzPct val="100000"/>
              <a:buFont typeface="Wingdings" panose="05000000000000000000" pitchFamily="2" charset="2"/>
              <a:buChar char="Ø"/>
            </a:pPr>
            <a:endParaRPr lang="en-US" sz="1000" dirty="0">
              <a:solidFill>
                <a:schemeClr val="accent6">
                  <a:lumMod val="75000"/>
                  <a:lumOff val="25000"/>
                </a:schemeClr>
              </a:solidFill>
            </a:endParaRPr>
          </a:p>
          <a:p>
            <a:pPr marL="342900" indent="-342900">
              <a:buClr>
                <a:schemeClr val="tx1"/>
              </a:buClr>
              <a:buSzPct val="100000"/>
              <a:buFont typeface="Wingdings" panose="05000000000000000000" pitchFamily="2" charset="2"/>
              <a:buChar char="Ø"/>
            </a:pPr>
            <a:r>
              <a:rPr lang="fr-FR" sz="1800" dirty="0">
                <a:solidFill>
                  <a:schemeClr val="accent6">
                    <a:lumMod val="75000"/>
                    <a:lumOff val="25000"/>
                  </a:schemeClr>
                </a:solidFill>
              </a:rPr>
              <a:t>Où se trouvent Lions clubs éventuels les plus proches</a:t>
            </a:r>
          </a:p>
          <a:p>
            <a:pPr marL="342900" indent="-342900">
              <a:buClr>
                <a:schemeClr val="tx1"/>
              </a:buClr>
              <a:buSzPct val="100000"/>
              <a:buFont typeface="Wingdings" panose="05000000000000000000" pitchFamily="2" charset="2"/>
              <a:buChar char="Ø"/>
            </a:pPr>
            <a:endParaRPr lang="en-US" sz="1000" dirty="0">
              <a:solidFill>
                <a:schemeClr val="accent6">
                  <a:lumMod val="75000"/>
                  <a:lumOff val="25000"/>
                </a:schemeClr>
              </a:solidFill>
            </a:endParaRPr>
          </a:p>
          <a:p>
            <a:pPr marL="342900" indent="-342900">
              <a:buClr>
                <a:schemeClr val="tx1"/>
              </a:buClr>
              <a:buSzPct val="100000"/>
              <a:buFont typeface="Wingdings" panose="05000000000000000000" pitchFamily="2" charset="2"/>
              <a:buChar char="Ø"/>
            </a:pPr>
            <a:r>
              <a:rPr lang="fr-FR" sz="1800" dirty="0">
                <a:solidFill>
                  <a:schemeClr val="accent6">
                    <a:lumMod val="75000"/>
                    <a:lumOff val="25000"/>
                  </a:schemeClr>
                </a:solidFill>
              </a:rPr>
              <a:t>Jeunes adultes, femmes, groupes ethniques et autres moins souvent sollicités  </a:t>
            </a:r>
          </a:p>
          <a:p>
            <a:pPr marL="285750" indent="-285750">
              <a:buClr>
                <a:schemeClr val="tx1"/>
              </a:buClr>
              <a:buSzPct val="100000"/>
              <a:buFont typeface="Wingdings" panose="05000000000000000000" pitchFamily="2" charset="2"/>
              <a:buChar char="Ø"/>
            </a:pPr>
            <a:endParaRPr lang="en-US" sz="1800" dirty="0">
              <a:solidFill>
                <a:schemeClr val="accent6">
                  <a:lumMod val="75000"/>
                  <a:lumOff val="25000"/>
                </a:schemeClr>
              </a:solidFill>
            </a:endParaRPr>
          </a:p>
          <a:p>
            <a:pPr marL="342900" indent="-342900">
              <a:buClr>
                <a:srgbClr val="EBB700"/>
              </a:buClr>
              <a:buSzPct val="100000"/>
              <a:buFont typeface="Lucida Grande" panose="020B0600040502020204" pitchFamily="34" charset="0"/>
              <a:buChar char="▶"/>
            </a:pPr>
            <a:endParaRPr lang="en-US" sz="1800" dirty="0">
              <a:solidFill>
                <a:schemeClr val="accent6">
                  <a:lumMod val="75000"/>
                  <a:lumOff val="25000"/>
                </a:schemeClr>
              </a:solidFill>
            </a:endParaRPr>
          </a:p>
          <a:p>
            <a:pPr marL="342900" indent="-342900">
              <a:buClr>
                <a:srgbClr val="EBB700"/>
              </a:buClr>
              <a:buSzPct val="100000"/>
              <a:buFont typeface="Lucida Grande" panose="020B0600040502020204" pitchFamily="34" charset="0"/>
              <a:buChar char="▶"/>
            </a:pPr>
            <a:endParaRPr lang="en-US" sz="1800" dirty="0">
              <a:solidFill>
                <a:schemeClr val="accent6">
                  <a:lumMod val="75000"/>
                  <a:lumOff val="25000"/>
                </a:schemeClr>
              </a:solidFill>
            </a:endParaRPr>
          </a:p>
          <a:p>
            <a:pPr marL="342900" indent="-342900">
              <a:buClr>
                <a:srgbClr val="EBB700"/>
              </a:buClr>
              <a:buSzPct val="100000"/>
              <a:buFont typeface="Lucida Grande" panose="020B0600040502020204" pitchFamily="34" charset="0"/>
              <a:buChar char="▶"/>
            </a:pPr>
            <a:endParaRPr lang="en-US" sz="1800" dirty="0">
              <a:solidFill>
                <a:schemeClr val="accent6">
                  <a:lumMod val="75000"/>
                  <a:lumOff val="25000"/>
                </a:schemeClr>
              </a:solidFill>
            </a:endParaRPr>
          </a:p>
          <a:p>
            <a:pPr marL="342900" indent="-342900">
              <a:buClr>
                <a:srgbClr val="EBB700"/>
              </a:buClr>
              <a:buSzPct val="100000"/>
              <a:buFont typeface="Lucida Grande" panose="020B0600040502020204" pitchFamily="34" charset="0"/>
              <a:buChar char="▶"/>
            </a:pPr>
            <a:endParaRPr lang="en-US" sz="1800" dirty="0">
              <a:solidFill>
                <a:schemeClr val="accent6">
                  <a:lumMod val="75000"/>
                  <a:lumOff val="25000"/>
                </a:schemeClr>
              </a:solidFill>
            </a:endParaRPr>
          </a:p>
          <a:p>
            <a:pPr marL="342900" indent="-342900">
              <a:buClr>
                <a:srgbClr val="EBB700"/>
              </a:buClr>
              <a:buSzPct val="100000"/>
              <a:buFont typeface="Lucida Grande" panose="020B0600040502020204" pitchFamily="34" charset="0"/>
              <a:buChar char="▶"/>
            </a:pPr>
            <a:endParaRPr lang="en-US" sz="1800" dirty="0">
              <a:solidFill>
                <a:schemeClr val="accent6">
                  <a:lumMod val="75000"/>
                  <a:lumOff val="25000"/>
                </a:schemeClr>
              </a:solidFill>
            </a:endParaRPr>
          </a:p>
          <a:p>
            <a:pPr marL="342900" indent="-342900">
              <a:buClr>
                <a:srgbClr val="EBB700"/>
              </a:buClr>
              <a:buSzPct val="100000"/>
              <a:buFont typeface="Lucida Grande" panose="020B0600040502020204" pitchFamily="34" charset="0"/>
              <a:buChar char="▶"/>
            </a:pPr>
            <a:endParaRPr lang="en-US" sz="1800" dirty="0">
              <a:solidFill>
                <a:schemeClr val="accent6">
                  <a:lumMod val="75000"/>
                  <a:lumOff val="25000"/>
                </a:schemeClr>
              </a:solidFill>
            </a:endParaRPr>
          </a:p>
          <a:p>
            <a:pPr marL="342900" indent="-342900">
              <a:buClr>
                <a:srgbClr val="EBB700"/>
              </a:buClr>
              <a:buSzPct val="100000"/>
              <a:buFont typeface="Lucida Grande" panose="020B0600040502020204" pitchFamily="34" charset="0"/>
              <a:buChar char="▶"/>
            </a:pPr>
            <a:endParaRPr lang="en-US" sz="1800" dirty="0">
              <a:solidFill>
                <a:schemeClr val="accent6">
                  <a:lumMod val="75000"/>
                  <a:lumOff val="25000"/>
                </a:schemeClr>
              </a:solidFill>
            </a:endParaRPr>
          </a:p>
          <a:p>
            <a:pPr marL="342900" indent="-342900">
              <a:buClr>
                <a:srgbClr val="EBB700"/>
              </a:buClr>
              <a:buSzPct val="100000"/>
              <a:buFont typeface="Lucida Grande" panose="020B0600040502020204" pitchFamily="34" charset="0"/>
              <a:buChar char="▶"/>
            </a:pPr>
            <a:endParaRPr lang="en-US" sz="1800" dirty="0">
              <a:solidFill>
                <a:srgbClr val="0D2240"/>
              </a:solidFill>
              <a:latin typeface="Arial" charset="0"/>
              <a:ea typeface="Arial" charset="0"/>
              <a:cs typeface="Arial" charset="0"/>
            </a:endParaRPr>
          </a:p>
          <a:p>
            <a:endParaRPr lang="en-US" sz="1800" dirty="0">
              <a:solidFill>
                <a:schemeClr val="accent6">
                  <a:lumMod val="75000"/>
                  <a:lumOff val="25000"/>
                </a:schemeClr>
              </a:solidFill>
            </a:endParaRPr>
          </a:p>
        </p:txBody>
      </p:sp>
      <p:sp>
        <p:nvSpPr>
          <p:cNvPr id="3" name="TextBox 2">
            <a:extLst>
              <a:ext uri="{FF2B5EF4-FFF2-40B4-BE49-F238E27FC236}">
                <a16:creationId xmlns:a16="http://schemas.microsoft.com/office/drawing/2014/main" id="{3533FF77-7D2D-41EB-BAD3-885E7242E2C0}"/>
              </a:ext>
            </a:extLst>
          </p:cNvPr>
          <p:cNvSpPr txBox="1"/>
          <p:nvPr/>
        </p:nvSpPr>
        <p:spPr>
          <a:xfrm>
            <a:off x="1600200" y="1447800"/>
            <a:ext cx="9144000" cy="646331"/>
          </a:xfrm>
          <a:prstGeom prst="rect">
            <a:avLst/>
          </a:prstGeom>
          <a:noFill/>
        </p:spPr>
        <p:txBody>
          <a:bodyPr wrap="square" rtlCol="0">
            <a:spAutoFit/>
          </a:bodyPr>
          <a:lstStyle/>
          <a:p>
            <a:r>
              <a:rPr lang="fr-FR" dirty="0"/>
              <a:t>Définir un secteur est essentiel pour créer un nouveau club. Une évaluation des besoins locaux pourra être utile pour déterminer la collectivité qui en bénéficiera le plus.</a:t>
            </a:r>
          </a:p>
        </p:txBody>
      </p:sp>
    </p:spTree>
    <p:extLst>
      <p:ext uri="{BB962C8B-B14F-4D97-AF65-F5344CB8AC3E}">
        <p14:creationId xmlns:p14="http://schemas.microsoft.com/office/powerpoint/2010/main" val="132457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1000"/>
                                        <p:tgtEl>
                                          <p:spTgt spid="4">
                                            <p:txEl>
                                              <p:pRg st="8" end="8"/>
                                            </p:txEl>
                                          </p:spTgt>
                                        </p:tgtEl>
                                      </p:cBhvr>
                                    </p:animEffect>
                                    <p:anim calcmode="lin" valueType="num">
                                      <p:cBhvr>
                                        <p:cTn id="36"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fade">
                                      <p:cBhvr>
                                        <p:cTn id="42" dur="1000"/>
                                        <p:tgtEl>
                                          <p:spTgt spid="4">
                                            <p:txEl>
                                              <p:pRg st="10" end="10"/>
                                            </p:txEl>
                                          </p:spTgt>
                                        </p:tgtEl>
                                      </p:cBhvr>
                                    </p:animEffect>
                                    <p:anim calcmode="lin" valueType="num">
                                      <p:cBhvr>
                                        <p:cTn id="43"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12" end="12"/>
                                            </p:txEl>
                                          </p:spTgt>
                                        </p:tgtEl>
                                        <p:attrNameLst>
                                          <p:attrName>style.visibility</p:attrName>
                                        </p:attrNameLst>
                                      </p:cBhvr>
                                      <p:to>
                                        <p:strVal val="visible"/>
                                      </p:to>
                                    </p:set>
                                    <p:animEffect transition="in" filter="fade">
                                      <p:cBhvr>
                                        <p:cTn id="49" dur="1000"/>
                                        <p:tgtEl>
                                          <p:spTgt spid="4">
                                            <p:txEl>
                                              <p:pRg st="12" end="12"/>
                                            </p:txEl>
                                          </p:spTgt>
                                        </p:tgtEl>
                                      </p:cBhvr>
                                    </p:animEffect>
                                    <p:anim calcmode="lin" valueType="num">
                                      <p:cBhvr>
                                        <p:cTn id="50"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a:solidFill>
                  <a:srgbClr val="002060"/>
                </a:solidFill>
              </a:rPr>
              <a:t>2 :  Constituer votre équipe</a:t>
            </a:r>
          </a:p>
        </p:txBody>
      </p:sp>
      <p:sp>
        <p:nvSpPr>
          <p:cNvPr id="4" name="Text Placeholder 3"/>
          <p:cNvSpPr>
            <a:spLocks noGrp="1"/>
          </p:cNvSpPr>
          <p:nvPr>
            <p:ph type="body" sz="quarter" idx="11"/>
          </p:nvPr>
        </p:nvSpPr>
        <p:spPr>
          <a:xfrm>
            <a:off x="790460" y="1295400"/>
            <a:ext cx="10896600" cy="3352800"/>
          </a:xfrm>
        </p:spPr>
        <p:txBody>
          <a:bodyPr/>
          <a:lstStyle/>
          <a:p>
            <a:r>
              <a:rPr lang="fr-FR" sz="2000" b="1" dirty="0"/>
              <a:t>Développer un nouveau club est un travail d’équipe.  Les membres de l’équipe doivent être des Lions passionnés et s’engager dans tout le processus de création du club.</a:t>
            </a:r>
          </a:p>
          <a:p>
            <a:endParaRPr lang="en-US" sz="1800" b="1" dirty="0">
              <a:solidFill>
                <a:srgbClr val="002060"/>
              </a:solidFill>
            </a:endParaRPr>
          </a:p>
          <a:p>
            <a:r>
              <a:rPr lang="fr-FR" sz="1800" b="1" dirty="0">
                <a:solidFill>
                  <a:srgbClr val="002060"/>
                </a:solidFill>
              </a:rPr>
              <a:t>La participation des Lions suivants au processus de création d’un nouveau club est essentielle :</a:t>
            </a:r>
          </a:p>
          <a:p>
            <a:pPr marL="342900" indent="-342900">
              <a:buClr>
                <a:schemeClr val="tx1"/>
              </a:buClr>
              <a:buSzPct val="100000"/>
              <a:buFont typeface="Wingdings" panose="05000000000000000000" pitchFamily="2" charset="2"/>
              <a:buChar char="Ø"/>
            </a:pPr>
            <a:r>
              <a:rPr lang="fr-FR" sz="1800" dirty="0">
                <a:solidFill>
                  <a:schemeClr val="accent6">
                    <a:lumMod val="75000"/>
                    <a:lumOff val="25000"/>
                  </a:schemeClr>
                </a:solidFill>
              </a:rPr>
              <a:t>Gouverneur de district</a:t>
            </a:r>
          </a:p>
          <a:p>
            <a:pPr marL="342900" indent="-342900">
              <a:buClr>
                <a:schemeClr val="tx1"/>
              </a:buClr>
              <a:buSzPct val="100000"/>
              <a:buFont typeface="Wingdings" panose="05000000000000000000" pitchFamily="2" charset="2"/>
              <a:buChar char="Ø"/>
            </a:pPr>
            <a:r>
              <a:rPr lang="fr-FR" sz="1800" dirty="0">
                <a:solidFill>
                  <a:schemeClr val="accent6">
                    <a:lumMod val="75000"/>
                    <a:lumOff val="25000"/>
                  </a:schemeClr>
                </a:solidFill>
              </a:rPr>
              <a:t>Lion guide pour le club</a:t>
            </a:r>
          </a:p>
          <a:p>
            <a:pPr marL="342900" indent="-342900">
              <a:buClr>
                <a:schemeClr val="tx1"/>
              </a:buClr>
              <a:buSzPct val="100000"/>
              <a:buFont typeface="Wingdings" panose="05000000000000000000" pitchFamily="2" charset="2"/>
              <a:buChar char="Ø"/>
            </a:pPr>
            <a:r>
              <a:rPr lang="fr-FR" sz="1800" dirty="0">
                <a:solidFill>
                  <a:schemeClr val="accent6">
                    <a:lumMod val="75000"/>
                    <a:lumOff val="25000"/>
                  </a:schemeClr>
                </a:solidFill>
              </a:rPr>
              <a:t>1</a:t>
            </a:r>
            <a:r>
              <a:rPr lang="fr-FR" sz="1800" baseline="30000" dirty="0">
                <a:solidFill>
                  <a:schemeClr val="accent6">
                    <a:lumMod val="75000"/>
                    <a:lumOff val="25000"/>
                  </a:schemeClr>
                </a:solidFill>
              </a:rPr>
              <a:t>er</a:t>
            </a:r>
            <a:r>
              <a:rPr lang="fr-FR" sz="1800" dirty="0">
                <a:solidFill>
                  <a:schemeClr val="accent6">
                    <a:lumMod val="75000"/>
                    <a:lumOff val="25000"/>
                  </a:schemeClr>
                </a:solidFill>
              </a:rPr>
              <a:t> Vice-gouverneur de district</a:t>
            </a:r>
          </a:p>
          <a:p>
            <a:pPr marL="342900" indent="-342900">
              <a:buClr>
                <a:schemeClr val="tx1"/>
              </a:buClr>
              <a:buSzPct val="100000"/>
              <a:buFont typeface="Wingdings" panose="05000000000000000000" pitchFamily="2" charset="2"/>
              <a:buChar char="Ø"/>
            </a:pPr>
            <a:r>
              <a:rPr lang="fr-FR" sz="1800" dirty="0">
                <a:solidFill>
                  <a:schemeClr val="accent6">
                    <a:lumMod val="75000"/>
                    <a:lumOff val="25000"/>
                  </a:schemeClr>
                </a:solidFill>
              </a:rPr>
              <a:t>Membres du Lions Club parrain</a:t>
            </a:r>
          </a:p>
          <a:p>
            <a:pPr marL="342900" indent="-342900">
              <a:buClr>
                <a:schemeClr val="tx1"/>
              </a:buClr>
              <a:buSzPct val="100000"/>
              <a:buFont typeface="Wingdings" panose="05000000000000000000" pitchFamily="2" charset="2"/>
              <a:buChar char="Ø"/>
            </a:pPr>
            <a:r>
              <a:rPr lang="fr-FR" sz="1800" dirty="0">
                <a:solidFill>
                  <a:schemeClr val="accent6">
                    <a:lumMod val="75000"/>
                    <a:lumOff val="25000"/>
                  </a:schemeClr>
                </a:solidFill>
              </a:rPr>
              <a:t>Coordinateur EME de district</a:t>
            </a:r>
          </a:p>
          <a:p>
            <a:pPr marL="342900" indent="-342900">
              <a:buClr>
                <a:srgbClr val="EBB700"/>
              </a:buClr>
              <a:buSzPct val="100000"/>
              <a:buFont typeface="Lucida Grande" panose="020B0600040502020204" pitchFamily="34" charset="0"/>
              <a:buChar char="▶"/>
            </a:pPr>
            <a:endParaRPr lang="en-US" sz="2000" dirty="0">
              <a:solidFill>
                <a:schemeClr val="accent6">
                  <a:lumMod val="75000"/>
                  <a:lumOff val="25000"/>
                </a:schemeClr>
              </a:solidFill>
            </a:endParaRPr>
          </a:p>
          <a:p>
            <a:pPr marL="342900" indent="-342900">
              <a:buClr>
                <a:srgbClr val="EBB700"/>
              </a:buClr>
              <a:buSzPct val="100000"/>
              <a:buFont typeface="Lucida Grande" panose="020B0600040502020204" pitchFamily="34" charset="0"/>
              <a:buChar char="▶"/>
            </a:pPr>
            <a:endParaRPr lang="en-US" sz="2000" dirty="0">
              <a:solidFill>
                <a:schemeClr val="accent6">
                  <a:lumMod val="75000"/>
                  <a:lumOff val="25000"/>
                </a:schemeClr>
              </a:solidFill>
            </a:endParaRPr>
          </a:p>
          <a:p>
            <a:pPr marL="342900" indent="-342900">
              <a:buClr>
                <a:srgbClr val="EBB700"/>
              </a:buClr>
              <a:buSzPct val="100000"/>
              <a:buFont typeface="Lucida Grande" panose="020B0600040502020204" pitchFamily="34" charset="0"/>
              <a:buChar char="▶"/>
            </a:pPr>
            <a:endParaRPr lang="en-US" sz="2000" dirty="0">
              <a:solidFill>
                <a:schemeClr val="accent6">
                  <a:lumMod val="75000"/>
                  <a:lumOff val="25000"/>
                </a:schemeClr>
              </a:solidFill>
            </a:endParaRPr>
          </a:p>
          <a:p>
            <a:pPr marL="342900" indent="-342900">
              <a:buClr>
                <a:srgbClr val="EBB700"/>
              </a:buClr>
              <a:buSzPct val="100000"/>
              <a:buFont typeface="Lucida Grande" panose="020B0600040502020204" pitchFamily="34" charset="0"/>
              <a:buChar char="▶"/>
            </a:pPr>
            <a:endParaRPr lang="en-US" sz="2000" dirty="0">
              <a:solidFill>
                <a:schemeClr val="accent6">
                  <a:lumMod val="75000"/>
                  <a:lumOff val="25000"/>
                </a:schemeClr>
              </a:solidFill>
            </a:endParaRPr>
          </a:p>
          <a:p>
            <a:pPr>
              <a:buClr>
                <a:srgbClr val="EBB700"/>
              </a:buClr>
              <a:buSzPct val="100000"/>
            </a:pPr>
            <a:endParaRPr lang="en-US" dirty="0">
              <a:solidFill>
                <a:srgbClr val="0D2240"/>
              </a:solidFill>
              <a:latin typeface="Arial" charset="0"/>
              <a:ea typeface="Arial" charset="0"/>
              <a:cs typeface="Arial" charset="0"/>
            </a:endParaRPr>
          </a:p>
          <a:p>
            <a:pPr marL="342900" indent="-342900">
              <a:buFont typeface="Wingdings" panose="05000000000000000000" pitchFamily="2" charset="2"/>
              <a:buChar char="Ø"/>
            </a:pPr>
            <a:endParaRPr lang="en-US" sz="2000" dirty="0">
              <a:solidFill>
                <a:schemeClr val="accent6">
                  <a:lumMod val="75000"/>
                  <a:lumOff val="25000"/>
                </a:schemeClr>
              </a:solidFill>
            </a:endParaRP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dirty="0"/>
          </a:p>
        </p:txBody>
      </p:sp>
      <p:sp>
        <p:nvSpPr>
          <p:cNvPr id="3" name="TextBox 2"/>
          <p:cNvSpPr txBox="1"/>
          <p:nvPr/>
        </p:nvSpPr>
        <p:spPr>
          <a:xfrm>
            <a:off x="4419600" y="4724400"/>
            <a:ext cx="6400800" cy="2677656"/>
          </a:xfrm>
          <a:prstGeom prst="rect">
            <a:avLst/>
          </a:prstGeom>
          <a:noFill/>
        </p:spPr>
        <p:txBody>
          <a:bodyPr wrap="square" rtlCol="0">
            <a:spAutoFit/>
          </a:bodyPr>
          <a:lstStyle/>
          <a:p>
            <a:r>
              <a:rPr lang="fr-FR" b="1" dirty="0">
                <a:solidFill>
                  <a:srgbClr val="002060"/>
                </a:solidFill>
              </a:rPr>
              <a:t>Attentes pour l’équipe de recrutement :</a:t>
            </a:r>
          </a:p>
          <a:p>
            <a:pPr marL="342900" indent="-342900">
              <a:buClr>
                <a:schemeClr val="tx1"/>
              </a:buClr>
              <a:buSzPct val="100000"/>
              <a:buFont typeface="Wingdings" panose="05000000000000000000" pitchFamily="2" charset="2"/>
              <a:buChar char="Ø"/>
            </a:pPr>
            <a:r>
              <a:rPr lang="fr-FR" dirty="0">
                <a:solidFill>
                  <a:schemeClr val="accent6">
                    <a:lumMod val="75000"/>
                    <a:lumOff val="25000"/>
                  </a:schemeClr>
                </a:solidFill>
              </a:rPr>
              <a:t>Formation en présentiel</a:t>
            </a:r>
          </a:p>
          <a:p>
            <a:pPr marL="342900" indent="-342900">
              <a:buClr>
                <a:schemeClr val="tx1"/>
              </a:buClr>
              <a:buSzPct val="100000"/>
              <a:buFont typeface="Wingdings" panose="05000000000000000000" pitchFamily="2" charset="2"/>
              <a:buChar char="Ø"/>
            </a:pPr>
            <a:r>
              <a:rPr lang="fr-FR" dirty="0">
                <a:solidFill>
                  <a:schemeClr val="accent6">
                    <a:lumMod val="75000"/>
                    <a:lumOff val="25000"/>
                  </a:schemeClr>
                </a:solidFill>
              </a:rPr>
              <a:t>Participer à au moins une journée de recrutement</a:t>
            </a:r>
          </a:p>
          <a:p>
            <a:pPr marL="342900" indent="-342900">
              <a:buClr>
                <a:schemeClr val="tx1"/>
              </a:buClr>
              <a:buSzPct val="100000"/>
              <a:buFont typeface="Wingdings" panose="05000000000000000000" pitchFamily="2" charset="2"/>
              <a:buChar char="Ø"/>
            </a:pPr>
            <a:r>
              <a:rPr lang="fr-FR" dirty="0">
                <a:solidFill>
                  <a:schemeClr val="accent6">
                    <a:lumMod val="75000"/>
                    <a:lumOff val="25000"/>
                  </a:schemeClr>
                </a:solidFill>
              </a:rPr>
              <a:t>Participer à la réunion d’information et d’organisation</a:t>
            </a:r>
          </a:p>
          <a:p>
            <a:pPr marL="342900" indent="-342900">
              <a:buClr>
                <a:schemeClr val="tx1"/>
              </a:buClr>
              <a:buSzPct val="100000"/>
              <a:buFont typeface="Wingdings" panose="05000000000000000000" pitchFamily="2" charset="2"/>
              <a:buChar char="Ø"/>
            </a:pPr>
            <a:r>
              <a:rPr lang="fr-FR" dirty="0">
                <a:solidFill>
                  <a:schemeClr val="accent6">
                    <a:lumMod val="75000"/>
                    <a:lumOff val="25000"/>
                  </a:schemeClr>
                </a:solidFill>
              </a:rPr>
              <a:t>Soutenir tous les efforts de création du club</a:t>
            </a:r>
          </a:p>
          <a:p>
            <a:pPr>
              <a:buClr>
                <a:srgbClr val="EBB700"/>
              </a:buClr>
              <a:buSzPct val="100000"/>
            </a:pPr>
            <a:endParaRPr lang="en-US" sz="2000" dirty="0">
              <a:solidFill>
                <a:schemeClr val="accent6">
                  <a:lumMod val="75000"/>
                  <a:lumOff val="25000"/>
                </a:schemeClr>
              </a:solidFill>
            </a:endParaRPr>
          </a:p>
          <a:p>
            <a:pPr marL="342900" indent="-342900">
              <a:buClr>
                <a:srgbClr val="EBB700"/>
              </a:buClr>
              <a:buSzPct val="100000"/>
              <a:buFont typeface="Lucida Grande" panose="020B0600040502020204" pitchFamily="34" charset="0"/>
              <a:buChar char="▶"/>
            </a:pPr>
            <a:endParaRPr lang="en-US" sz="2000" dirty="0">
              <a:solidFill>
                <a:schemeClr val="accent6">
                  <a:lumMod val="75000"/>
                  <a:lumOff val="25000"/>
                </a:schemeClr>
              </a:solidFill>
            </a:endParaRPr>
          </a:p>
          <a:p>
            <a:pPr marL="342900" indent="-342900">
              <a:buClr>
                <a:srgbClr val="EBB700"/>
              </a:buClr>
              <a:buSzPct val="100000"/>
              <a:buFont typeface="Lucida Grande" panose="020B0600040502020204" pitchFamily="34" charset="0"/>
              <a:buChar char="▶"/>
            </a:pPr>
            <a:endParaRPr lang="en-US" kern="0" dirty="0">
              <a:solidFill>
                <a:srgbClr val="0D2240"/>
              </a:solidFill>
              <a:latin typeface="Arial" charset="0"/>
              <a:ea typeface="Arial" charset="0"/>
              <a:cs typeface="Arial" charset="0"/>
            </a:endParaRPr>
          </a:p>
          <a:p>
            <a:pPr marL="457200" indent="-457200">
              <a:buFont typeface="Wingdings" panose="05000000000000000000" pitchFamily="2" charset="2"/>
              <a:buChar char="Ø"/>
            </a:pPr>
            <a:endParaRPr lang="en-US" sz="2000" dirty="0">
              <a:solidFill>
                <a:schemeClr val="accent6">
                  <a:lumMod val="75000"/>
                  <a:lumOff val="25000"/>
                </a:schemeClr>
              </a:solidFill>
            </a:endParaRPr>
          </a:p>
        </p:txBody>
      </p:sp>
    </p:spTree>
    <p:extLst>
      <p:ext uri="{BB962C8B-B14F-4D97-AF65-F5344CB8AC3E}">
        <p14:creationId xmlns:p14="http://schemas.microsoft.com/office/powerpoint/2010/main" val="115444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anim calcmode="lin" valueType="num">
                                      <p:cBhvr>
                                        <p:cTn id="2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1000"/>
                                        <p:tgtEl>
                                          <p:spTgt spid="4">
                                            <p:txEl>
                                              <p:pRg st="4" end="4"/>
                                            </p:txEl>
                                          </p:spTgt>
                                        </p:tgtEl>
                                      </p:cBhvr>
                                    </p:animEffect>
                                    <p:anim calcmode="lin" valueType="num">
                                      <p:cBhvr>
                                        <p:cTn id="2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fade">
                                      <p:cBhvr>
                                        <p:cTn id="29" dur="1000"/>
                                        <p:tgtEl>
                                          <p:spTgt spid="4">
                                            <p:txEl>
                                              <p:pRg st="5" end="5"/>
                                            </p:txEl>
                                          </p:spTgt>
                                        </p:tgtEl>
                                      </p:cBhvr>
                                    </p:animEffect>
                                    <p:anim calcmode="lin" valueType="num">
                                      <p:cBhvr>
                                        <p:cTn id="3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fade">
                                      <p:cBhvr>
                                        <p:cTn id="34" dur="1000"/>
                                        <p:tgtEl>
                                          <p:spTgt spid="4">
                                            <p:txEl>
                                              <p:pRg st="6" end="6"/>
                                            </p:txEl>
                                          </p:spTgt>
                                        </p:tgtEl>
                                      </p:cBhvr>
                                    </p:animEffect>
                                    <p:anim calcmode="lin" valueType="num">
                                      <p:cBhvr>
                                        <p:cTn id="3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Effect transition="in" filter="fade">
                                      <p:cBhvr>
                                        <p:cTn id="39" dur="1000"/>
                                        <p:tgtEl>
                                          <p:spTgt spid="4">
                                            <p:txEl>
                                              <p:pRg st="7" end="7"/>
                                            </p:txEl>
                                          </p:spTgt>
                                        </p:tgtEl>
                                      </p:cBhvr>
                                    </p:animEffect>
                                    <p:anim calcmode="lin" valueType="num">
                                      <p:cBhvr>
                                        <p:cTn id="4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0" end="0"/>
                                            </p:txEl>
                                          </p:spTgt>
                                        </p:tgtEl>
                                        <p:attrNameLst>
                                          <p:attrName>style.visibility</p:attrName>
                                        </p:attrNameLst>
                                      </p:cBhvr>
                                      <p:to>
                                        <p:strVal val="visible"/>
                                      </p:to>
                                    </p:set>
                                    <p:animEffect transition="in" filter="fade">
                                      <p:cBhvr>
                                        <p:cTn id="46" dur="1000"/>
                                        <p:tgtEl>
                                          <p:spTgt spid="3">
                                            <p:txEl>
                                              <p:pRg st="0" end="0"/>
                                            </p:txEl>
                                          </p:spTgt>
                                        </p:tgtEl>
                                      </p:cBhvr>
                                    </p:animEffect>
                                    <p:anim calcmode="lin" valueType="num">
                                      <p:cBhvr>
                                        <p:cTn id="4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0" end="0"/>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1" end="1"/>
                                            </p:txEl>
                                          </p:spTgt>
                                        </p:tgtEl>
                                        <p:attrNameLst>
                                          <p:attrName>style.visibility</p:attrName>
                                        </p:attrNameLst>
                                      </p:cBhvr>
                                      <p:to>
                                        <p:strVal val="visible"/>
                                      </p:to>
                                    </p:set>
                                    <p:animEffect transition="in" filter="fade">
                                      <p:cBhvr>
                                        <p:cTn id="51" dur="1000"/>
                                        <p:tgtEl>
                                          <p:spTgt spid="3">
                                            <p:txEl>
                                              <p:pRg st="1" end="1"/>
                                            </p:txEl>
                                          </p:spTgt>
                                        </p:tgtEl>
                                      </p:cBhvr>
                                    </p:animEffect>
                                    <p:anim calcmode="lin" valueType="num">
                                      <p:cBhvr>
                                        <p:cTn id="5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2" end="2"/>
                                            </p:txEl>
                                          </p:spTgt>
                                        </p:tgtEl>
                                        <p:attrNameLst>
                                          <p:attrName>style.visibility</p:attrName>
                                        </p:attrNameLst>
                                      </p:cBhvr>
                                      <p:to>
                                        <p:strVal val="visible"/>
                                      </p:to>
                                    </p:set>
                                    <p:animEffect transition="in" filter="fade">
                                      <p:cBhvr>
                                        <p:cTn id="56" dur="1000"/>
                                        <p:tgtEl>
                                          <p:spTgt spid="3">
                                            <p:txEl>
                                              <p:pRg st="2" end="2"/>
                                            </p:txEl>
                                          </p:spTgt>
                                        </p:tgtEl>
                                      </p:cBhvr>
                                    </p:animEffect>
                                    <p:anim calcmode="lin" valueType="num">
                                      <p:cBhvr>
                                        <p:cTn id="5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fade">
                                      <p:cBhvr>
                                        <p:cTn id="61" dur="1000"/>
                                        <p:tgtEl>
                                          <p:spTgt spid="3">
                                            <p:txEl>
                                              <p:pRg st="3" end="3"/>
                                            </p:txEl>
                                          </p:spTgt>
                                        </p:tgtEl>
                                      </p:cBhvr>
                                    </p:animEffect>
                                    <p:anim calcmode="lin" valueType="num">
                                      <p:cBhvr>
                                        <p:cTn id="6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3">
                                            <p:txEl>
                                              <p:pRg st="4" end="4"/>
                                            </p:txEl>
                                          </p:spTgt>
                                        </p:tgtEl>
                                        <p:attrNameLst>
                                          <p:attrName>style.visibility</p:attrName>
                                        </p:attrNameLst>
                                      </p:cBhvr>
                                      <p:to>
                                        <p:strVal val="visible"/>
                                      </p:to>
                                    </p:set>
                                    <p:animEffect transition="in" filter="fade">
                                      <p:cBhvr>
                                        <p:cTn id="66" dur="1000"/>
                                        <p:tgtEl>
                                          <p:spTgt spid="3">
                                            <p:txEl>
                                              <p:pRg st="4" end="4"/>
                                            </p:txEl>
                                          </p:spTgt>
                                        </p:tgtEl>
                                      </p:cBhvr>
                                    </p:animEffect>
                                    <p:anim calcmode="lin" valueType="num">
                                      <p:cBhvr>
                                        <p:cTn id="6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44078"/>
            <a:ext cx="10287000" cy="533400"/>
          </a:xfrm>
        </p:spPr>
        <p:txBody>
          <a:bodyPr>
            <a:normAutofit fontScale="90000"/>
          </a:bodyPr>
          <a:lstStyle/>
          <a:p>
            <a:r>
              <a:rPr lang="fr-FR" dirty="0">
                <a:solidFill>
                  <a:srgbClr val="002060"/>
                </a:solidFill>
              </a:rPr>
              <a:t>2 : Constituer l’équipe - Création de sous-équipes</a:t>
            </a:r>
          </a:p>
        </p:txBody>
      </p:sp>
      <p:graphicFrame>
        <p:nvGraphicFramePr>
          <p:cNvPr id="4" name="Content Placeholder 5"/>
          <p:cNvGraphicFramePr>
            <a:graphicFrameLocks/>
          </p:cNvGraphicFramePr>
          <p:nvPr>
            <p:extLst>
              <p:ext uri="{D42A27DB-BD31-4B8C-83A1-F6EECF244321}">
                <p14:modId xmlns:p14="http://schemas.microsoft.com/office/powerpoint/2010/main" val="2755150740"/>
              </p:ext>
            </p:extLst>
          </p:nvPr>
        </p:nvGraphicFramePr>
        <p:xfrm>
          <a:off x="762000" y="1964944"/>
          <a:ext cx="11049000" cy="4588256"/>
        </p:xfrm>
        <a:graphic>
          <a:graphicData uri="http://schemas.openxmlformats.org/drawingml/2006/table">
            <a:tbl>
              <a:tblPr firstRow="1" firstCol="1" bandRow="1">
                <a:tableStyleId>{5C22544A-7EE6-4342-B048-85BDC9FD1C3A}</a:tableStyleId>
              </a:tblPr>
              <a:tblGrid>
                <a:gridCol w="1905000">
                  <a:extLst>
                    <a:ext uri="{9D8B030D-6E8A-4147-A177-3AD203B41FA5}">
                      <a16:colId xmlns:a16="http://schemas.microsoft.com/office/drawing/2014/main" val="20000"/>
                    </a:ext>
                  </a:extLst>
                </a:gridCol>
                <a:gridCol w="5867400">
                  <a:extLst>
                    <a:ext uri="{9D8B030D-6E8A-4147-A177-3AD203B41FA5}">
                      <a16:colId xmlns:a16="http://schemas.microsoft.com/office/drawing/2014/main" val="20001"/>
                    </a:ext>
                  </a:extLst>
                </a:gridCol>
                <a:gridCol w="3276600">
                  <a:extLst>
                    <a:ext uri="{9D8B030D-6E8A-4147-A177-3AD203B41FA5}">
                      <a16:colId xmlns:a16="http://schemas.microsoft.com/office/drawing/2014/main" val="20002"/>
                    </a:ext>
                  </a:extLst>
                </a:gridCol>
              </a:tblGrid>
              <a:tr h="324699">
                <a:tc>
                  <a:txBody>
                    <a:bodyPr/>
                    <a:lstStyle/>
                    <a:p>
                      <a:pPr marL="0" marR="0" algn="ctr">
                        <a:lnSpc>
                          <a:spcPct val="115000"/>
                        </a:lnSpc>
                        <a:spcBef>
                          <a:spcPts val="0"/>
                        </a:spcBef>
                        <a:spcAft>
                          <a:spcPts val="0"/>
                        </a:spcAft>
                      </a:pPr>
                      <a:r>
                        <a:rPr lang="fr-FR" sz="2000"/>
                        <a:t> </a:t>
                      </a:r>
                    </a:p>
                  </a:txBody>
                  <a:tcPr marL="74979" marR="74979" marT="0" marB="0"/>
                </a:tc>
                <a:tc>
                  <a:txBody>
                    <a:bodyPr/>
                    <a:lstStyle/>
                    <a:p>
                      <a:pPr marL="0" marR="0" algn="ctr">
                        <a:lnSpc>
                          <a:spcPct val="115000"/>
                        </a:lnSpc>
                        <a:spcBef>
                          <a:spcPts val="0"/>
                        </a:spcBef>
                        <a:spcAft>
                          <a:spcPts val="0"/>
                        </a:spcAft>
                      </a:pPr>
                      <a:r>
                        <a:rPr lang="fr-FR" sz="1600" dirty="0"/>
                        <a:t>Responsabilités</a:t>
                      </a:r>
                    </a:p>
                  </a:txBody>
                  <a:tcPr marL="74979" marR="74979" marT="0" marB="0"/>
                </a:tc>
                <a:tc>
                  <a:txBody>
                    <a:bodyPr/>
                    <a:lstStyle/>
                    <a:p>
                      <a:pPr marL="102870" marR="0" indent="-114300" algn="ctr">
                        <a:lnSpc>
                          <a:spcPct val="115000"/>
                        </a:lnSpc>
                        <a:spcBef>
                          <a:spcPts val="0"/>
                        </a:spcBef>
                        <a:spcAft>
                          <a:spcPts val="0"/>
                        </a:spcAft>
                      </a:pPr>
                      <a:r>
                        <a:rPr lang="fr-FR" sz="1600" dirty="0"/>
                        <a:t>Qualités</a:t>
                      </a:r>
                    </a:p>
                  </a:txBody>
                  <a:tcPr marL="74979" marR="74979" marT="0" marB="0"/>
                </a:tc>
                <a:extLst>
                  <a:ext uri="{0D108BD9-81ED-4DB2-BD59-A6C34878D82A}">
                    <a16:rowId xmlns:a16="http://schemas.microsoft.com/office/drawing/2014/main" val="10000"/>
                  </a:ext>
                </a:extLst>
              </a:tr>
              <a:tr h="991668">
                <a:tc>
                  <a:txBody>
                    <a:bodyPr/>
                    <a:lstStyle/>
                    <a:p>
                      <a:pPr marL="0" marR="0">
                        <a:lnSpc>
                          <a:spcPct val="115000"/>
                        </a:lnSpc>
                        <a:spcBef>
                          <a:spcPts val="0"/>
                        </a:spcBef>
                        <a:spcAft>
                          <a:spcPts val="0"/>
                        </a:spcAft>
                      </a:pPr>
                      <a:r>
                        <a:rPr lang="fr-FR" sz="1600" dirty="0"/>
                        <a:t>Équipe de direction</a:t>
                      </a:r>
                    </a:p>
                  </a:txBody>
                  <a:tcPr marL="74979" marR="74979" marT="0" marB="0"/>
                </a:tc>
                <a:tc>
                  <a:txBody>
                    <a:bodyPr/>
                    <a:lstStyle/>
                    <a:p>
                      <a:pPr marL="171450" marR="0" lvl="0" indent="-171450">
                        <a:lnSpc>
                          <a:spcPct val="115000"/>
                        </a:lnSpc>
                        <a:spcBef>
                          <a:spcPts val="0"/>
                        </a:spcBef>
                        <a:spcAft>
                          <a:spcPts val="0"/>
                        </a:spcAft>
                        <a:buFont typeface="Arial" pitchFamily="34" charset="0"/>
                        <a:buChar char="•"/>
                      </a:pPr>
                      <a:r>
                        <a:rPr lang="fr-FR" sz="1400" b="0">
                          <a:solidFill>
                            <a:schemeClr val="accent6"/>
                          </a:solidFill>
                        </a:rPr>
                        <a:t>Contacter le réseau Lions par téléphone et e-mail</a:t>
                      </a:r>
                    </a:p>
                    <a:p>
                      <a:pPr marL="171450" marR="0" lvl="0" indent="-171450">
                        <a:lnSpc>
                          <a:spcPct val="115000"/>
                        </a:lnSpc>
                        <a:spcBef>
                          <a:spcPts val="0"/>
                        </a:spcBef>
                        <a:spcAft>
                          <a:spcPts val="0"/>
                        </a:spcAft>
                        <a:buFont typeface="Arial" pitchFamily="34" charset="0"/>
                        <a:buChar char="•"/>
                      </a:pPr>
                      <a:r>
                        <a:rPr lang="fr-FR" sz="1400" b="0">
                          <a:solidFill>
                            <a:schemeClr val="accent6"/>
                          </a:solidFill>
                        </a:rPr>
                        <a:t>Identifier les leaders clés</a:t>
                      </a:r>
                    </a:p>
                    <a:p>
                      <a:pPr marL="171450" marR="0" lvl="0" indent="-171450">
                        <a:lnSpc>
                          <a:spcPct val="115000"/>
                        </a:lnSpc>
                        <a:spcBef>
                          <a:spcPts val="0"/>
                        </a:spcBef>
                        <a:spcAft>
                          <a:spcPts val="0"/>
                        </a:spcAft>
                        <a:buFont typeface="Arial" pitchFamily="34" charset="0"/>
                        <a:buChar char="•"/>
                      </a:pPr>
                      <a:r>
                        <a:rPr lang="fr-FR" sz="1400" b="0">
                          <a:solidFill>
                            <a:schemeClr val="accent6"/>
                          </a:solidFill>
                        </a:rPr>
                        <a:t>Prendre rendez-vous avec les leaders</a:t>
                      </a:r>
                    </a:p>
                  </a:txBody>
                  <a:tcPr marL="74979" marR="74979" marT="0" marB="0"/>
                </a:tc>
                <a:tc>
                  <a:txBody>
                    <a:bodyPr/>
                    <a:lstStyle/>
                    <a:p>
                      <a:pPr marL="171450" marR="0" lvl="0" indent="-171450">
                        <a:lnSpc>
                          <a:spcPct val="115000"/>
                        </a:lnSpc>
                        <a:spcBef>
                          <a:spcPts val="0"/>
                        </a:spcBef>
                        <a:spcAft>
                          <a:spcPts val="0"/>
                        </a:spcAft>
                        <a:buFont typeface="Arial" pitchFamily="34" charset="0"/>
                        <a:buChar char="•"/>
                      </a:pPr>
                      <a:r>
                        <a:rPr lang="fr-FR" sz="1400" b="0">
                          <a:solidFill>
                            <a:schemeClr val="accent6"/>
                          </a:solidFill>
                        </a:rPr>
                        <a:t>Organisé</a:t>
                      </a:r>
                    </a:p>
                    <a:p>
                      <a:pPr marL="171450" marR="0" lvl="0" indent="-171450">
                        <a:lnSpc>
                          <a:spcPct val="115000"/>
                        </a:lnSpc>
                        <a:spcBef>
                          <a:spcPts val="0"/>
                        </a:spcBef>
                        <a:spcAft>
                          <a:spcPts val="0"/>
                        </a:spcAft>
                        <a:buFont typeface="Arial" pitchFamily="34" charset="0"/>
                        <a:buChar char="•"/>
                      </a:pPr>
                      <a:r>
                        <a:rPr lang="fr-FR" sz="1400" b="0">
                          <a:solidFill>
                            <a:schemeClr val="accent6"/>
                          </a:solidFill>
                        </a:rPr>
                        <a:t>Technophile</a:t>
                      </a:r>
                    </a:p>
                    <a:p>
                      <a:pPr marL="171450" marR="0" lvl="0" indent="-171450">
                        <a:lnSpc>
                          <a:spcPct val="115000"/>
                        </a:lnSpc>
                        <a:spcBef>
                          <a:spcPts val="0"/>
                        </a:spcBef>
                        <a:spcAft>
                          <a:spcPts val="0"/>
                        </a:spcAft>
                        <a:buFont typeface="Arial" pitchFamily="34" charset="0"/>
                        <a:buChar char="•"/>
                      </a:pPr>
                      <a:r>
                        <a:rPr lang="fr-FR" sz="1400" b="0">
                          <a:solidFill>
                            <a:schemeClr val="accent6"/>
                          </a:solidFill>
                        </a:rPr>
                        <a:t>À l’aise au téléphone</a:t>
                      </a:r>
                    </a:p>
                    <a:p>
                      <a:pPr marL="171450" marR="0" lvl="0" indent="-171450">
                        <a:lnSpc>
                          <a:spcPct val="115000"/>
                        </a:lnSpc>
                        <a:spcBef>
                          <a:spcPts val="0"/>
                        </a:spcBef>
                        <a:spcAft>
                          <a:spcPts val="0"/>
                        </a:spcAft>
                        <a:buFont typeface="Arial" pitchFamily="34" charset="0"/>
                        <a:buChar char="•"/>
                      </a:pPr>
                      <a:r>
                        <a:rPr lang="fr-FR" sz="1400" b="0">
                          <a:solidFill>
                            <a:schemeClr val="accent6"/>
                          </a:solidFill>
                        </a:rPr>
                        <a:t>Compétences pour la rédaction</a:t>
                      </a:r>
                    </a:p>
                  </a:txBody>
                  <a:tcPr marL="74979" marR="74979" marT="0" marB="0"/>
                </a:tc>
                <a:extLst>
                  <a:ext uri="{0D108BD9-81ED-4DB2-BD59-A6C34878D82A}">
                    <a16:rowId xmlns:a16="http://schemas.microsoft.com/office/drawing/2014/main" val="10001"/>
                  </a:ext>
                </a:extLst>
              </a:tr>
              <a:tr h="1325497">
                <a:tc>
                  <a:txBody>
                    <a:bodyPr/>
                    <a:lstStyle/>
                    <a:p>
                      <a:pPr marL="0" marR="0">
                        <a:lnSpc>
                          <a:spcPct val="115000"/>
                        </a:lnSpc>
                        <a:spcBef>
                          <a:spcPts val="0"/>
                        </a:spcBef>
                        <a:spcAft>
                          <a:spcPts val="0"/>
                        </a:spcAft>
                      </a:pPr>
                      <a:r>
                        <a:rPr lang="fr-FR" sz="1600" dirty="0"/>
                        <a:t>Équipe de terrain</a:t>
                      </a:r>
                    </a:p>
                  </a:txBody>
                  <a:tcPr marL="74979" marR="74979" marT="0" marB="0"/>
                </a:tc>
                <a:tc>
                  <a:txBody>
                    <a:bodyPr/>
                    <a:lstStyle/>
                    <a:p>
                      <a:pPr marL="171450" marR="0" lvl="0" indent="-171450">
                        <a:lnSpc>
                          <a:spcPct val="115000"/>
                        </a:lnSpc>
                        <a:spcBef>
                          <a:spcPts val="0"/>
                        </a:spcBef>
                        <a:spcAft>
                          <a:spcPts val="0"/>
                        </a:spcAft>
                        <a:buFont typeface="Arial" pitchFamily="34" charset="0"/>
                        <a:buChar char="•"/>
                      </a:pPr>
                      <a:r>
                        <a:rPr lang="fr-FR" sz="1400" b="0">
                          <a:solidFill>
                            <a:schemeClr val="accent6"/>
                          </a:solidFill>
                        </a:rPr>
                        <a:t>Développer une stratégie d’approche de chefs d’entreprise locaux</a:t>
                      </a:r>
                    </a:p>
                    <a:p>
                      <a:pPr marL="171450" marR="0" lvl="0" indent="-171450">
                        <a:lnSpc>
                          <a:spcPct val="115000"/>
                        </a:lnSpc>
                        <a:spcBef>
                          <a:spcPts val="0"/>
                        </a:spcBef>
                        <a:spcAft>
                          <a:spcPts val="0"/>
                        </a:spcAft>
                        <a:buFont typeface="Arial" pitchFamily="34" charset="0"/>
                        <a:buChar char="•"/>
                      </a:pPr>
                      <a:r>
                        <a:rPr lang="fr-FR" sz="1400" b="0">
                          <a:solidFill>
                            <a:schemeClr val="accent6"/>
                          </a:solidFill>
                        </a:rPr>
                        <a:t>­Rendre visite aux chefs d’entreprise et leur demander de devenir Lions ou d'assister à une réunion d'information</a:t>
                      </a:r>
                    </a:p>
                    <a:p>
                      <a:pPr marL="171450" marR="0" lvl="0" indent="-171450">
                        <a:lnSpc>
                          <a:spcPct val="115000"/>
                        </a:lnSpc>
                        <a:spcBef>
                          <a:spcPts val="0"/>
                        </a:spcBef>
                        <a:spcAft>
                          <a:spcPts val="0"/>
                        </a:spcAft>
                        <a:buFont typeface="Arial" pitchFamily="34" charset="0"/>
                        <a:buChar char="•"/>
                      </a:pPr>
                      <a:r>
                        <a:rPr lang="fr-FR" sz="1400" b="0">
                          <a:solidFill>
                            <a:schemeClr val="accent6"/>
                          </a:solidFill>
                        </a:rPr>
                        <a:t>Déposer des dépliants d’information dans des lieux passants et les commerces</a:t>
                      </a:r>
                    </a:p>
                  </a:txBody>
                  <a:tcPr marL="74979" marR="74979" marT="0" marB="0"/>
                </a:tc>
                <a:tc>
                  <a:txBody>
                    <a:bodyPr/>
                    <a:lstStyle/>
                    <a:p>
                      <a:pPr marL="171450" marR="0" lvl="0" indent="-171450">
                        <a:lnSpc>
                          <a:spcPct val="115000"/>
                        </a:lnSpc>
                        <a:spcBef>
                          <a:spcPts val="0"/>
                        </a:spcBef>
                        <a:spcAft>
                          <a:spcPts val="0"/>
                        </a:spcAft>
                        <a:buFont typeface="Arial" pitchFamily="34" charset="0"/>
                        <a:buChar char="•"/>
                      </a:pPr>
                      <a:r>
                        <a:rPr lang="fr-FR" sz="1400" b="0">
                          <a:solidFill>
                            <a:schemeClr val="accent6"/>
                          </a:solidFill>
                        </a:rPr>
                        <a:t>Nos réseaux sociaux</a:t>
                      </a:r>
                    </a:p>
                    <a:p>
                      <a:pPr marL="171450" marR="0" lvl="0" indent="-171450">
                        <a:lnSpc>
                          <a:spcPct val="115000"/>
                        </a:lnSpc>
                        <a:spcBef>
                          <a:spcPts val="0"/>
                        </a:spcBef>
                        <a:spcAft>
                          <a:spcPts val="0"/>
                        </a:spcAft>
                        <a:buFont typeface="Arial" pitchFamily="34" charset="0"/>
                        <a:buChar char="•"/>
                      </a:pPr>
                      <a:r>
                        <a:rPr lang="fr-FR" sz="1400" b="0">
                          <a:solidFill>
                            <a:schemeClr val="accent6"/>
                          </a:solidFill>
                        </a:rPr>
                        <a:t>Comportement professionnel</a:t>
                      </a:r>
                    </a:p>
                    <a:p>
                      <a:pPr marL="171450" marR="0" lvl="0" indent="-171450">
                        <a:lnSpc>
                          <a:spcPct val="115000"/>
                        </a:lnSpc>
                        <a:spcBef>
                          <a:spcPts val="0"/>
                        </a:spcBef>
                        <a:spcAft>
                          <a:spcPts val="0"/>
                        </a:spcAft>
                        <a:buFont typeface="Arial" pitchFamily="34" charset="0"/>
                        <a:buChar char="•"/>
                      </a:pPr>
                      <a:r>
                        <a:rPr lang="fr-FR" sz="1400" b="0">
                          <a:solidFill>
                            <a:schemeClr val="accent6"/>
                          </a:solidFill>
                        </a:rPr>
                        <a:t>Esprit agile</a:t>
                      </a:r>
                    </a:p>
                    <a:p>
                      <a:pPr marL="171450" marR="0" lvl="0" indent="-171450">
                        <a:lnSpc>
                          <a:spcPct val="115000"/>
                        </a:lnSpc>
                        <a:spcBef>
                          <a:spcPts val="0"/>
                        </a:spcBef>
                        <a:spcAft>
                          <a:spcPts val="0"/>
                        </a:spcAft>
                        <a:buFont typeface="Arial" pitchFamily="34" charset="0"/>
                        <a:buChar char="•"/>
                      </a:pPr>
                      <a:r>
                        <a:rPr lang="fr-FR" sz="1400" b="0">
                          <a:solidFill>
                            <a:schemeClr val="accent6"/>
                          </a:solidFill>
                        </a:rPr>
                        <a:t>Excellentes aptitudes relationnelles</a:t>
                      </a:r>
                    </a:p>
                  </a:txBody>
                  <a:tcPr marL="74979" marR="74979" marT="0" marB="0"/>
                </a:tc>
                <a:extLst>
                  <a:ext uri="{0D108BD9-81ED-4DB2-BD59-A6C34878D82A}">
                    <a16:rowId xmlns:a16="http://schemas.microsoft.com/office/drawing/2014/main" val="10002"/>
                  </a:ext>
                </a:extLst>
              </a:tr>
              <a:tr h="973196">
                <a:tc>
                  <a:txBody>
                    <a:bodyPr/>
                    <a:lstStyle/>
                    <a:p>
                      <a:pPr marL="0" marR="0">
                        <a:lnSpc>
                          <a:spcPct val="115000"/>
                        </a:lnSpc>
                        <a:spcBef>
                          <a:spcPts val="0"/>
                        </a:spcBef>
                        <a:spcAft>
                          <a:spcPts val="0"/>
                        </a:spcAft>
                      </a:pPr>
                      <a:r>
                        <a:rPr lang="fr-FR" sz="1600" dirty="0"/>
                        <a:t>Équipe de base</a:t>
                      </a:r>
                    </a:p>
                  </a:txBody>
                  <a:tcPr marL="74979" marR="74979" marT="0" marB="0"/>
                </a:tc>
                <a:tc>
                  <a:txBody>
                    <a:bodyPr/>
                    <a:lstStyle/>
                    <a:p>
                      <a:pPr marL="171450" marR="0" lvl="0" indent="-171450">
                        <a:lnSpc>
                          <a:spcPct val="115000"/>
                        </a:lnSpc>
                        <a:spcBef>
                          <a:spcPts val="0"/>
                        </a:spcBef>
                        <a:spcAft>
                          <a:spcPts val="0"/>
                        </a:spcAft>
                        <a:buFont typeface="Arial" pitchFamily="34" charset="0"/>
                        <a:buChar char="•"/>
                      </a:pPr>
                      <a:r>
                        <a:rPr lang="fr-FR" sz="1400" b="0">
                          <a:solidFill>
                            <a:schemeClr val="accent6"/>
                          </a:solidFill>
                        </a:rPr>
                        <a:t>Développer une stratégie d’approche du public</a:t>
                      </a:r>
                    </a:p>
                    <a:p>
                      <a:pPr marL="171450" marR="0" lvl="0" indent="-171450">
                        <a:lnSpc>
                          <a:spcPct val="115000"/>
                        </a:lnSpc>
                        <a:spcBef>
                          <a:spcPts val="0"/>
                        </a:spcBef>
                        <a:spcAft>
                          <a:spcPts val="0"/>
                        </a:spcAft>
                        <a:buFont typeface="Arial" pitchFamily="34" charset="0"/>
                        <a:buChar char="•"/>
                      </a:pPr>
                      <a:r>
                        <a:rPr lang="fr-FR" sz="1400" b="0">
                          <a:solidFill>
                            <a:schemeClr val="accent6"/>
                          </a:solidFill>
                        </a:rPr>
                        <a:t>Installer des stands de promotion dans la ville</a:t>
                      </a:r>
                    </a:p>
                  </a:txBody>
                  <a:tcPr marL="74979" marR="74979" marT="0" marB="0"/>
                </a:tc>
                <a:tc>
                  <a:txBody>
                    <a:bodyPr/>
                    <a:lstStyle/>
                    <a:p>
                      <a:pPr marL="171450" marR="0" lvl="0" indent="-171450">
                        <a:lnSpc>
                          <a:spcPct val="115000"/>
                        </a:lnSpc>
                        <a:spcBef>
                          <a:spcPts val="0"/>
                        </a:spcBef>
                        <a:spcAft>
                          <a:spcPts val="0"/>
                        </a:spcAft>
                        <a:buFont typeface="Arial" pitchFamily="34" charset="0"/>
                        <a:buChar char="•"/>
                      </a:pPr>
                      <a:r>
                        <a:rPr lang="fr-FR" sz="1400" b="0">
                          <a:solidFill>
                            <a:schemeClr val="accent6"/>
                          </a:solidFill>
                        </a:rPr>
                        <a:t>Nos réseaux sociaux</a:t>
                      </a:r>
                    </a:p>
                    <a:p>
                      <a:pPr marL="171450" marR="0" lvl="0" indent="-171450">
                        <a:lnSpc>
                          <a:spcPct val="115000"/>
                        </a:lnSpc>
                        <a:spcBef>
                          <a:spcPts val="0"/>
                        </a:spcBef>
                        <a:spcAft>
                          <a:spcPts val="0"/>
                        </a:spcAft>
                        <a:buFont typeface="Arial" pitchFamily="34" charset="0"/>
                        <a:buChar char="•"/>
                      </a:pPr>
                      <a:r>
                        <a:rPr lang="fr-FR" sz="1400" b="0">
                          <a:solidFill>
                            <a:schemeClr val="accent6"/>
                          </a:solidFill>
                        </a:rPr>
                        <a:t>Comportement professionnel</a:t>
                      </a:r>
                    </a:p>
                    <a:p>
                      <a:pPr marL="171450" marR="0" lvl="0" indent="-171450">
                        <a:lnSpc>
                          <a:spcPct val="115000"/>
                        </a:lnSpc>
                        <a:spcBef>
                          <a:spcPts val="0"/>
                        </a:spcBef>
                        <a:spcAft>
                          <a:spcPts val="0"/>
                        </a:spcAft>
                        <a:buFont typeface="Arial" pitchFamily="34" charset="0"/>
                        <a:buChar char="•"/>
                      </a:pPr>
                      <a:r>
                        <a:rPr lang="fr-FR" sz="1400" b="0">
                          <a:solidFill>
                            <a:schemeClr val="accent6"/>
                          </a:solidFill>
                        </a:rPr>
                        <a:t>Excellentes capacités pour les relations interpersonnelles</a:t>
                      </a:r>
                    </a:p>
                  </a:txBody>
                  <a:tcPr marL="74979" marR="74979" marT="0" marB="0"/>
                </a:tc>
                <a:extLst>
                  <a:ext uri="{0D108BD9-81ED-4DB2-BD59-A6C34878D82A}">
                    <a16:rowId xmlns:a16="http://schemas.microsoft.com/office/drawing/2014/main" val="10003"/>
                  </a:ext>
                </a:extLst>
              </a:tr>
              <a:tr h="973196">
                <a:tc>
                  <a:txBody>
                    <a:bodyPr/>
                    <a:lstStyle/>
                    <a:p>
                      <a:pPr marL="0" marR="0">
                        <a:lnSpc>
                          <a:spcPct val="115000"/>
                        </a:lnSpc>
                        <a:spcBef>
                          <a:spcPts val="0"/>
                        </a:spcBef>
                        <a:spcAft>
                          <a:spcPts val="0"/>
                        </a:spcAft>
                      </a:pPr>
                      <a:r>
                        <a:rPr lang="fr-FR" sz="1600" dirty="0"/>
                        <a:t>Équipe communications</a:t>
                      </a:r>
                    </a:p>
                  </a:txBody>
                  <a:tcPr marL="74979" marR="74979" marT="0" marB="0"/>
                </a:tc>
                <a:tc>
                  <a:txBody>
                    <a:bodyPr/>
                    <a:lstStyle/>
                    <a:p>
                      <a:pPr marL="171450" marR="0" lvl="0" indent="-171450">
                        <a:lnSpc>
                          <a:spcPct val="115000"/>
                        </a:lnSpc>
                        <a:spcBef>
                          <a:spcPts val="0"/>
                        </a:spcBef>
                        <a:spcAft>
                          <a:spcPts val="0"/>
                        </a:spcAft>
                        <a:buFont typeface="Arial" pitchFamily="34" charset="0"/>
                        <a:buChar char="•"/>
                      </a:pPr>
                      <a:r>
                        <a:rPr lang="fr-FR" sz="1400" b="0">
                          <a:solidFill>
                            <a:schemeClr val="accent6"/>
                          </a:solidFill>
                        </a:rPr>
                        <a:t>Assurer le suivi des recrues potentielles</a:t>
                      </a:r>
                    </a:p>
                    <a:p>
                      <a:pPr marL="171450" marR="0" lvl="0" indent="-171450">
                        <a:lnSpc>
                          <a:spcPct val="115000"/>
                        </a:lnSpc>
                        <a:spcBef>
                          <a:spcPts val="0"/>
                        </a:spcBef>
                        <a:spcAft>
                          <a:spcPts val="0"/>
                        </a:spcAft>
                        <a:buFont typeface="Arial" pitchFamily="34" charset="0"/>
                        <a:buChar char="•"/>
                      </a:pPr>
                      <a:r>
                        <a:rPr lang="fr-FR" sz="1400" b="0">
                          <a:solidFill>
                            <a:schemeClr val="accent6"/>
                          </a:solidFill>
                        </a:rPr>
                        <a:t>Tenir les nouvelles recrues informées des heures des réunions et des nouvelles</a:t>
                      </a:r>
                    </a:p>
                  </a:txBody>
                  <a:tcPr marL="74979" marR="74979" marT="0" marB="0"/>
                </a:tc>
                <a:tc>
                  <a:txBody>
                    <a:bodyPr/>
                    <a:lstStyle/>
                    <a:p>
                      <a:pPr marL="171450" marR="0" lvl="0" indent="-171450">
                        <a:lnSpc>
                          <a:spcPct val="115000"/>
                        </a:lnSpc>
                        <a:spcBef>
                          <a:spcPts val="0"/>
                        </a:spcBef>
                        <a:spcAft>
                          <a:spcPts val="0"/>
                        </a:spcAft>
                        <a:buFont typeface="Arial" pitchFamily="34" charset="0"/>
                        <a:buChar char="•"/>
                      </a:pPr>
                      <a:r>
                        <a:rPr lang="fr-FR" sz="1400" b="0" dirty="0">
                          <a:solidFill>
                            <a:schemeClr val="accent6"/>
                          </a:solidFill>
                        </a:rPr>
                        <a:t>Organisé</a:t>
                      </a:r>
                    </a:p>
                    <a:p>
                      <a:pPr marL="171450" marR="0" lvl="0" indent="-171450">
                        <a:lnSpc>
                          <a:spcPct val="115000"/>
                        </a:lnSpc>
                        <a:spcBef>
                          <a:spcPts val="0"/>
                        </a:spcBef>
                        <a:spcAft>
                          <a:spcPts val="0"/>
                        </a:spcAft>
                        <a:buFont typeface="Arial" pitchFamily="34" charset="0"/>
                        <a:buChar char="•"/>
                      </a:pPr>
                      <a:r>
                        <a:rPr lang="fr-FR" sz="1400" b="0" dirty="0">
                          <a:solidFill>
                            <a:schemeClr val="accent6"/>
                          </a:solidFill>
                        </a:rPr>
                        <a:t>Technophile</a:t>
                      </a:r>
                    </a:p>
                    <a:p>
                      <a:pPr marL="171450" marR="0" lvl="0" indent="-171450">
                        <a:lnSpc>
                          <a:spcPct val="115000"/>
                        </a:lnSpc>
                        <a:spcBef>
                          <a:spcPts val="0"/>
                        </a:spcBef>
                        <a:spcAft>
                          <a:spcPts val="0"/>
                        </a:spcAft>
                        <a:buFont typeface="Arial" pitchFamily="34" charset="0"/>
                        <a:buChar char="•"/>
                      </a:pPr>
                      <a:r>
                        <a:rPr lang="fr-FR" sz="1400" b="0" dirty="0">
                          <a:solidFill>
                            <a:schemeClr val="accent6"/>
                          </a:solidFill>
                        </a:rPr>
                        <a:t>À l’aise au téléphone</a:t>
                      </a:r>
                    </a:p>
                    <a:p>
                      <a:pPr marL="171450" marR="0" lvl="0" indent="-171450">
                        <a:lnSpc>
                          <a:spcPct val="115000"/>
                        </a:lnSpc>
                        <a:spcBef>
                          <a:spcPts val="0"/>
                        </a:spcBef>
                        <a:spcAft>
                          <a:spcPts val="0"/>
                        </a:spcAft>
                        <a:buFont typeface="Arial" pitchFamily="34" charset="0"/>
                        <a:buChar char="•"/>
                      </a:pPr>
                      <a:r>
                        <a:rPr lang="fr-FR" sz="1400" b="0" dirty="0">
                          <a:solidFill>
                            <a:schemeClr val="accent6"/>
                          </a:solidFill>
                        </a:rPr>
                        <a:t>Compétences pour la rédaction</a:t>
                      </a:r>
                    </a:p>
                  </a:txBody>
                  <a:tcPr marL="74979" marR="74979" marT="0" marB="0"/>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941DF1BA-7B0A-4715-BB58-D4CD1CC0FBCC}"/>
              </a:ext>
            </a:extLst>
          </p:cNvPr>
          <p:cNvSpPr txBox="1"/>
          <p:nvPr/>
        </p:nvSpPr>
        <p:spPr>
          <a:xfrm>
            <a:off x="770964" y="1318613"/>
            <a:ext cx="10773335" cy="646331"/>
          </a:xfrm>
          <a:prstGeom prst="rect">
            <a:avLst/>
          </a:prstGeom>
          <a:noFill/>
        </p:spPr>
        <p:txBody>
          <a:bodyPr wrap="square">
            <a:spAutoFit/>
          </a:bodyPr>
          <a:lstStyle/>
          <a:p>
            <a:r>
              <a:rPr lang="fr-FR" dirty="0"/>
              <a:t>Les sous-équipes soutiennent l’équipe en recrutant sur le terrain.  Leurs membres sont répartis dans les sous-équipes suivantes  : </a:t>
            </a:r>
          </a:p>
        </p:txBody>
      </p:sp>
    </p:spTree>
    <p:extLst>
      <p:ext uri="{BB962C8B-B14F-4D97-AF65-F5344CB8AC3E}">
        <p14:creationId xmlns:p14="http://schemas.microsoft.com/office/powerpoint/2010/main" val="120622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44078"/>
            <a:ext cx="10591800" cy="533400"/>
          </a:xfrm>
        </p:spPr>
        <p:txBody>
          <a:bodyPr>
            <a:normAutofit fontScale="90000"/>
          </a:bodyPr>
          <a:lstStyle/>
          <a:p>
            <a:r>
              <a:rPr lang="fr-FR" dirty="0">
                <a:solidFill>
                  <a:srgbClr val="002060"/>
                </a:solidFill>
              </a:rPr>
              <a:t>3 : Faire des recherches sur la localité potentielle</a:t>
            </a:r>
          </a:p>
        </p:txBody>
      </p:sp>
      <p:sp>
        <p:nvSpPr>
          <p:cNvPr id="4" name="Text Placeholder 3"/>
          <p:cNvSpPr>
            <a:spLocks noGrp="1"/>
          </p:cNvSpPr>
          <p:nvPr>
            <p:ph type="body" sz="quarter" idx="11"/>
          </p:nvPr>
        </p:nvSpPr>
        <p:spPr>
          <a:xfrm>
            <a:off x="730624" y="1447800"/>
            <a:ext cx="10591800" cy="5042323"/>
          </a:xfrm>
        </p:spPr>
        <p:txBody>
          <a:bodyPr/>
          <a:lstStyle/>
          <a:p>
            <a:r>
              <a:rPr lang="fr-FR" sz="2000" dirty="0"/>
              <a:t>Le but de cette recherche est d'évaluer les besoins locaux, de savoir si la création d'un nouveau club est possible et de recueillir d’autres informations pertinentes. Cette recherche doit être terminée avant l’atelier.  </a:t>
            </a:r>
          </a:p>
          <a:p>
            <a:endParaRPr lang="en-US" sz="1000" b="1" dirty="0">
              <a:solidFill>
                <a:srgbClr val="002060"/>
              </a:solidFill>
            </a:endParaRPr>
          </a:p>
          <a:p>
            <a:r>
              <a:rPr lang="fr-FR" sz="1800" b="1" dirty="0">
                <a:solidFill>
                  <a:srgbClr val="002060"/>
                </a:solidFill>
              </a:rPr>
              <a:t>	Inclure les responsables locaux et les activité suivantes dans la recherche :</a:t>
            </a:r>
          </a:p>
          <a:p>
            <a:pPr marL="1257277" lvl="2" indent="-342900">
              <a:buClr>
                <a:schemeClr val="tx1"/>
              </a:buClr>
              <a:buSzPct val="100000"/>
              <a:buFont typeface="Wingdings" panose="05000000000000000000" pitchFamily="2" charset="2"/>
              <a:buChar char="Ø"/>
            </a:pPr>
            <a:r>
              <a:rPr lang="fr-FR" sz="1800" dirty="0">
                <a:solidFill>
                  <a:schemeClr val="accent6">
                    <a:lumMod val="75000"/>
                    <a:lumOff val="25000"/>
                  </a:schemeClr>
                </a:solidFill>
              </a:rPr>
              <a:t>Maire et autres responsables</a:t>
            </a:r>
          </a:p>
          <a:p>
            <a:pPr marL="1257277" lvl="2" indent="-342900">
              <a:buClr>
                <a:schemeClr val="tx1"/>
              </a:buClr>
              <a:buSzPct val="100000"/>
              <a:buFont typeface="Wingdings" panose="05000000000000000000" pitchFamily="2" charset="2"/>
              <a:buChar char="Ø"/>
            </a:pPr>
            <a:r>
              <a:rPr lang="fr-FR" sz="1800" dirty="0">
                <a:solidFill>
                  <a:schemeClr val="accent6">
                    <a:lumMod val="75000"/>
                    <a:lumOff val="25000"/>
                  </a:schemeClr>
                </a:solidFill>
              </a:rPr>
              <a:t>Président de la Chambre de commerce</a:t>
            </a:r>
          </a:p>
          <a:p>
            <a:pPr marL="1257277" lvl="2" indent="-342900">
              <a:buClr>
                <a:schemeClr val="tx1"/>
              </a:buClr>
              <a:buSzPct val="100000"/>
              <a:buFont typeface="Wingdings" panose="05000000000000000000" pitchFamily="2" charset="2"/>
              <a:buChar char="Ø"/>
            </a:pPr>
            <a:r>
              <a:rPr lang="fr-FR" sz="1800" dirty="0">
                <a:solidFill>
                  <a:schemeClr val="accent6">
                    <a:lumMod val="75000"/>
                    <a:lumOff val="25000"/>
                  </a:schemeClr>
                </a:solidFill>
              </a:rPr>
              <a:t>Administration des écoles (directeurs, inspecteurs et proviseurs)</a:t>
            </a:r>
          </a:p>
          <a:p>
            <a:pPr marL="1257277" lvl="2" indent="-342900">
              <a:buClr>
                <a:schemeClr val="tx1"/>
              </a:buClr>
              <a:buSzPct val="100000"/>
              <a:buFont typeface="Wingdings" panose="05000000000000000000" pitchFamily="2" charset="2"/>
              <a:buChar char="Ø"/>
            </a:pPr>
            <a:r>
              <a:rPr lang="fr-FR" sz="1800" dirty="0">
                <a:solidFill>
                  <a:schemeClr val="accent6">
                    <a:lumMod val="75000"/>
                    <a:lumOff val="25000"/>
                  </a:schemeClr>
                </a:solidFill>
              </a:rPr>
              <a:t>Responsables des forces de l'ordre, des pompiers, agences d'aide sociale et groupes professionnels</a:t>
            </a:r>
          </a:p>
          <a:p>
            <a:pPr marL="171450" indent="-171450">
              <a:buClr>
                <a:schemeClr val="tx1"/>
              </a:buClr>
              <a:buFont typeface="Wingdings" panose="05000000000000000000" pitchFamily="2" charset="2"/>
              <a:buChar char="Ø"/>
            </a:pPr>
            <a:endParaRPr lang="en-US" sz="1000" b="1" dirty="0">
              <a:solidFill>
                <a:srgbClr val="002060"/>
              </a:solidFill>
            </a:endParaRPr>
          </a:p>
          <a:p>
            <a:pPr>
              <a:buClr>
                <a:schemeClr val="tx1"/>
              </a:buClr>
            </a:pPr>
            <a:r>
              <a:rPr lang="fr-FR" sz="2000" b="1" dirty="0">
                <a:solidFill>
                  <a:srgbClr val="002060"/>
                </a:solidFill>
              </a:rPr>
              <a:t>				</a:t>
            </a:r>
            <a:r>
              <a:rPr lang="fr-FR" sz="1800" b="1" dirty="0">
                <a:solidFill>
                  <a:srgbClr val="002060"/>
                </a:solidFill>
              </a:rPr>
              <a:t>Visiter les lieux ou zones de recrutement possibles :</a:t>
            </a:r>
          </a:p>
          <a:p>
            <a:pPr marL="4000409" lvl="8" indent="-342900">
              <a:buClr>
                <a:schemeClr val="tx1"/>
              </a:buClr>
              <a:buSzPct val="100000"/>
              <a:buFont typeface="Wingdings" panose="05000000000000000000" pitchFamily="2" charset="2"/>
              <a:buChar char="Ø"/>
            </a:pPr>
            <a:r>
              <a:rPr lang="fr-FR" sz="1800" dirty="0">
                <a:solidFill>
                  <a:schemeClr val="accent6">
                    <a:lumMod val="75000"/>
                    <a:lumOff val="25000"/>
                  </a:schemeClr>
                </a:solidFill>
                <a:latin typeface="Arial" panose="020B0604020202020204" pitchFamily="34" charset="0"/>
                <a:cs typeface="Arial" panose="020B0604020202020204" pitchFamily="34" charset="0"/>
              </a:rPr>
              <a:t>Lieux de réunions de vétérans</a:t>
            </a:r>
          </a:p>
          <a:p>
            <a:pPr marL="4000409" lvl="8" indent="-342900">
              <a:buClr>
                <a:schemeClr val="tx1"/>
              </a:buClr>
              <a:buSzPct val="100000"/>
              <a:buFont typeface="Wingdings" panose="05000000000000000000" pitchFamily="2" charset="2"/>
              <a:buChar char="Ø"/>
            </a:pPr>
            <a:r>
              <a:rPr lang="fr-FR" sz="1800" dirty="0">
                <a:solidFill>
                  <a:schemeClr val="accent6">
                    <a:lumMod val="75000"/>
                    <a:lumOff val="25000"/>
                  </a:schemeClr>
                </a:solidFill>
                <a:latin typeface="Arial" panose="020B0604020202020204" pitchFamily="34" charset="0"/>
                <a:cs typeface="Arial" panose="020B0604020202020204" pitchFamily="34" charset="0"/>
              </a:rPr>
              <a:t>Lieux de culte</a:t>
            </a:r>
          </a:p>
          <a:p>
            <a:pPr marL="4000409" lvl="8" indent="-342900">
              <a:buClr>
                <a:schemeClr val="tx1"/>
              </a:buClr>
              <a:buSzPct val="100000"/>
              <a:buFont typeface="Wingdings" panose="05000000000000000000" pitchFamily="2" charset="2"/>
              <a:buChar char="Ø"/>
            </a:pPr>
            <a:r>
              <a:rPr lang="fr-FR" sz="1800" dirty="0">
                <a:solidFill>
                  <a:schemeClr val="accent6">
                    <a:lumMod val="75000"/>
                    <a:lumOff val="25000"/>
                  </a:schemeClr>
                </a:solidFill>
                <a:latin typeface="Arial" panose="020B0604020202020204" pitchFamily="34" charset="0"/>
                <a:cs typeface="Arial" panose="020B0604020202020204" pitchFamily="34" charset="0"/>
              </a:rPr>
              <a:t>Publicités sur les réseaux sociaux</a:t>
            </a:r>
          </a:p>
          <a:p>
            <a:pPr marL="4000409" lvl="8" indent="-342900">
              <a:buClr>
                <a:schemeClr val="tx1"/>
              </a:buClr>
              <a:buSzPct val="100000"/>
              <a:buFont typeface="Wingdings" panose="05000000000000000000" pitchFamily="2" charset="2"/>
              <a:buChar char="Ø"/>
            </a:pPr>
            <a:r>
              <a:rPr lang="fr-FR" sz="1800" dirty="0">
                <a:solidFill>
                  <a:schemeClr val="accent6">
                    <a:lumMod val="75000"/>
                    <a:lumOff val="25000"/>
                  </a:schemeClr>
                </a:solidFill>
                <a:latin typeface="Arial" panose="020B0604020202020204" pitchFamily="34" charset="0"/>
                <a:cs typeface="Arial" panose="020B0604020202020204" pitchFamily="34" charset="0"/>
              </a:rPr>
              <a:t>Groupes sociaux et civiques</a:t>
            </a:r>
          </a:p>
          <a:p>
            <a:pPr marL="342900" indent="-342900">
              <a:buClr>
                <a:srgbClr val="EBB700"/>
              </a:buClr>
              <a:buSzPct val="100000"/>
              <a:buFont typeface="Lucida Grande" panose="020B0600040502020204" pitchFamily="34" charset="0"/>
              <a:buChar char="▶"/>
            </a:pPr>
            <a:endParaRPr lang="en-US" sz="2000" dirty="0">
              <a:solidFill>
                <a:schemeClr val="accent6">
                  <a:lumMod val="75000"/>
                  <a:lumOff val="25000"/>
                </a:schemeClr>
              </a:solidFill>
            </a:endParaRPr>
          </a:p>
          <a:p>
            <a:pPr marL="342900" indent="-342900">
              <a:buClr>
                <a:srgbClr val="EBB700"/>
              </a:buClr>
              <a:buSzPct val="100000"/>
              <a:buFont typeface="Lucida Grande" panose="020B0600040502020204" pitchFamily="34" charset="0"/>
              <a:buChar char="▶"/>
            </a:pPr>
            <a:endParaRPr lang="en-US" sz="2000" dirty="0">
              <a:solidFill>
                <a:schemeClr val="accent6">
                  <a:lumMod val="75000"/>
                  <a:lumOff val="25000"/>
                </a:schemeClr>
              </a:solidFill>
            </a:endParaRPr>
          </a:p>
          <a:p>
            <a:pPr>
              <a:buClr>
                <a:srgbClr val="EBB700"/>
              </a:buClr>
              <a:buSzPct val="100000"/>
            </a:pPr>
            <a:endParaRPr lang="en-US" sz="2000" dirty="0">
              <a:solidFill>
                <a:schemeClr val="accent6">
                  <a:lumMod val="75000"/>
                  <a:lumOff val="25000"/>
                </a:schemeClr>
              </a:solidFill>
            </a:endParaRPr>
          </a:p>
          <a:p>
            <a:pPr marL="342900" indent="-342900">
              <a:buClr>
                <a:srgbClr val="EBB700"/>
              </a:buClr>
              <a:buSzPct val="100000"/>
              <a:buFont typeface="Lucida Grande" panose="020B0600040502020204" pitchFamily="34" charset="0"/>
              <a:buChar char="▶"/>
            </a:pPr>
            <a:endParaRPr lang="en-US" sz="2000" dirty="0">
              <a:solidFill>
                <a:schemeClr val="accent6">
                  <a:lumMod val="75000"/>
                  <a:lumOff val="25000"/>
                </a:schemeClr>
              </a:solidFill>
            </a:endParaRPr>
          </a:p>
          <a:p>
            <a:endParaRPr lang="en-US" dirty="0">
              <a:solidFill>
                <a:srgbClr val="0A5496"/>
              </a:solidFill>
            </a:endParaRPr>
          </a:p>
        </p:txBody>
      </p:sp>
    </p:spTree>
    <p:extLst>
      <p:ext uri="{BB962C8B-B14F-4D97-AF65-F5344CB8AC3E}">
        <p14:creationId xmlns:p14="http://schemas.microsoft.com/office/powerpoint/2010/main" val="218253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a:solidFill>
                  <a:srgbClr val="002060"/>
                </a:solidFill>
              </a:rPr>
              <a:t>4 :  Promouvoir le nouveau club</a:t>
            </a:r>
          </a:p>
        </p:txBody>
      </p:sp>
      <p:sp>
        <p:nvSpPr>
          <p:cNvPr id="3" name="Text Placeholder 2"/>
          <p:cNvSpPr>
            <a:spLocks noGrp="1"/>
          </p:cNvSpPr>
          <p:nvPr>
            <p:ph type="body" sz="quarter" idx="10"/>
          </p:nvPr>
        </p:nvSpPr>
        <p:spPr>
          <a:xfrm>
            <a:off x="762000" y="1402082"/>
            <a:ext cx="10058400" cy="750992"/>
          </a:xfrm>
        </p:spPr>
        <p:txBody>
          <a:bodyPr/>
          <a:lstStyle/>
          <a:p>
            <a:r>
              <a:rPr lang="fr-FR" sz="2000" b="1" dirty="0">
                <a:solidFill>
                  <a:srgbClr val="002060"/>
                </a:solidFill>
              </a:rPr>
              <a:t>Il est important de faire connaître le nouveau club pour contribuer à sa réussite. </a:t>
            </a:r>
          </a:p>
        </p:txBody>
      </p:sp>
      <p:sp>
        <p:nvSpPr>
          <p:cNvPr id="4" name="Text Placeholder 3"/>
          <p:cNvSpPr>
            <a:spLocks noGrp="1"/>
          </p:cNvSpPr>
          <p:nvPr>
            <p:ph type="body" sz="quarter" idx="11"/>
          </p:nvPr>
        </p:nvSpPr>
        <p:spPr>
          <a:xfrm>
            <a:off x="762000" y="2427392"/>
            <a:ext cx="9372600" cy="3028526"/>
          </a:xfrm>
        </p:spPr>
        <p:txBody>
          <a:bodyPr/>
          <a:lstStyle/>
          <a:p>
            <a:r>
              <a:rPr lang="fr-FR" sz="2000" dirty="0">
                <a:solidFill>
                  <a:schemeClr val="accent6">
                    <a:lumMod val="75000"/>
                    <a:lumOff val="25000"/>
                  </a:schemeClr>
                </a:solidFill>
              </a:rPr>
              <a:t>Tout programme de recrutement doit inclure :  </a:t>
            </a:r>
          </a:p>
          <a:p>
            <a:endParaRPr lang="en-US" sz="2000" dirty="0">
              <a:solidFill>
                <a:schemeClr val="accent6">
                  <a:lumMod val="75000"/>
                  <a:lumOff val="25000"/>
                </a:schemeClr>
              </a:solidFill>
            </a:endParaRPr>
          </a:p>
          <a:p>
            <a:pPr marL="1257277" lvl="2" indent="-342900">
              <a:buClr>
                <a:schemeClr val="tx1"/>
              </a:buClr>
              <a:buSzPct val="100000"/>
              <a:buFont typeface="Wingdings" panose="05000000000000000000" pitchFamily="2" charset="2"/>
              <a:buChar char="Ø"/>
            </a:pPr>
            <a:r>
              <a:rPr lang="fr-FR" sz="2000" b="1" dirty="0">
                <a:solidFill>
                  <a:srgbClr val="002060"/>
                </a:solidFill>
              </a:rPr>
              <a:t>Qui - </a:t>
            </a:r>
            <a:r>
              <a:rPr lang="fr-FR" sz="2000" dirty="0"/>
              <a:t>Recrues potentielles</a:t>
            </a:r>
          </a:p>
          <a:p>
            <a:pPr marL="1257277" lvl="2" indent="-342900">
              <a:buClr>
                <a:schemeClr val="tx1"/>
              </a:buClr>
              <a:buSzPct val="100000"/>
              <a:buFont typeface="Wingdings" panose="05000000000000000000" pitchFamily="2" charset="2"/>
              <a:buChar char="Ø"/>
            </a:pPr>
            <a:endParaRPr lang="en-US" sz="2000" dirty="0"/>
          </a:p>
          <a:p>
            <a:pPr marL="1257277" lvl="2" indent="-342900">
              <a:buClr>
                <a:schemeClr val="tx1"/>
              </a:buClr>
              <a:buSzPct val="100000"/>
              <a:buFont typeface="Wingdings" panose="05000000000000000000" pitchFamily="2" charset="2"/>
              <a:buChar char="Ø"/>
            </a:pPr>
            <a:r>
              <a:rPr lang="fr-FR" sz="2000" b="1" dirty="0">
                <a:solidFill>
                  <a:srgbClr val="002060"/>
                </a:solidFill>
              </a:rPr>
              <a:t>Où - </a:t>
            </a:r>
            <a:r>
              <a:rPr lang="fr-FR" sz="2000" dirty="0"/>
              <a:t>E-mail, réseaux sociaux, site Web de district, etc.</a:t>
            </a:r>
          </a:p>
          <a:p>
            <a:pPr marL="1714465" lvl="3" indent="-342900">
              <a:buClr>
                <a:schemeClr val="tx1"/>
              </a:buClr>
              <a:buSzPct val="100000"/>
              <a:buFont typeface="Wingdings" panose="05000000000000000000" pitchFamily="2" charset="2"/>
              <a:buChar char="Ø"/>
            </a:pPr>
            <a:endParaRPr lang="en-US" sz="2000" dirty="0"/>
          </a:p>
          <a:p>
            <a:pPr marL="1257277" lvl="2" indent="-342900">
              <a:buClr>
                <a:schemeClr val="tx1"/>
              </a:buClr>
              <a:buSzPct val="100000"/>
              <a:buFont typeface="Wingdings" panose="05000000000000000000" pitchFamily="2" charset="2"/>
              <a:buChar char="Ø"/>
            </a:pPr>
            <a:r>
              <a:rPr lang="fr-FR" sz="2000" b="1" dirty="0">
                <a:solidFill>
                  <a:srgbClr val="002060"/>
                </a:solidFill>
              </a:rPr>
              <a:t>Quand - </a:t>
            </a:r>
            <a:r>
              <a:rPr lang="fr-FR" sz="2000" dirty="0"/>
              <a:t>Réunion d’information</a:t>
            </a:r>
          </a:p>
          <a:p>
            <a:pPr marL="1257277" lvl="2" indent="-342900">
              <a:buClr>
                <a:schemeClr val="tx1"/>
              </a:buClr>
              <a:buSzPct val="100000"/>
              <a:buFont typeface="Wingdings" panose="05000000000000000000" pitchFamily="2" charset="2"/>
              <a:buChar char="Ø"/>
            </a:pPr>
            <a:endParaRPr lang="en-US" sz="2000" dirty="0"/>
          </a:p>
          <a:p>
            <a:pPr marL="1257277" lvl="2" indent="-342900">
              <a:buClr>
                <a:schemeClr val="tx1"/>
              </a:buClr>
              <a:buSzPct val="100000"/>
              <a:buFont typeface="Wingdings" panose="05000000000000000000" pitchFamily="2" charset="2"/>
              <a:buChar char="Ø"/>
            </a:pPr>
            <a:r>
              <a:rPr lang="fr-FR" sz="2000" b="1" dirty="0">
                <a:solidFill>
                  <a:srgbClr val="002060"/>
                </a:solidFill>
              </a:rPr>
              <a:t>Quoi - </a:t>
            </a:r>
            <a:r>
              <a:rPr lang="fr-FR" sz="2000" dirty="0"/>
              <a:t>Présentation éclair</a:t>
            </a:r>
          </a:p>
          <a:p>
            <a:pPr marL="342900" indent="-342900">
              <a:buClr>
                <a:srgbClr val="EBB700"/>
              </a:buClr>
              <a:buSzPct val="100000"/>
              <a:buFont typeface="Lucida Grande" panose="020B0600040502020204" pitchFamily="34" charset="0"/>
              <a:buChar char="▶"/>
            </a:pPr>
            <a:endParaRPr lang="en-US" sz="2000" dirty="0"/>
          </a:p>
          <a:p>
            <a:pPr marL="342900" indent="-342900">
              <a:buClr>
                <a:srgbClr val="EBB700"/>
              </a:buClr>
              <a:buSzPct val="100000"/>
              <a:buFont typeface="Lucida Grande" panose="020B0600040502020204" pitchFamily="34" charset="0"/>
              <a:buChar char="▶"/>
            </a:pPr>
            <a:endParaRPr lang="en-US" sz="2000" dirty="0"/>
          </a:p>
          <a:p>
            <a:pPr marL="342900" indent="-342900">
              <a:buClr>
                <a:srgbClr val="EBB700"/>
              </a:buClr>
              <a:buSzPct val="100000"/>
              <a:buFont typeface="Lucida Grande" panose="020B0600040502020204" pitchFamily="34" charset="0"/>
              <a:buChar char="▶"/>
            </a:pPr>
            <a:endParaRPr lang="en-US" sz="2000" dirty="0"/>
          </a:p>
          <a:p>
            <a:pPr marL="342900" indent="-342900">
              <a:buClr>
                <a:srgbClr val="EBB700"/>
              </a:buClr>
              <a:buSzPct val="100000"/>
              <a:buFont typeface="Lucida Grande" panose="020B0600040502020204" pitchFamily="34" charset="0"/>
              <a:buChar char="▶"/>
            </a:pPr>
            <a:endParaRPr lang="en-US" sz="2000" dirty="0"/>
          </a:p>
          <a:p>
            <a:pPr marL="342900" indent="-342900">
              <a:buClr>
                <a:srgbClr val="EBB700"/>
              </a:buClr>
              <a:buSzPct val="100000"/>
              <a:buFont typeface="Lucida Grande" panose="020B0600040502020204" pitchFamily="34" charset="0"/>
              <a:buChar char="▶"/>
            </a:pPr>
            <a:endParaRPr lang="en-US" sz="2000" dirty="0"/>
          </a:p>
          <a:p>
            <a:pPr marL="342900" indent="-342900">
              <a:buClr>
                <a:srgbClr val="EBB700"/>
              </a:buClr>
              <a:buSzPct val="100000"/>
              <a:buFont typeface="Lucida Grande" panose="020B0600040502020204" pitchFamily="34" charset="0"/>
              <a:buChar char="▶"/>
            </a:pPr>
            <a:endParaRPr lang="en-US" sz="2000" dirty="0"/>
          </a:p>
          <a:p>
            <a:pPr marL="342900" indent="-342900">
              <a:buClr>
                <a:srgbClr val="EBB700"/>
              </a:buClr>
              <a:buSzPct val="100000"/>
              <a:buFont typeface="Lucida Grande" panose="020B0600040502020204" pitchFamily="34" charset="0"/>
              <a:buChar char="▶"/>
            </a:pPr>
            <a:endParaRPr lang="en-US" sz="2000" dirty="0"/>
          </a:p>
          <a:p>
            <a:endParaRPr lang="en-US" sz="2000" dirty="0"/>
          </a:p>
        </p:txBody>
      </p:sp>
    </p:spTree>
    <p:extLst>
      <p:ext uri="{BB962C8B-B14F-4D97-AF65-F5344CB8AC3E}">
        <p14:creationId xmlns:p14="http://schemas.microsoft.com/office/powerpoint/2010/main" val="123086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44078"/>
            <a:ext cx="9982200" cy="533400"/>
          </a:xfrm>
        </p:spPr>
        <p:txBody>
          <a:bodyPr>
            <a:normAutofit fontScale="90000"/>
          </a:bodyPr>
          <a:lstStyle/>
          <a:p>
            <a:r>
              <a:rPr lang="fr-FR">
                <a:solidFill>
                  <a:srgbClr val="002060"/>
                </a:solidFill>
              </a:rPr>
              <a:t>4 :  Promouvoir le nouveau club</a:t>
            </a:r>
          </a:p>
        </p:txBody>
      </p:sp>
      <p:sp>
        <p:nvSpPr>
          <p:cNvPr id="3" name="Text Placeholder 2"/>
          <p:cNvSpPr>
            <a:spLocks noGrp="1"/>
          </p:cNvSpPr>
          <p:nvPr>
            <p:ph type="body" sz="quarter" idx="10"/>
          </p:nvPr>
        </p:nvSpPr>
        <p:spPr>
          <a:xfrm>
            <a:off x="762000" y="1447800"/>
            <a:ext cx="9982200" cy="5090159"/>
          </a:xfrm>
        </p:spPr>
        <p:txBody>
          <a:bodyPr/>
          <a:lstStyle/>
          <a:p>
            <a:r>
              <a:rPr lang="fr-FR" sz="2000" dirty="0">
                <a:solidFill>
                  <a:schemeClr val="accent6">
                    <a:lumMod val="75000"/>
                    <a:lumOff val="25000"/>
                  </a:schemeClr>
                </a:solidFill>
              </a:rPr>
              <a:t>La présentation éclair doit être motivante : c'est essentiel.  Elle doit durer de 20 à 30 secondes, être intéressante, mémorable et succincte.</a:t>
            </a:r>
          </a:p>
          <a:p>
            <a:pPr algn="ctr"/>
            <a:endParaRPr lang="en-US" sz="2000" u="sng" dirty="0">
              <a:solidFill>
                <a:srgbClr val="0070C0"/>
              </a:solidFill>
            </a:endParaRPr>
          </a:p>
          <a:p>
            <a:pPr algn="ctr"/>
            <a:r>
              <a:rPr lang="fr-FR" sz="2000" b="1" u="sng" dirty="0">
                <a:solidFill>
                  <a:srgbClr val="002060"/>
                </a:solidFill>
              </a:rPr>
              <a:t>Comment écrire une présentation éclair parfaite en 5 étapes faciles</a:t>
            </a:r>
          </a:p>
          <a:p>
            <a:pPr algn="ctr"/>
            <a:endParaRPr lang="en-US" sz="2000" b="1" u="sng" dirty="0">
              <a:solidFill>
                <a:srgbClr val="002060"/>
              </a:solidFill>
            </a:endParaRPr>
          </a:p>
          <a:p>
            <a:pPr lvl="1"/>
            <a:endParaRPr lang="en-US" sz="500" dirty="0">
              <a:solidFill>
                <a:srgbClr val="0070C0"/>
              </a:solidFill>
            </a:endParaRPr>
          </a:p>
          <a:p>
            <a:pPr marL="1711291" lvl="3" indent="-342900">
              <a:spcBef>
                <a:spcPts val="0"/>
              </a:spcBef>
              <a:buClr>
                <a:schemeClr val="tx1"/>
              </a:buClr>
              <a:buSzPct val="100000"/>
              <a:buFont typeface="Wingdings" panose="05000000000000000000" pitchFamily="2" charset="2"/>
              <a:buChar char="Ø"/>
            </a:pPr>
            <a:r>
              <a:rPr lang="fr-FR" sz="2000" b="1" dirty="0">
                <a:solidFill>
                  <a:srgbClr val="002060"/>
                </a:solidFill>
              </a:rPr>
              <a:t>1 : Définissez votre objectif</a:t>
            </a:r>
          </a:p>
          <a:p>
            <a:pPr marL="1711291" lvl="3" indent="-342900">
              <a:spcBef>
                <a:spcPts val="0"/>
              </a:spcBef>
              <a:buClr>
                <a:schemeClr val="tx1"/>
              </a:buClr>
              <a:buSzPct val="100000"/>
              <a:buFont typeface="Wingdings" panose="05000000000000000000" pitchFamily="2" charset="2"/>
              <a:buChar char="Ø"/>
            </a:pPr>
            <a:endParaRPr lang="en-US" sz="2000" dirty="0">
              <a:solidFill>
                <a:srgbClr val="55565A"/>
              </a:solidFill>
            </a:endParaRPr>
          </a:p>
          <a:p>
            <a:pPr marL="1711291" lvl="3" indent="-342900">
              <a:spcBef>
                <a:spcPts val="0"/>
              </a:spcBef>
              <a:buClr>
                <a:schemeClr val="tx1"/>
              </a:buClr>
              <a:buSzPct val="100000"/>
              <a:buFont typeface="Wingdings" panose="05000000000000000000" pitchFamily="2" charset="2"/>
              <a:buChar char="Ø"/>
            </a:pPr>
            <a:r>
              <a:rPr lang="fr-FR" sz="2000" b="1" dirty="0">
                <a:solidFill>
                  <a:srgbClr val="002060"/>
                </a:solidFill>
              </a:rPr>
              <a:t>2 : Expliquez votre solution</a:t>
            </a:r>
          </a:p>
          <a:p>
            <a:pPr marL="1711291" lvl="3" indent="-342900">
              <a:spcBef>
                <a:spcPts val="0"/>
              </a:spcBef>
              <a:buClr>
                <a:schemeClr val="tx1"/>
              </a:buClr>
              <a:buSzPct val="100000"/>
              <a:buFont typeface="Wingdings" panose="05000000000000000000" pitchFamily="2" charset="2"/>
              <a:buChar char="Ø"/>
            </a:pPr>
            <a:endParaRPr lang="en-US" sz="2000" b="1" dirty="0">
              <a:solidFill>
                <a:srgbClr val="002060"/>
              </a:solidFill>
            </a:endParaRPr>
          </a:p>
          <a:p>
            <a:pPr marL="1711291" lvl="3" indent="-342900">
              <a:spcBef>
                <a:spcPts val="0"/>
              </a:spcBef>
              <a:buClr>
                <a:schemeClr val="tx1"/>
              </a:buClr>
              <a:buSzPct val="100000"/>
              <a:buFont typeface="Wingdings" panose="05000000000000000000" pitchFamily="2" charset="2"/>
              <a:buChar char="Ø"/>
            </a:pPr>
            <a:r>
              <a:rPr lang="fr-FR" sz="2000" b="1" dirty="0">
                <a:solidFill>
                  <a:srgbClr val="002060"/>
                </a:solidFill>
              </a:rPr>
              <a:t>3 : Expliquez ce qui vous distingue des autres</a:t>
            </a:r>
          </a:p>
          <a:p>
            <a:pPr marL="1711291" lvl="3" indent="-342900">
              <a:spcBef>
                <a:spcPts val="0"/>
              </a:spcBef>
              <a:buClr>
                <a:schemeClr val="tx1"/>
              </a:buClr>
              <a:buSzPct val="100000"/>
              <a:buFont typeface="Wingdings" panose="05000000000000000000" pitchFamily="2" charset="2"/>
              <a:buChar char="Ø"/>
            </a:pPr>
            <a:endParaRPr lang="en-US" sz="2000" b="1" dirty="0">
              <a:solidFill>
                <a:srgbClr val="002060"/>
              </a:solidFill>
            </a:endParaRPr>
          </a:p>
          <a:p>
            <a:pPr marL="1711291" lvl="3" indent="-342900">
              <a:spcBef>
                <a:spcPts val="0"/>
              </a:spcBef>
              <a:buClr>
                <a:schemeClr val="tx1"/>
              </a:buClr>
              <a:buSzPct val="100000"/>
              <a:buFont typeface="Wingdings" panose="05000000000000000000" pitchFamily="2" charset="2"/>
              <a:buChar char="Ø"/>
            </a:pPr>
            <a:r>
              <a:rPr lang="fr-FR" sz="2000" b="1" dirty="0">
                <a:solidFill>
                  <a:srgbClr val="002060"/>
                </a:solidFill>
              </a:rPr>
              <a:t>4 : Concluez</a:t>
            </a:r>
          </a:p>
          <a:p>
            <a:pPr marL="1711291" lvl="3" indent="-342900">
              <a:spcBef>
                <a:spcPts val="0"/>
              </a:spcBef>
              <a:buClr>
                <a:schemeClr val="tx1"/>
              </a:buClr>
              <a:buSzPct val="100000"/>
              <a:buFont typeface="Wingdings" panose="05000000000000000000" pitchFamily="2" charset="2"/>
              <a:buChar char="Ø"/>
            </a:pPr>
            <a:endParaRPr lang="en-US" sz="2000" b="1" dirty="0">
              <a:solidFill>
                <a:srgbClr val="002060"/>
              </a:solidFill>
            </a:endParaRPr>
          </a:p>
          <a:p>
            <a:pPr marL="1711291" lvl="3" indent="-342900">
              <a:spcBef>
                <a:spcPts val="0"/>
              </a:spcBef>
              <a:buClr>
                <a:schemeClr val="tx1"/>
              </a:buClr>
              <a:buSzPct val="100000"/>
              <a:buFont typeface="Wingdings" panose="05000000000000000000" pitchFamily="2" charset="2"/>
              <a:buChar char="Ø"/>
            </a:pPr>
            <a:r>
              <a:rPr lang="fr-FR" sz="2000" b="1" dirty="0">
                <a:solidFill>
                  <a:srgbClr val="002060"/>
                </a:solidFill>
              </a:rPr>
              <a:t>5 : Affinez et entraînez-vous</a:t>
            </a:r>
          </a:p>
        </p:txBody>
      </p:sp>
      <p:sp>
        <p:nvSpPr>
          <p:cNvPr id="5" name="Text Placeholder 2"/>
          <p:cNvSpPr txBox="1">
            <a:spLocks/>
          </p:cNvSpPr>
          <p:nvPr/>
        </p:nvSpPr>
        <p:spPr>
          <a:xfrm>
            <a:off x="2209800" y="5486400"/>
            <a:ext cx="8534400" cy="750992"/>
          </a:xfrm>
          <a:prstGeom prst="rect">
            <a:avLst/>
          </a:prstGeom>
        </p:spPr>
        <p:txBody>
          <a:bodyPr/>
          <a:lstStyle>
            <a:lvl1pPr marL="0" indent="0" algn="l" rtl="0" eaLnBrk="1" fontAlgn="base" hangingPunct="1">
              <a:spcBef>
                <a:spcPct val="20000"/>
              </a:spcBef>
              <a:spcAft>
                <a:spcPct val="0"/>
              </a:spcAft>
              <a:buFont typeface="Arial" pitchFamily="34" charset="0"/>
              <a:buNone/>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endParaRPr lang="en-US" kern="0" dirty="0"/>
          </a:p>
        </p:txBody>
      </p:sp>
    </p:spTree>
    <p:extLst>
      <p:ext uri="{BB962C8B-B14F-4D97-AF65-F5344CB8AC3E}">
        <p14:creationId xmlns:p14="http://schemas.microsoft.com/office/powerpoint/2010/main" val="247599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Effect transition="in" filter="fade">
                                      <p:cBhvr>
                                        <p:cTn id="14" dur="1000"/>
                                        <p:tgtEl>
                                          <p:spTgt spid="3">
                                            <p:txEl>
                                              <p:pRg st="7" end="7"/>
                                            </p:txEl>
                                          </p:spTgt>
                                        </p:tgtEl>
                                      </p:cBhvr>
                                    </p:animEffect>
                                    <p:anim calcmode="lin" valueType="num">
                                      <p:cBhvr>
                                        <p:cTn id="1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1000"/>
                                        <p:tgtEl>
                                          <p:spTgt spid="3">
                                            <p:txEl>
                                              <p:pRg st="9" end="9"/>
                                            </p:txEl>
                                          </p:spTgt>
                                        </p:tgtEl>
                                      </p:cBhvr>
                                    </p:animEffect>
                                    <p:anim calcmode="lin" valueType="num">
                                      <p:cBhvr>
                                        <p:cTn id="2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animEffect transition="in" filter="fade">
                                      <p:cBhvr>
                                        <p:cTn id="28" dur="1000"/>
                                        <p:tgtEl>
                                          <p:spTgt spid="3">
                                            <p:txEl>
                                              <p:pRg st="11" end="11"/>
                                            </p:txEl>
                                          </p:spTgt>
                                        </p:tgtEl>
                                      </p:cBhvr>
                                    </p:animEffect>
                                    <p:anim calcmode="lin" valueType="num">
                                      <p:cBhvr>
                                        <p:cTn id="29"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animEffect transition="in" filter="fade">
                                      <p:cBhvr>
                                        <p:cTn id="35" dur="1000"/>
                                        <p:tgtEl>
                                          <p:spTgt spid="3">
                                            <p:txEl>
                                              <p:pRg st="13" end="13"/>
                                            </p:txEl>
                                          </p:spTgt>
                                        </p:tgtEl>
                                      </p:cBhvr>
                                    </p:animEffect>
                                    <p:anim calcmode="lin" valueType="num">
                                      <p:cBhvr>
                                        <p:cTn id="36"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44078"/>
            <a:ext cx="9753600" cy="533400"/>
          </a:xfrm>
        </p:spPr>
        <p:txBody>
          <a:bodyPr>
            <a:normAutofit fontScale="90000"/>
          </a:bodyPr>
          <a:lstStyle/>
          <a:p>
            <a:r>
              <a:rPr lang="fr-FR">
                <a:solidFill>
                  <a:srgbClr val="002060"/>
                </a:solidFill>
              </a:rPr>
              <a:t>4 :  Promouvoir le nouveau club</a:t>
            </a:r>
          </a:p>
        </p:txBody>
      </p:sp>
      <p:sp>
        <p:nvSpPr>
          <p:cNvPr id="3" name="Text Placeholder 2"/>
          <p:cNvSpPr>
            <a:spLocks noGrp="1"/>
          </p:cNvSpPr>
          <p:nvPr>
            <p:ph type="body" sz="quarter" idx="10"/>
          </p:nvPr>
        </p:nvSpPr>
        <p:spPr>
          <a:xfrm>
            <a:off x="762000" y="1402082"/>
            <a:ext cx="9144000" cy="1036318"/>
          </a:xfrm>
        </p:spPr>
        <p:txBody>
          <a:bodyPr/>
          <a:lstStyle/>
          <a:p>
            <a:endParaRPr lang="en-US" sz="2000" dirty="0">
              <a:solidFill>
                <a:schemeClr val="accent6">
                  <a:lumMod val="75000"/>
                  <a:lumOff val="25000"/>
                </a:schemeClr>
              </a:solidFill>
            </a:endParaRPr>
          </a:p>
          <a:p>
            <a:r>
              <a:rPr lang="fr-FR" sz="2400" dirty="0">
                <a:solidFill>
                  <a:schemeClr val="accent6">
                    <a:lumMod val="75000"/>
                    <a:lumOff val="25000"/>
                  </a:schemeClr>
                </a:solidFill>
              </a:rPr>
              <a:t>Voici un exemple de présentation éclair. </a:t>
            </a:r>
          </a:p>
        </p:txBody>
      </p:sp>
      <p:sp>
        <p:nvSpPr>
          <p:cNvPr id="4" name="Text Placeholder 3"/>
          <p:cNvSpPr>
            <a:spLocks noGrp="1"/>
          </p:cNvSpPr>
          <p:nvPr>
            <p:ph type="body" sz="quarter" idx="11"/>
          </p:nvPr>
        </p:nvSpPr>
        <p:spPr>
          <a:xfrm>
            <a:off x="1371600" y="2863004"/>
            <a:ext cx="8763000" cy="3613996"/>
          </a:xfrm>
        </p:spPr>
        <p:txBody>
          <a:bodyPr/>
          <a:lstStyle/>
          <a:p>
            <a:r>
              <a:rPr lang="fr-FR" sz="2000" dirty="0">
                <a:solidFill>
                  <a:srgbClr val="002060"/>
                </a:solidFill>
              </a:rPr>
              <a:t>Les Lions sont des hommes et des femmes dont l’action a un impact chaque jour partout dans le monde. Avec plus de 1,4 million de membres dans plus de 200 pays et territoires, les Lions aident les non-voyants et les malvoyants, soutiennent les jeunes, nourrissent les affamés, proposent des solutions aux épidémies globales comme le diabète, interviennent dès qu'un désastre frappe et s'engagent avec conviction à répondre aux besoins de collectivités du monde entier.</a:t>
            </a:r>
          </a:p>
          <a:p>
            <a:endParaRPr lang="en-US" sz="2000" dirty="0"/>
          </a:p>
        </p:txBody>
      </p:sp>
      <p:sp>
        <p:nvSpPr>
          <p:cNvPr id="5" name="Text Placeholder 2"/>
          <p:cNvSpPr txBox="1">
            <a:spLocks/>
          </p:cNvSpPr>
          <p:nvPr/>
        </p:nvSpPr>
        <p:spPr>
          <a:xfrm>
            <a:off x="2209800" y="5486400"/>
            <a:ext cx="8534400" cy="750992"/>
          </a:xfrm>
          <a:prstGeom prst="rect">
            <a:avLst/>
          </a:prstGeom>
        </p:spPr>
        <p:txBody>
          <a:bodyPr/>
          <a:lstStyle>
            <a:lvl1pPr marL="0" indent="0" algn="l" rtl="0" eaLnBrk="1" fontAlgn="base" hangingPunct="1">
              <a:spcBef>
                <a:spcPct val="20000"/>
              </a:spcBef>
              <a:spcAft>
                <a:spcPct val="0"/>
              </a:spcAft>
              <a:buFont typeface="Arial" pitchFamily="34" charset="0"/>
              <a:buNone/>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endParaRPr lang="en-US" kern="0" dirty="0"/>
          </a:p>
        </p:txBody>
      </p:sp>
    </p:spTree>
    <p:extLst>
      <p:ext uri="{BB962C8B-B14F-4D97-AF65-F5344CB8AC3E}">
        <p14:creationId xmlns:p14="http://schemas.microsoft.com/office/powerpoint/2010/main" val="3062076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ackground - Solid">
            <a:extLst>
              <a:ext uri="{FF2B5EF4-FFF2-40B4-BE49-F238E27FC236}">
                <a16:creationId xmlns:a16="http://schemas.microsoft.com/office/drawing/2014/main" id="{26686E2C-7ED9-1544-816E-ED77CB499B76}"/>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lt1">
                  <a:alpha val="44000"/>
                </a:schemeClr>
              </a:solidFill>
            </a:endParaRPr>
          </a:p>
        </p:txBody>
      </p:sp>
      <p:sp>
        <p:nvSpPr>
          <p:cNvPr id="24" name="Freeform 23">
            <a:extLst>
              <a:ext uri="{FF2B5EF4-FFF2-40B4-BE49-F238E27FC236}">
                <a16:creationId xmlns:a16="http://schemas.microsoft.com/office/drawing/2014/main" id="{E39E4B24-8DD0-8746-989F-ADE4C1B100E8}"/>
              </a:ext>
            </a:extLst>
          </p:cNvPr>
          <p:cNvSpPr/>
          <p:nvPr/>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a:solidFill>
                <a:schemeClr val="lt1">
                  <a:alpha val="44000"/>
                </a:schemeClr>
              </a:solidFill>
            </a:endParaRPr>
          </a:p>
        </p:txBody>
      </p:sp>
      <p:grpSp>
        <p:nvGrpSpPr>
          <p:cNvPr id="2" name="Group 1">
            <a:extLst>
              <a:ext uri="{FF2B5EF4-FFF2-40B4-BE49-F238E27FC236}">
                <a16:creationId xmlns:a16="http://schemas.microsoft.com/office/drawing/2014/main" id="{04565E04-6750-604C-B216-14F6DB223BE5}"/>
              </a:ext>
            </a:extLst>
          </p:cNvPr>
          <p:cNvGrpSpPr/>
          <p:nvPr/>
        </p:nvGrpSpPr>
        <p:grpSpPr>
          <a:xfrm>
            <a:off x="4955038" y="0"/>
            <a:ext cx="1677492" cy="6858000"/>
            <a:chOff x="3697870" y="0"/>
            <a:chExt cx="1677492" cy="6858000"/>
          </a:xfrm>
        </p:grpSpPr>
        <p:sp>
          <p:nvSpPr>
            <p:cNvPr id="17" name="Freeform 16">
              <a:extLst>
                <a:ext uri="{FF2B5EF4-FFF2-40B4-BE49-F238E27FC236}">
                  <a16:creationId xmlns:a16="http://schemas.microsoft.com/office/drawing/2014/main" id="{0ABA8735-21A0-D941-BAFF-2C6DFDE50D15}"/>
                </a:ext>
              </a:extLst>
            </p:cNvPr>
            <p:cNvSpPr/>
            <p:nvPr/>
          </p:nvSpPr>
          <p:spPr>
            <a:xfrm>
              <a:off x="3697870"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a:solidFill>
                  <a:schemeClr val="lt1">
                    <a:alpha val="44000"/>
                  </a:schemeClr>
                </a:solidFill>
              </a:endParaRPr>
            </a:p>
          </p:txBody>
        </p:sp>
        <p:sp>
          <p:nvSpPr>
            <p:cNvPr id="19" name="Freeform 18">
              <a:extLst>
                <a:ext uri="{FF2B5EF4-FFF2-40B4-BE49-F238E27FC236}">
                  <a16:creationId xmlns:a16="http://schemas.microsoft.com/office/drawing/2014/main" id="{1AABB41B-29AE-AA4C-A273-97195EE7BD4E}"/>
                </a:ext>
              </a:extLst>
            </p:cNvPr>
            <p:cNvSpPr/>
            <p:nvPr/>
          </p:nvSpPr>
          <p:spPr>
            <a:xfrm>
              <a:off x="4014393"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a:solidFill>
                  <a:schemeClr val="lt1">
                    <a:alpha val="44000"/>
                  </a:schemeClr>
                </a:solidFill>
              </a:endParaRPr>
            </a:p>
          </p:txBody>
        </p:sp>
      </p:grpSp>
      <p:sp>
        <p:nvSpPr>
          <p:cNvPr id="26" name="Body Copy">
            <a:extLst>
              <a:ext uri="{FF2B5EF4-FFF2-40B4-BE49-F238E27FC236}">
                <a16:creationId xmlns:a16="http://schemas.microsoft.com/office/drawing/2014/main" id="{2E50E5EB-D1FE-7D49-B16E-C5870ABEC04F}"/>
              </a:ext>
            </a:extLst>
          </p:cNvPr>
          <p:cNvSpPr txBox="1">
            <a:spLocks/>
          </p:cNvSpPr>
          <p:nvPr/>
        </p:nvSpPr>
        <p:spPr>
          <a:xfrm>
            <a:off x="6826823" y="1670333"/>
            <a:ext cx="4914756" cy="3517332"/>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Clr>
                <a:srgbClr val="EBB700"/>
              </a:buClr>
              <a:buSzPct val="100000"/>
            </a:pPr>
            <a:br>
              <a:rPr lang="fr-FR">
                <a:solidFill>
                  <a:srgbClr val="0D2240"/>
                </a:solidFill>
                <a:latin typeface="Arial" charset="0"/>
                <a:ea typeface="Arial" charset="0"/>
                <a:cs typeface="Arial" charset="0"/>
              </a:rPr>
            </a:br>
            <a:endParaRPr lang="fr-FR">
              <a:solidFill>
                <a:srgbClr val="0D2240"/>
              </a:solidFill>
              <a:latin typeface="Arial" charset="0"/>
              <a:ea typeface="Arial" charset="0"/>
              <a:cs typeface="Arial" charset="0"/>
            </a:endParaRPr>
          </a:p>
          <a:p>
            <a:pPr marL="342900" indent="-342900">
              <a:buClr>
                <a:srgbClr val="EBB700"/>
              </a:buClr>
              <a:buSzPct val="100000"/>
              <a:buFont typeface="Lucida Grande" panose="020B0600040502020204" pitchFamily="34" charset="0"/>
              <a:buChar char="▶"/>
            </a:pPr>
            <a:endParaRPr lang="en-US" kern="0" dirty="0">
              <a:solidFill>
                <a:srgbClr val="0D2240"/>
              </a:solidFill>
              <a:latin typeface="Arial" charset="0"/>
              <a:ea typeface="Arial" charset="0"/>
              <a:cs typeface="Arial" charset="0"/>
            </a:endParaRPr>
          </a:p>
          <a:p>
            <a:pPr marL="342900" indent="-342900">
              <a:buClr>
                <a:srgbClr val="EBB700"/>
              </a:buClr>
              <a:buSzPct val="100000"/>
              <a:buFont typeface="Lucida Grande" panose="020B0600040502020204" pitchFamily="34" charset="0"/>
              <a:buChar char="▶"/>
            </a:pPr>
            <a:endParaRPr lang="en-US" kern="0" dirty="0">
              <a:solidFill>
                <a:srgbClr val="0D2240"/>
              </a:solidFill>
              <a:latin typeface="Arial" charset="0"/>
              <a:ea typeface="Arial" charset="0"/>
              <a:cs typeface="Arial" charset="0"/>
            </a:endParaRPr>
          </a:p>
          <a:p>
            <a:pPr marL="342900" indent="-342900">
              <a:buClr>
                <a:srgbClr val="EBB700"/>
              </a:buClr>
              <a:buSzPct val="100000"/>
              <a:buFont typeface="Lucida Grande" panose="020B0600040502020204" pitchFamily="34" charset="0"/>
              <a:buChar char="▶"/>
            </a:pPr>
            <a:endParaRPr lang="en-US" kern="0" dirty="0">
              <a:solidFill>
                <a:srgbClr val="0D2240"/>
              </a:solidFill>
              <a:latin typeface="Arial" charset="0"/>
              <a:ea typeface="Arial" charset="0"/>
              <a:cs typeface="Arial" charset="0"/>
            </a:endParaRPr>
          </a:p>
          <a:p>
            <a:pPr marL="342900" indent="-342900">
              <a:buClr>
                <a:srgbClr val="EBB700"/>
              </a:buClr>
              <a:buSzPct val="100000"/>
              <a:buFont typeface="Lucida Grande" panose="020B0600040502020204" pitchFamily="34" charset="0"/>
              <a:buChar char="▶"/>
            </a:pPr>
            <a:endParaRPr lang="en-US" kern="0" dirty="0">
              <a:solidFill>
                <a:srgbClr val="0D2240"/>
              </a:solidFill>
              <a:latin typeface="Arial" charset="0"/>
              <a:ea typeface="Arial" charset="0"/>
              <a:cs typeface="Arial" charset="0"/>
            </a:endParaRPr>
          </a:p>
          <a:p>
            <a:pPr marL="342900" indent="-342900">
              <a:buClr>
                <a:srgbClr val="EBB700"/>
              </a:buClr>
              <a:buSzPct val="100000"/>
              <a:buFont typeface="Lucida Grande" panose="020B0600040502020204" pitchFamily="34" charset="0"/>
              <a:buChar char="▶"/>
            </a:pPr>
            <a:endParaRPr lang="en-US" kern="0" dirty="0">
              <a:solidFill>
                <a:srgbClr val="0D2240"/>
              </a:solidFill>
              <a:latin typeface="Arial" charset="0"/>
              <a:ea typeface="Arial" charset="0"/>
              <a:cs typeface="Arial" charset="0"/>
            </a:endParaRPr>
          </a:p>
          <a:p>
            <a:pPr marL="342900" indent="-342900">
              <a:buClr>
                <a:srgbClr val="EBB700"/>
              </a:buClr>
              <a:buSzPct val="100000"/>
              <a:buFont typeface="Lucida Grande" panose="020B0600040502020204" pitchFamily="34" charset="0"/>
              <a:buChar char="▶"/>
            </a:pPr>
            <a:endParaRPr lang="en-US" kern="0" dirty="0">
              <a:solidFill>
                <a:srgbClr val="0D2240"/>
              </a:solidFill>
              <a:latin typeface="Arial" charset="0"/>
              <a:ea typeface="Arial" charset="0"/>
              <a:cs typeface="Arial" charset="0"/>
            </a:endParaRPr>
          </a:p>
        </p:txBody>
      </p:sp>
      <p:sp>
        <p:nvSpPr>
          <p:cNvPr id="25" name="Large #">
            <a:extLst>
              <a:ext uri="{FF2B5EF4-FFF2-40B4-BE49-F238E27FC236}">
                <a16:creationId xmlns:a16="http://schemas.microsoft.com/office/drawing/2014/main" id="{2E20D425-63F8-344E-9EAF-9DA816EF30EC}"/>
              </a:ext>
            </a:extLst>
          </p:cNvPr>
          <p:cNvSpPr txBox="1"/>
          <p:nvPr/>
        </p:nvSpPr>
        <p:spPr>
          <a:xfrm>
            <a:off x="179053" y="2007672"/>
            <a:ext cx="5092507" cy="2016129"/>
          </a:xfrm>
          <a:prstGeom prst="rect">
            <a:avLst/>
          </a:prstGeom>
          <a:noFill/>
        </p:spPr>
        <p:txBody>
          <a:bodyPr wrap="square" rtlCol="0" anchor="b">
            <a:spAutoFit/>
          </a:bodyPr>
          <a:lstStyle/>
          <a:p>
            <a:pPr algn="ctr">
              <a:lnSpc>
                <a:spcPts val="8000"/>
              </a:lnSpc>
            </a:pPr>
            <a:r>
              <a:rPr lang="fr-FR" sz="4400" b="1">
                <a:solidFill>
                  <a:schemeClr val="bg1"/>
                </a:solidFill>
                <a:latin typeface="Arial" panose="020B0604020202020204" pitchFamily="34" charset="0"/>
                <a:ea typeface="Arial" charset="0"/>
                <a:cs typeface="Arial" panose="020B0604020202020204" pitchFamily="34" charset="0"/>
              </a:rPr>
              <a:t>Avantages de l’affiliation Lions</a:t>
            </a:r>
          </a:p>
        </p:txBody>
      </p:sp>
      <p:sp>
        <p:nvSpPr>
          <p:cNvPr id="28" name="Rectangle 27">
            <a:extLst>
              <a:ext uri="{FF2B5EF4-FFF2-40B4-BE49-F238E27FC236}">
                <a16:creationId xmlns:a16="http://schemas.microsoft.com/office/drawing/2014/main" id="{1F2A9514-7C35-AB43-B22D-AC06B53DD328}"/>
              </a:ext>
            </a:extLst>
          </p:cNvPr>
          <p:cNvSpPr/>
          <p:nvPr/>
        </p:nvSpPr>
        <p:spPr>
          <a:xfrm rot="5400000">
            <a:off x="2607323" y="2146476"/>
            <a:ext cx="185822" cy="406708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2" name="Page Number - Blue">
            <a:extLst>
              <a:ext uri="{FF2B5EF4-FFF2-40B4-BE49-F238E27FC236}">
                <a16:creationId xmlns:a16="http://schemas.microsoft.com/office/drawing/2014/main" id="{9EF8C11C-B97D-B04F-8EC2-671F9B1B84DF}"/>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17</a:t>
            </a:fld>
            <a:endParaRPr lang="en-US" sz="1000">
              <a:solidFill>
                <a:srgbClr val="00338D"/>
              </a:solidFill>
            </a:endParaRPr>
          </a:p>
        </p:txBody>
      </p:sp>
      <p:pic>
        <p:nvPicPr>
          <p:cNvPr id="11" name="Picture 10">
            <a:extLst>
              <a:ext uri="{FF2B5EF4-FFF2-40B4-BE49-F238E27FC236}">
                <a16:creationId xmlns:a16="http://schemas.microsoft.com/office/drawing/2014/main" id="{E71325D6-7824-F444-951E-D53971D53FB6}"/>
              </a:ext>
            </a:extLst>
          </p:cNvPr>
          <p:cNvPicPr>
            <a:picLocks noChangeAspect="1"/>
          </p:cNvPicPr>
          <p:nvPr/>
        </p:nvPicPr>
        <p:blipFill>
          <a:blip r:embed="rId3"/>
          <a:srcRect/>
          <a:stretch/>
        </p:blipFill>
        <p:spPr>
          <a:xfrm>
            <a:off x="11286103" y="202119"/>
            <a:ext cx="741108" cy="702199"/>
          </a:xfrm>
          <a:prstGeom prst="rect">
            <a:avLst/>
          </a:prstGeom>
        </p:spPr>
      </p:pic>
      <p:sp>
        <p:nvSpPr>
          <p:cNvPr id="6" name="TextBox 5">
            <a:extLst>
              <a:ext uri="{FF2B5EF4-FFF2-40B4-BE49-F238E27FC236}">
                <a16:creationId xmlns:a16="http://schemas.microsoft.com/office/drawing/2014/main" id="{A795A200-D617-4A7B-BEF5-2EABABA85E38}"/>
              </a:ext>
            </a:extLst>
          </p:cNvPr>
          <p:cNvSpPr txBox="1"/>
          <p:nvPr/>
        </p:nvSpPr>
        <p:spPr>
          <a:xfrm>
            <a:off x="7451005" y="1631076"/>
            <a:ext cx="5551185" cy="3970318"/>
          </a:xfrm>
          <a:prstGeom prst="rect">
            <a:avLst/>
          </a:prstGeom>
          <a:noFill/>
        </p:spPr>
        <p:txBody>
          <a:bodyPr wrap="square" rtlCol="0">
            <a:spAutoFit/>
          </a:bodyPr>
          <a:lstStyle/>
          <a:p>
            <a:pPr marL="342900" indent="-342900">
              <a:buClr>
                <a:schemeClr val="tx1"/>
              </a:buClr>
              <a:buSzPct val="100000"/>
              <a:buFont typeface="Wingdings" panose="05000000000000000000" pitchFamily="2" charset="2"/>
              <a:buChar char="Ø"/>
            </a:pPr>
            <a:r>
              <a:rPr lang="fr-FR" dirty="0">
                <a:solidFill>
                  <a:schemeClr val="accent6">
                    <a:lumMod val="75000"/>
                    <a:lumOff val="25000"/>
                  </a:schemeClr>
                </a:solidFill>
                <a:ea typeface="Calibri" panose="020F0502020204030204" pitchFamily="34" charset="0"/>
                <a:cs typeface="Times New Roman" panose="02020603050405020304" pitchFamily="18" charset="0"/>
              </a:rPr>
              <a:t>Agir concrètement</a:t>
            </a:r>
          </a:p>
          <a:p>
            <a:pPr marL="342900" indent="-342900">
              <a:buClr>
                <a:schemeClr val="tx1"/>
              </a:buClr>
              <a:buSzPct val="100000"/>
              <a:buFont typeface="Wingdings" panose="05000000000000000000" pitchFamily="2" charset="2"/>
              <a:buChar char="Ø"/>
            </a:pPr>
            <a:endParaRPr lang="en-US" altLang="en-US" dirty="0">
              <a:solidFill>
                <a:schemeClr val="accent6">
                  <a:lumMod val="75000"/>
                  <a:lumOff val="25000"/>
                </a:schemeClr>
              </a:solidFill>
              <a:ea typeface="Calibri" panose="020F0502020204030204" pitchFamily="34" charset="0"/>
              <a:cs typeface="Times New Roman" panose="02020603050405020304" pitchFamily="18" charset="0"/>
            </a:endParaRPr>
          </a:p>
          <a:p>
            <a:pPr marL="342900" indent="-342900">
              <a:buClr>
                <a:schemeClr val="tx1"/>
              </a:buClr>
              <a:buSzPct val="100000"/>
              <a:buFont typeface="Wingdings" panose="05000000000000000000" pitchFamily="2" charset="2"/>
              <a:buChar char="Ø"/>
            </a:pPr>
            <a:r>
              <a:rPr lang="fr-FR" dirty="0">
                <a:solidFill>
                  <a:schemeClr val="accent6">
                    <a:lumMod val="75000"/>
                    <a:lumOff val="25000"/>
                  </a:schemeClr>
                </a:solidFill>
                <a:ea typeface="Calibri" panose="020F0502020204030204" pitchFamily="34" charset="0"/>
                <a:cs typeface="Times New Roman" panose="02020603050405020304" pitchFamily="18" charset="0"/>
              </a:rPr>
              <a:t>Servir avec fierté</a:t>
            </a:r>
          </a:p>
          <a:p>
            <a:pPr marL="342900" indent="-342900">
              <a:buClr>
                <a:schemeClr val="tx1"/>
              </a:buClr>
              <a:buSzPct val="100000"/>
              <a:buFont typeface="Wingdings" panose="05000000000000000000" pitchFamily="2" charset="2"/>
              <a:buChar char="Ø"/>
            </a:pPr>
            <a:endParaRPr lang="en-US" altLang="en-US" dirty="0">
              <a:solidFill>
                <a:schemeClr val="accent6">
                  <a:lumMod val="75000"/>
                  <a:lumOff val="25000"/>
                </a:schemeClr>
              </a:solidFill>
              <a:ea typeface="Calibri" panose="020F0502020204030204" pitchFamily="34" charset="0"/>
              <a:cs typeface="Times New Roman" panose="02020603050405020304" pitchFamily="18" charset="0"/>
            </a:endParaRPr>
          </a:p>
          <a:p>
            <a:pPr marL="342900" indent="-342900">
              <a:buClr>
                <a:schemeClr val="tx1"/>
              </a:buClr>
              <a:buSzPct val="100000"/>
              <a:buFont typeface="Wingdings" panose="05000000000000000000" pitchFamily="2" charset="2"/>
              <a:buChar char="Ø"/>
            </a:pPr>
            <a:r>
              <a:rPr lang="fr-FR" dirty="0">
                <a:solidFill>
                  <a:schemeClr val="accent6">
                    <a:lumMod val="75000"/>
                    <a:lumOff val="25000"/>
                  </a:schemeClr>
                </a:solidFill>
                <a:ea typeface="Calibri" panose="020F0502020204030204" pitchFamily="34" charset="0"/>
                <a:cs typeface="Times New Roman" panose="02020603050405020304" pitchFamily="18" charset="0"/>
              </a:rPr>
              <a:t>Développer son réseau</a:t>
            </a:r>
          </a:p>
          <a:p>
            <a:pPr marL="342900" indent="-342900">
              <a:buClr>
                <a:schemeClr val="tx1"/>
              </a:buClr>
              <a:buSzPct val="100000"/>
              <a:buFont typeface="Wingdings" panose="05000000000000000000" pitchFamily="2" charset="2"/>
              <a:buChar char="Ø"/>
            </a:pPr>
            <a:endParaRPr lang="en-US" altLang="en-US" dirty="0">
              <a:solidFill>
                <a:schemeClr val="accent6">
                  <a:lumMod val="75000"/>
                  <a:lumOff val="25000"/>
                </a:schemeClr>
              </a:solidFill>
              <a:ea typeface="Calibri" panose="020F0502020204030204" pitchFamily="34" charset="0"/>
              <a:cs typeface="Times New Roman" panose="02020603050405020304" pitchFamily="18" charset="0"/>
            </a:endParaRPr>
          </a:p>
          <a:p>
            <a:pPr marL="342900" indent="-342900">
              <a:buClr>
                <a:schemeClr val="tx1"/>
              </a:buClr>
              <a:buSzPct val="100000"/>
              <a:buFont typeface="Wingdings" panose="05000000000000000000" pitchFamily="2" charset="2"/>
              <a:buChar char="Ø"/>
            </a:pPr>
            <a:r>
              <a:rPr lang="fr-FR" dirty="0">
                <a:solidFill>
                  <a:schemeClr val="accent6">
                    <a:lumMod val="75000"/>
                    <a:lumOff val="25000"/>
                  </a:schemeClr>
                </a:solidFill>
                <a:ea typeface="Calibri" panose="020F0502020204030204" pitchFamily="34" charset="0"/>
                <a:cs typeface="Times New Roman" panose="02020603050405020304" pitchFamily="18" charset="0"/>
              </a:rPr>
              <a:t>Faire sienne la réputation des Lions </a:t>
            </a:r>
          </a:p>
          <a:p>
            <a:pPr marL="342900" indent="-342900">
              <a:buClr>
                <a:schemeClr val="tx1"/>
              </a:buClr>
              <a:buSzPct val="100000"/>
              <a:buFont typeface="Wingdings" panose="05000000000000000000" pitchFamily="2" charset="2"/>
              <a:buChar char="Ø"/>
            </a:pPr>
            <a:endParaRPr lang="en-US" altLang="en-US" dirty="0">
              <a:solidFill>
                <a:schemeClr val="accent6">
                  <a:lumMod val="75000"/>
                  <a:lumOff val="25000"/>
                </a:schemeClr>
              </a:solidFill>
              <a:ea typeface="Calibri" panose="020F0502020204030204" pitchFamily="34" charset="0"/>
              <a:cs typeface="Times New Roman" panose="02020603050405020304" pitchFamily="18" charset="0"/>
            </a:endParaRPr>
          </a:p>
          <a:p>
            <a:pPr marL="342900" indent="-342900">
              <a:buClr>
                <a:schemeClr val="tx1"/>
              </a:buClr>
              <a:buSzPct val="100000"/>
              <a:buFont typeface="Wingdings" panose="05000000000000000000" pitchFamily="2" charset="2"/>
              <a:buChar char="Ø"/>
            </a:pPr>
            <a:r>
              <a:rPr lang="fr-FR" dirty="0">
                <a:solidFill>
                  <a:schemeClr val="accent6">
                    <a:lumMod val="75000"/>
                    <a:lumOff val="25000"/>
                  </a:schemeClr>
                </a:solidFill>
                <a:ea typeface="Calibri" panose="020F0502020204030204" pitchFamily="34" charset="0"/>
                <a:cs typeface="Times New Roman" panose="02020603050405020304" pitchFamily="18" charset="0"/>
              </a:rPr>
              <a:t>Se faire des amis</a:t>
            </a:r>
          </a:p>
          <a:p>
            <a:pPr marL="342900" indent="-342900">
              <a:buClr>
                <a:schemeClr val="tx1"/>
              </a:buClr>
              <a:buSzPct val="100000"/>
              <a:buFont typeface="Wingdings" panose="05000000000000000000" pitchFamily="2" charset="2"/>
              <a:buChar char="Ø"/>
            </a:pPr>
            <a:endParaRPr lang="en-US" altLang="en-US" dirty="0">
              <a:solidFill>
                <a:schemeClr val="accent6">
                  <a:lumMod val="75000"/>
                  <a:lumOff val="25000"/>
                </a:schemeClr>
              </a:solidFill>
              <a:ea typeface="Calibri" panose="020F0502020204030204" pitchFamily="34" charset="0"/>
              <a:cs typeface="Times New Roman" panose="02020603050405020304" pitchFamily="18" charset="0"/>
            </a:endParaRPr>
          </a:p>
          <a:p>
            <a:pPr marL="342900" indent="-342900">
              <a:buClr>
                <a:schemeClr val="tx1"/>
              </a:buClr>
              <a:buSzPct val="100000"/>
              <a:buFont typeface="Wingdings" panose="05000000000000000000" pitchFamily="2" charset="2"/>
              <a:buChar char="Ø"/>
            </a:pPr>
            <a:r>
              <a:rPr lang="fr-FR" dirty="0">
                <a:solidFill>
                  <a:schemeClr val="accent6">
                    <a:lumMod val="75000"/>
                    <a:lumOff val="25000"/>
                  </a:schemeClr>
                </a:solidFill>
                <a:ea typeface="Calibri" panose="020F0502020204030204" pitchFamily="34" charset="0"/>
                <a:cs typeface="Times New Roman" panose="02020603050405020304" pitchFamily="18" charset="0"/>
              </a:rPr>
              <a:t>Afficher ses talents de leader</a:t>
            </a:r>
          </a:p>
          <a:p>
            <a:pPr marL="342900" indent="-342900">
              <a:buClr>
                <a:schemeClr val="tx1"/>
              </a:buClr>
              <a:buSzPct val="100000"/>
              <a:buFont typeface="Wingdings" panose="05000000000000000000" pitchFamily="2" charset="2"/>
              <a:buChar char="Ø"/>
            </a:pPr>
            <a:endParaRPr lang="en-US" altLang="en-US" dirty="0">
              <a:solidFill>
                <a:schemeClr val="accent6">
                  <a:lumMod val="75000"/>
                  <a:lumOff val="25000"/>
                </a:schemeClr>
              </a:solidFill>
              <a:ea typeface="Calibri" panose="020F0502020204030204" pitchFamily="34" charset="0"/>
              <a:cs typeface="Times New Roman" panose="02020603050405020304" pitchFamily="18" charset="0"/>
            </a:endParaRPr>
          </a:p>
          <a:p>
            <a:pPr marL="342900" indent="-342900">
              <a:buClr>
                <a:schemeClr val="tx1"/>
              </a:buClr>
              <a:buSzPct val="100000"/>
              <a:buFont typeface="Wingdings" panose="05000000000000000000" pitchFamily="2" charset="2"/>
              <a:buChar char="Ø"/>
            </a:pPr>
            <a:r>
              <a:rPr lang="fr-FR" dirty="0">
                <a:solidFill>
                  <a:schemeClr val="accent6">
                    <a:lumMod val="75000"/>
                    <a:lumOff val="25000"/>
                  </a:schemeClr>
                </a:solidFill>
                <a:ea typeface="Calibri" panose="020F0502020204030204" pitchFamily="34" charset="0"/>
                <a:cs typeface="Times New Roman" panose="02020603050405020304" pitchFamily="18" charset="0"/>
              </a:rPr>
              <a:t>Recevoir un soutien mondial</a:t>
            </a:r>
          </a:p>
          <a:p>
            <a:pPr marL="342900" indent="-342900">
              <a:buClr>
                <a:srgbClr val="EBB700"/>
              </a:buClr>
              <a:buSzPct val="100000"/>
              <a:buFont typeface="Lucida Grande" panose="020B0600040502020204" pitchFamily="34" charset="0"/>
              <a:buChar char="▶"/>
            </a:pPr>
            <a:endParaRPr lang="en-US" altLang="en-US" dirty="0">
              <a:solidFill>
                <a:schemeClr val="accent6">
                  <a:lumMod val="75000"/>
                  <a:lumOff val="25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1253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8B319C34-80B6-1C42-9976-109BC3094FED}"/>
              </a:ext>
            </a:extLst>
          </p:cNvPr>
          <p:cNvSpPr/>
          <p:nvPr/>
        </p:nvSpPr>
        <p:spPr>
          <a:xfrm>
            <a:off x="0" y="-21020"/>
            <a:ext cx="12192000" cy="6968358"/>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fr-FR">
                <a:solidFill>
                  <a:schemeClr val="lt1">
                    <a:alpha val="44000"/>
                  </a:schemeClr>
                </a:solidFill>
              </a:rPr>
              <a:t>aa</a:t>
            </a:r>
          </a:p>
        </p:txBody>
      </p:sp>
      <p:sp>
        <p:nvSpPr>
          <p:cNvPr id="10" name="Slice - Solid">
            <a:extLst>
              <a:ext uri="{FF2B5EF4-FFF2-40B4-BE49-F238E27FC236}">
                <a16:creationId xmlns:a16="http://schemas.microsoft.com/office/drawing/2014/main" id="{9CD3D0ED-E4E2-A049-B7B9-763B0D61FF42}"/>
              </a:ext>
            </a:extLst>
          </p:cNvPr>
          <p:cNvSpPr/>
          <p:nvPr/>
        </p:nvSpPr>
        <p:spPr>
          <a:xfrm>
            <a:off x="1567194" y="-21020"/>
            <a:ext cx="10658003" cy="6978868"/>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kern="0" dirty="0">
              <a:solidFill>
                <a:srgbClr val="00338D"/>
              </a:solidFill>
              <a:latin typeface="Calibri" panose="020F0502020204030204" pitchFamily="34" charset="0"/>
              <a:cs typeface="Calibri" panose="020F0502020204030204" pitchFamily="34" charset="0"/>
            </a:endParaRPr>
          </a:p>
        </p:txBody>
      </p:sp>
      <p:sp>
        <p:nvSpPr>
          <p:cNvPr id="11" name="Headline">
            <a:extLst>
              <a:ext uri="{FF2B5EF4-FFF2-40B4-BE49-F238E27FC236}">
                <a16:creationId xmlns:a16="http://schemas.microsoft.com/office/drawing/2014/main" id="{072A05E2-273F-E24C-A99A-4B83C2AF402B}"/>
              </a:ext>
            </a:extLst>
          </p:cNvPr>
          <p:cNvSpPr txBox="1">
            <a:spLocks/>
          </p:cNvSpPr>
          <p:nvPr/>
        </p:nvSpPr>
        <p:spPr>
          <a:xfrm>
            <a:off x="195594" y="366726"/>
            <a:ext cx="2743200" cy="1153961"/>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fr-FR" sz="2000">
                <a:solidFill>
                  <a:schemeClr val="bg1"/>
                </a:solidFill>
              </a:rPr>
              <a:t>5 :  </a:t>
            </a:r>
          </a:p>
          <a:p>
            <a:r>
              <a:rPr lang="fr-FR" sz="2000">
                <a:solidFill>
                  <a:schemeClr val="bg1"/>
                </a:solidFill>
              </a:rPr>
              <a:t>Recruter les membres fondateurs</a:t>
            </a:r>
          </a:p>
        </p:txBody>
      </p:sp>
      <p:pic>
        <p:nvPicPr>
          <p:cNvPr id="13" name="Picture 12">
            <a:extLst>
              <a:ext uri="{FF2B5EF4-FFF2-40B4-BE49-F238E27FC236}">
                <a16:creationId xmlns:a16="http://schemas.microsoft.com/office/drawing/2014/main" id="{25335DA3-992D-9440-B1BD-2CA57DF992D3}"/>
              </a:ext>
            </a:extLst>
          </p:cNvPr>
          <p:cNvPicPr>
            <a:picLocks noChangeAspect="1"/>
          </p:cNvPicPr>
          <p:nvPr/>
        </p:nvPicPr>
        <p:blipFill>
          <a:blip r:embed="rId3"/>
          <a:srcRect/>
          <a:stretch/>
        </p:blipFill>
        <p:spPr>
          <a:xfrm>
            <a:off x="195594" y="5944675"/>
            <a:ext cx="741107" cy="702199"/>
          </a:xfrm>
          <a:prstGeom prst="rect">
            <a:avLst/>
          </a:prstGeom>
        </p:spPr>
      </p:pic>
      <p:sp>
        <p:nvSpPr>
          <p:cNvPr id="9" name="Page Number - Blue">
            <a:extLst>
              <a:ext uri="{FF2B5EF4-FFF2-40B4-BE49-F238E27FC236}">
                <a16:creationId xmlns:a16="http://schemas.microsoft.com/office/drawing/2014/main" id="{CA5AE81C-B0D0-1E47-8317-079D20240D3E}"/>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18</a:t>
            </a:fld>
            <a:endParaRPr lang="en-US" sz="1000">
              <a:solidFill>
                <a:srgbClr val="00338D"/>
              </a:solidFill>
            </a:endParaRPr>
          </a:p>
        </p:txBody>
      </p:sp>
      <p:sp>
        <p:nvSpPr>
          <p:cNvPr id="4" name="TextBox 3">
            <a:extLst>
              <a:ext uri="{FF2B5EF4-FFF2-40B4-BE49-F238E27FC236}">
                <a16:creationId xmlns:a16="http://schemas.microsoft.com/office/drawing/2014/main" id="{F02349F4-C57F-4D2A-A00E-7BAA5603B739}"/>
              </a:ext>
            </a:extLst>
          </p:cNvPr>
          <p:cNvSpPr txBox="1"/>
          <p:nvPr/>
        </p:nvSpPr>
        <p:spPr>
          <a:xfrm>
            <a:off x="3134388" y="194080"/>
            <a:ext cx="8600412" cy="923330"/>
          </a:xfrm>
          <a:prstGeom prst="rect">
            <a:avLst/>
          </a:prstGeom>
          <a:noFill/>
        </p:spPr>
        <p:txBody>
          <a:bodyPr wrap="square" rtlCol="0">
            <a:spAutoFit/>
          </a:bodyPr>
          <a:lstStyle/>
          <a:p>
            <a:r>
              <a:rPr lang="fr-FR" dirty="0"/>
              <a:t>Le recrutement est au cœur de la création d’un nouveau club. La roue du recrutement est une méthode efficace pour créer des listes de personnes à inviter à se joindre à votre club.</a:t>
            </a:r>
          </a:p>
        </p:txBody>
      </p:sp>
      <p:graphicFrame>
        <p:nvGraphicFramePr>
          <p:cNvPr id="12" name="Diagram 11">
            <a:extLst>
              <a:ext uri="{FF2B5EF4-FFF2-40B4-BE49-F238E27FC236}">
                <a16:creationId xmlns:a16="http://schemas.microsoft.com/office/drawing/2014/main" id="{C7DE916D-EB47-4ECB-812A-2D18348702D9}"/>
              </a:ext>
            </a:extLst>
          </p:cNvPr>
          <p:cNvGraphicFramePr/>
          <p:nvPr>
            <p:extLst>
              <p:ext uri="{D42A27DB-BD31-4B8C-83A1-F6EECF244321}">
                <p14:modId xmlns:p14="http://schemas.microsoft.com/office/powerpoint/2010/main" val="1194202682"/>
              </p:ext>
            </p:extLst>
          </p:nvPr>
        </p:nvGraphicFramePr>
        <p:xfrm>
          <a:off x="2776206" y="471192"/>
          <a:ext cx="9949194" cy="66912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1856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44078"/>
            <a:ext cx="10591800" cy="533400"/>
          </a:xfrm>
        </p:spPr>
        <p:txBody>
          <a:bodyPr>
            <a:normAutofit fontScale="90000"/>
          </a:bodyPr>
          <a:lstStyle/>
          <a:p>
            <a:r>
              <a:rPr lang="fr-FR">
                <a:solidFill>
                  <a:srgbClr val="002060"/>
                </a:solidFill>
              </a:rPr>
              <a:t>5 : Recruter les membres fondateurs</a:t>
            </a:r>
          </a:p>
        </p:txBody>
      </p:sp>
      <p:sp>
        <p:nvSpPr>
          <p:cNvPr id="4" name="Text Placeholder 3"/>
          <p:cNvSpPr>
            <a:spLocks noGrp="1"/>
          </p:cNvSpPr>
          <p:nvPr>
            <p:ph type="body" sz="quarter" idx="11"/>
          </p:nvPr>
        </p:nvSpPr>
        <p:spPr>
          <a:xfrm>
            <a:off x="461682" y="1295400"/>
            <a:ext cx="5710518" cy="3847207"/>
          </a:xfrm>
        </p:spPr>
        <p:txBody>
          <a:bodyPr/>
          <a:lstStyle/>
          <a:p>
            <a:r>
              <a:rPr lang="fr-FR" sz="2000" b="1" dirty="0">
                <a:solidFill>
                  <a:srgbClr val="002060"/>
                </a:solidFill>
              </a:rPr>
              <a:t>Comment recruter ? </a:t>
            </a:r>
          </a:p>
          <a:p>
            <a:pPr marL="342900" indent="-342900">
              <a:buClr>
                <a:schemeClr val="tx1"/>
              </a:buClr>
              <a:buSzPct val="100000"/>
              <a:buFont typeface="Wingdings" panose="05000000000000000000" pitchFamily="2" charset="2"/>
              <a:buChar char="Ø"/>
            </a:pPr>
            <a:r>
              <a:rPr lang="fr-FR" sz="1800" b="1" dirty="0"/>
              <a:t>Démarchage : </a:t>
            </a:r>
            <a:r>
              <a:rPr lang="fr-FR" sz="1800" dirty="0"/>
              <a:t>Visites personnelles sans rendez-vous</a:t>
            </a:r>
          </a:p>
          <a:p>
            <a:pPr marL="342900" indent="-342900">
              <a:buClr>
                <a:schemeClr val="tx1"/>
              </a:buClr>
              <a:buSzPct val="100000"/>
              <a:buFont typeface="Wingdings" panose="05000000000000000000" pitchFamily="2" charset="2"/>
              <a:buChar char="Ø"/>
            </a:pPr>
            <a:r>
              <a:rPr lang="fr-FR" sz="2000" b="1" dirty="0"/>
              <a:t>Recrutement ciblé : </a:t>
            </a:r>
            <a:r>
              <a:rPr lang="fr-FR" sz="1800" dirty="0"/>
              <a:t>Personnes recommandées par d’autres Lions ou responsables d’entreprise ou responsables locaux importants</a:t>
            </a:r>
          </a:p>
          <a:p>
            <a:pPr marL="342900" indent="-342900">
              <a:buClr>
                <a:schemeClr val="tx1"/>
              </a:buClr>
              <a:buSzPct val="100000"/>
              <a:buFont typeface="Wingdings" panose="05000000000000000000" pitchFamily="2" charset="2"/>
              <a:buChar char="Ø"/>
            </a:pPr>
            <a:r>
              <a:rPr lang="fr-FR" sz="2000" b="1" dirty="0"/>
              <a:t>Conversion de groupe : </a:t>
            </a:r>
            <a:r>
              <a:rPr lang="fr-FR" sz="1800" dirty="0"/>
              <a:t>Visiter un club déjà établi</a:t>
            </a:r>
          </a:p>
          <a:p>
            <a:pPr marL="342900" indent="-342900">
              <a:buClr>
                <a:schemeClr val="tx1"/>
              </a:buClr>
              <a:buSzPct val="100000"/>
              <a:buFont typeface="Wingdings" panose="05000000000000000000" pitchFamily="2" charset="2"/>
              <a:buChar char="Ø"/>
            </a:pPr>
            <a:r>
              <a:rPr lang="fr-FR" sz="2000" b="1" dirty="0"/>
              <a:t>Recrutement de groupe : </a:t>
            </a:r>
            <a:r>
              <a:rPr lang="fr-FR" sz="1800" dirty="0"/>
              <a:t>Stands d’information dans les collectivités ciblées</a:t>
            </a:r>
          </a:p>
          <a:p>
            <a:pPr marL="342900" indent="-342900">
              <a:buClr>
                <a:schemeClr val="tx1"/>
              </a:buClr>
              <a:buSzPct val="100000"/>
              <a:buFont typeface="Wingdings" panose="05000000000000000000" pitchFamily="2" charset="2"/>
              <a:buChar char="Ø"/>
            </a:pPr>
            <a:r>
              <a:rPr lang="fr-FR" sz="2000" b="1" dirty="0"/>
              <a:t>Création d’une branche de club : </a:t>
            </a:r>
            <a:r>
              <a:rPr lang="fr-FR" sz="1800" dirty="0"/>
              <a:t>un petit groupe rejoint un club parent existant avec un projet spécifique.</a:t>
            </a:r>
          </a:p>
          <a:p>
            <a:pPr marL="342900" indent="-342900">
              <a:buClr>
                <a:schemeClr val="tx1"/>
              </a:buClr>
              <a:buSzPct val="100000"/>
              <a:buFont typeface="Wingdings" panose="05000000000000000000" pitchFamily="2" charset="2"/>
              <a:buChar char="Ø"/>
            </a:pPr>
            <a:endParaRPr lang="en-US" sz="1800" dirty="0"/>
          </a:p>
          <a:p>
            <a:pPr marL="342900" indent="-342900">
              <a:buClr>
                <a:srgbClr val="EBB700"/>
              </a:buClr>
              <a:buSzPct val="100000"/>
              <a:buFont typeface="Lucida Grande" panose="020B0600040502020204" pitchFamily="34" charset="0"/>
              <a:buChar char="▶"/>
            </a:pPr>
            <a:endParaRPr lang="en-US" sz="2000" dirty="0">
              <a:solidFill>
                <a:schemeClr val="accent6">
                  <a:lumMod val="75000"/>
                  <a:lumOff val="25000"/>
                </a:schemeClr>
              </a:solidFill>
            </a:endParaRPr>
          </a:p>
          <a:p>
            <a:pPr marL="342900" indent="-342900">
              <a:buClr>
                <a:srgbClr val="EBB700"/>
              </a:buClr>
              <a:buSzPct val="100000"/>
              <a:buFont typeface="Lucida Grande" panose="020B0600040502020204" pitchFamily="34" charset="0"/>
              <a:buChar char="▶"/>
            </a:pPr>
            <a:endParaRPr lang="en-US" sz="2000" dirty="0">
              <a:solidFill>
                <a:schemeClr val="accent6">
                  <a:lumMod val="75000"/>
                  <a:lumOff val="25000"/>
                </a:schemeClr>
              </a:solidFill>
            </a:endParaRPr>
          </a:p>
          <a:p>
            <a:pPr marL="342900" indent="-342900">
              <a:buClr>
                <a:srgbClr val="EBB700"/>
              </a:buClr>
              <a:buSzPct val="100000"/>
              <a:buFont typeface="Lucida Grande" panose="020B0600040502020204" pitchFamily="34" charset="0"/>
              <a:buChar char="▶"/>
            </a:pPr>
            <a:endParaRPr lang="en-US" sz="2000" dirty="0">
              <a:solidFill>
                <a:schemeClr val="accent6">
                  <a:lumMod val="75000"/>
                  <a:lumOff val="25000"/>
                </a:schemeClr>
              </a:solidFill>
            </a:endParaRPr>
          </a:p>
          <a:p>
            <a:pPr marL="342900" indent="-342900">
              <a:buClr>
                <a:srgbClr val="EBB700"/>
              </a:buClr>
              <a:buSzPct val="100000"/>
              <a:buFont typeface="Lucida Grande" panose="020B0600040502020204" pitchFamily="34" charset="0"/>
              <a:buChar char="▶"/>
            </a:pPr>
            <a:endParaRPr lang="en-US" sz="2000" dirty="0">
              <a:solidFill>
                <a:schemeClr val="accent6">
                  <a:lumMod val="75000"/>
                  <a:lumOff val="25000"/>
                </a:schemeClr>
              </a:solidFill>
            </a:endParaRPr>
          </a:p>
          <a:p>
            <a:pPr marL="342900" indent="-342900">
              <a:buClr>
                <a:srgbClr val="EBB700"/>
              </a:buClr>
              <a:buSzPct val="100000"/>
              <a:buFont typeface="Lucida Grande" panose="020B0600040502020204" pitchFamily="34" charset="0"/>
              <a:buChar char="▶"/>
            </a:pPr>
            <a:endParaRPr lang="en-US" sz="2000" dirty="0"/>
          </a:p>
          <a:p>
            <a:endParaRPr lang="en-US" sz="2000" dirty="0"/>
          </a:p>
        </p:txBody>
      </p:sp>
      <p:sp>
        <p:nvSpPr>
          <p:cNvPr id="5" name="Text Placeholder 2"/>
          <p:cNvSpPr txBox="1">
            <a:spLocks/>
          </p:cNvSpPr>
          <p:nvPr/>
        </p:nvSpPr>
        <p:spPr>
          <a:xfrm>
            <a:off x="609600" y="5662930"/>
            <a:ext cx="11125200" cy="750992"/>
          </a:xfrm>
          <a:prstGeom prst="rect">
            <a:avLst/>
          </a:prstGeom>
        </p:spPr>
        <p:txBody>
          <a:bodyPr/>
          <a:lstStyle>
            <a:lvl1pPr marL="0" indent="0" algn="l" rtl="0" eaLnBrk="1" fontAlgn="base" hangingPunct="1">
              <a:spcBef>
                <a:spcPct val="20000"/>
              </a:spcBef>
              <a:spcAft>
                <a:spcPct val="0"/>
              </a:spcAft>
              <a:buFont typeface="Arial" pitchFamily="34" charset="0"/>
              <a:buNone/>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fr-FR" b="1" dirty="0">
                <a:solidFill>
                  <a:srgbClr val="002060"/>
                </a:solidFill>
              </a:rPr>
              <a:t>Conseil : </a:t>
            </a:r>
            <a:r>
              <a:rPr lang="fr-FR" dirty="0"/>
              <a:t>les coordonnées des organisateurs du nouveau club doivent être communiquées aux nouveaux membres. Il peut s'agir d’une carte professionnelle, d’une étiquette au dos d’une brochure ou d’un dépliant. Le matériel de recrutement peut être commandé à l’adresse memberships@lionsclubs.org. </a:t>
            </a:r>
          </a:p>
        </p:txBody>
      </p:sp>
      <p:sp>
        <p:nvSpPr>
          <p:cNvPr id="9" name="Rectangle 8">
            <a:extLst>
              <a:ext uri="{FF2B5EF4-FFF2-40B4-BE49-F238E27FC236}">
                <a16:creationId xmlns:a16="http://schemas.microsoft.com/office/drawing/2014/main" id="{1492C769-BB3D-46E2-ABC2-6AC2C680CD19}"/>
              </a:ext>
            </a:extLst>
          </p:cNvPr>
          <p:cNvSpPr/>
          <p:nvPr/>
        </p:nvSpPr>
        <p:spPr>
          <a:xfrm>
            <a:off x="6826624" y="1181993"/>
            <a:ext cx="5060576" cy="4678204"/>
          </a:xfrm>
          <a:prstGeom prst="rect">
            <a:avLst/>
          </a:prstGeom>
        </p:spPr>
        <p:txBody>
          <a:bodyPr wrap="square">
            <a:spAutoFit/>
          </a:bodyPr>
          <a:lstStyle/>
          <a:p>
            <a:r>
              <a:rPr lang="fr-FR" sz="2000" b="1" dirty="0">
                <a:solidFill>
                  <a:srgbClr val="002060"/>
                </a:solidFill>
              </a:rPr>
              <a:t>Conseils pour le démarchage : </a:t>
            </a:r>
          </a:p>
          <a:p>
            <a:endParaRPr lang="en-US" sz="800" b="1" dirty="0">
              <a:solidFill>
                <a:srgbClr val="002060"/>
              </a:solidFill>
            </a:endParaRPr>
          </a:p>
          <a:p>
            <a:pPr marL="342900" indent="-342900">
              <a:buClr>
                <a:schemeClr val="tx1"/>
              </a:buClr>
              <a:buSzPct val="100000"/>
              <a:buFont typeface="Wingdings" panose="05000000000000000000" pitchFamily="2" charset="2"/>
              <a:buChar char="Ø"/>
            </a:pPr>
            <a:r>
              <a:rPr lang="fr-FR" dirty="0">
                <a:solidFill>
                  <a:schemeClr val="accent6">
                    <a:lumMod val="75000"/>
                    <a:lumOff val="25000"/>
                  </a:schemeClr>
                </a:solidFill>
              </a:rPr>
              <a:t>Porter une tenue vestimentaire appropriée (pas de gilet Lion)</a:t>
            </a:r>
          </a:p>
          <a:p>
            <a:pPr marL="342900" indent="-342900">
              <a:buClr>
                <a:schemeClr val="tx1"/>
              </a:buClr>
              <a:buSzPct val="100000"/>
              <a:buFont typeface="Wingdings" panose="05000000000000000000" pitchFamily="2" charset="2"/>
              <a:buChar char="Ø"/>
            </a:pPr>
            <a:endParaRPr lang="en-US" dirty="0">
              <a:solidFill>
                <a:schemeClr val="accent6">
                  <a:lumMod val="75000"/>
                  <a:lumOff val="25000"/>
                </a:schemeClr>
              </a:solidFill>
            </a:endParaRPr>
          </a:p>
          <a:p>
            <a:pPr marL="342900" indent="-342900">
              <a:buClr>
                <a:schemeClr val="tx1"/>
              </a:buClr>
              <a:buSzPct val="100000"/>
              <a:buFont typeface="Wingdings" panose="05000000000000000000" pitchFamily="2" charset="2"/>
              <a:buChar char="Ø"/>
            </a:pPr>
            <a:r>
              <a:rPr lang="fr-FR" dirty="0">
                <a:solidFill>
                  <a:schemeClr val="accent6">
                    <a:lumMod val="75000"/>
                    <a:lumOff val="25000"/>
                  </a:schemeClr>
                </a:solidFill>
              </a:rPr>
              <a:t>Viser haut : parler au directeur manager ou à un responsable</a:t>
            </a:r>
          </a:p>
          <a:p>
            <a:pPr marL="342900" indent="-342900">
              <a:buClr>
                <a:schemeClr val="tx1"/>
              </a:buClr>
              <a:buSzPct val="100000"/>
              <a:buFont typeface="Wingdings" panose="05000000000000000000" pitchFamily="2" charset="2"/>
              <a:buChar char="Ø"/>
            </a:pPr>
            <a:endParaRPr lang="en-US" dirty="0">
              <a:solidFill>
                <a:schemeClr val="accent6">
                  <a:lumMod val="75000"/>
                  <a:lumOff val="25000"/>
                </a:schemeClr>
              </a:solidFill>
            </a:endParaRPr>
          </a:p>
          <a:p>
            <a:pPr marL="342900" indent="-342900">
              <a:buClr>
                <a:schemeClr val="tx1"/>
              </a:buClr>
              <a:buSzPct val="100000"/>
              <a:buFont typeface="Wingdings" panose="05000000000000000000" pitchFamily="2" charset="2"/>
              <a:buChar char="Ø"/>
            </a:pPr>
            <a:r>
              <a:rPr lang="fr-FR" dirty="0">
                <a:solidFill>
                  <a:schemeClr val="accent6">
                    <a:lumMod val="75000"/>
                    <a:lumOff val="25000"/>
                  </a:schemeClr>
                </a:solidFill>
              </a:rPr>
              <a:t>Ne pas attendre plus de 10 minutes</a:t>
            </a:r>
          </a:p>
          <a:p>
            <a:pPr marL="342900" indent="-342900">
              <a:buClr>
                <a:schemeClr val="tx1"/>
              </a:buClr>
              <a:buSzPct val="100000"/>
              <a:buFont typeface="Wingdings" panose="05000000000000000000" pitchFamily="2" charset="2"/>
              <a:buChar char="Ø"/>
            </a:pPr>
            <a:endParaRPr lang="en-US" dirty="0">
              <a:solidFill>
                <a:schemeClr val="accent6">
                  <a:lumMod val="75000"/>
                  <a:lumOff val="25000"/>
                </a:schemeClr>
              </a:solidFill>
            </a:endParaRPr>
          </a:p>
          <a:p>
            <a:pPr marL="342900" indent="-342900">
              <a:buClr>
                <a:schemeClr val="tx1"/>
              </a:buClr>
              <a:buSzPct val="100000"/>
              <a:buFont typeface="Wingdings" panose="05000000000000000000" pitchFamily="2" charset="2"/>
              <a:buChar char="Ø"/>
            </a:pPr>
            <a:r>
              <a:rPr lang="fr-FR" dirty="0">
                <a:solidFill>
                  <a:schemeClr val="accent6">
                    <a:lumMod val="75000"/>
                    <a:lumOff val="25000"/>
                  </a:schemeClr>
                </a:solidFill>
              </a:rPr>
              <a:t>Ne pas apporter trop de brochures</a:t>
            </a:r>
          </a:p>
          <a:p>
            <a:pPr marL="342900" indent="-342900">
              <a:buClr>
                <a:schemeClr val="tx1"/>
              </a:buClr>
              <a:buSzPct val="100000"/>
              <a:buFont typeface="Wingdings" panose="05000000000000000000" pitchFamily="2" charset="2"/>
              <a:buChar char="Ø"/>
            </a:pPr>
            <a:endParaRPr lang="en-US" dirty="0">
              <a:solidFill>
                <a:schemeClr val="accent6">
                  <a:lumMod val="75000"/>
                  <a:lumOff val="25000"/>
                </a:schemeClr>
              </a:solidFill>
            </a:endParaRPr>
          </a:p>
          <a:p>
            <a:pPr marL="342900" indent="-342900">
              <a:buClr>
                <a:schemeClr val="tx1"/>
              </a:buClr>
              <a:buSzPct val="100000"/>
              <a:buFont typeface="Wingdings" panose="05000000000000000000" pitchFamily="2" charset="2"/>
              <a:buChar char="Ø"/>
            </a:pPr>
            <a:r>
              <a:rPr lang="fr-FR" dirty="0">
                <a:solidFill>
                  <a:schemeClr val="accent6">
                    <a:lumMod val="75000"/>
                    <a:lumOff val="25000"/>
                  </a:schemeClr>
                </a:solidFill>
              </a:rPr>
              <a:t>Chercher des idées de sujet de conversation dans leur bureau</a:t>
            </a:r>
          </a:p>
          <a:p>
            <a:pPr marL="342900" indent="-342900">
              <a:buClr>
                <a:schemeClr val="tx1"/>
              </a:buClr>
              <a:buSzPct val="100000"/>
              <a:buFont typeface="Wingdings" panose="05000000000000000000" pitchFamily="2" charset="2"/>
              <a:buChar char="Ø"/>
            </a:pPr>
            <a:endParaRPr lang="en-US" dirty="0">
              <a:solidFill>
                <a:schemeClr val="accent6">
                  <a:lumMod val="75000"/>
                  <a:lumOff val="25000"/>
                </a:schemeClr>
              </a:solidFill>
            </a:endParaRPr>
          </a:p>
          <a:p>
            <a:pPr marL="342900" indent="-342900">
              <a:buClr>
                <a:schemeClr val="tx1"/>
              </a:buClr>
              <a:buSzPct val="100000"/>
              <a:buFont typeface="Wingdings" panose="05000000000000000000" pitchFamily="2" charset="2"/>
              <a:buChar char="Ø"/>
            </a:pPr>
            <a:r>
              <a:rPr lang="fr-FR" dirty="0">
                <a:solidFill>
                  <a:schemeClr val="accent6">
                    <a:lumMod val="75000"/>
                    <a:lumOff val="25000"/>
                  </a:schemeClr>
                </a:solidFill>
              </a:rPr>
              <a:t>Demander des références</a:t>
            </a:r>
          </a:p>
          <a:p>
            <a:pPr marL="342900" indent="-342900">
              <a:buClr>
                <a:srgbClr val="EBB700"/>
              </a:buClr>
              <a:buSzPct val="100000"/>
              <a:buFont typeface="Lucida Grande" panose="020B0600040502020204" pitchFamily="34" charset="0"/>
              <a:buChar char="▶"/>
            </a:pPr>
            <a:endParaRPr lang="en-US" dirty="0">
              <a:solidFill>
                <a:schemeClr val="accent6">
                  <a:lumMod val="75000"/>
                  <a:lumOff val="25000"/>
                </a:schemeClr>
              </a:solidFill>
            </a:endParaRPr>
          </a:p>
        </p:txBody>
      </p:sp>
    </p:spTree>
    <p:extLst>
      <p:ext uri="{BB962C8B-B14F-4D97-AF65-F5344CB8AC3E}">
        <p14:creationId xmlns:p14="http://schemas.microsoft.com/office/powerpoint/2010/main" val="70293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anim calcmode="lin" valueType="num">
                                      <p:cBhvr>
                                        <p:cTn id="3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fade">
                                      <p:cBhvr>
                                        <p:cTn id="39" dur="1000"/>
                                        <p:tgtEl>
                                          <p:spTgt spid="9">
                                            <p:txEl>
                                              <p:pRg st="0" end="0"/>
                                            </p:txEl>
                                          </p:spTgt>
                                        </p:tgtEl>
                                      </p:cBhvr>
                                    </p:animEffect>
                                    <p:anim calcmode="lin" valueType="num">
                                      <p:cBhvr>
                                        <p:cTn id="4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9">
                                            <p:txEl>
                                              <p:pRg st="0" end="0"/>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9">
                                            <p:txEl>
                                              <p:pRg st="2" end="2"/>
                                            </p:txEl>
                                          </p:spTgt>
                                        </p:tgtEl>
                                        <p:attrNameLst>
                                          <p:attrName>style.visibility</p:attrName>
                                        </p:attrNameLst>
                                      </p:cBhvr>
                                      <p:to>
                                        <p:strVal val="visible"/>
                                      </p:to>
                                    </p:set>
                                    <p:animEffect transition="in" filter="fade">
                                      <p:cBhvr>
                                        <p:cTn id="44" dur="1000"/>
                                        <p:tgtEl>
                                          <p:spTgt spid="9">
                                            <p:txEl>
                                              <p:pRg st="2" end="2"/>
                                            </p:txEl>
                                          </p:spTgt>
                                        </p:tgtEl>
                                      </p:cBhvr>
                                    </p:animEffect>
                                    <p:anim calcmode="lin" valueType="num">
                                      <p:cBhvr>
                                        <p:cTn id="4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9">
                                            <p:txEl>
                                              <p:pRg st="2" end="2"/>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9">
                                            <p:txEl>
                                              <p:pRg st="4" end="4"/>
                                            </p:txEl>
                                          </p:spTgt>
                                        </p:tgtEl>
                                        <p:attrNameLst>
                                          <p:attrName>style.visibility</p:attrName>
                                        </p:attrNameLst>
                                      </p:cBhvr>
                                      <p:to>
                                        <p:strVal val="visible"/>
                                      </p:to>
                                    </p:set>
                                    <p:animEffect transition="in" filter="fade">
                                      <p:cBhvr>
                                        <p:cTn id="49" dur="1000"/>
                                        <p:tgtEl>
                                          <p:spTgt spid="9">
                                            <p:txEl>
                                              <p:pRg st="4" end="4"/>
                                            </p:txEl>
                                          </p:spTgt>
                                        </p:tgtEl>
                                      </p:cBhvr>
                                    </p:animEffect>
                                    <p:anim calcmode="lin" valueType="num">
                                      <p:cBhvr>
                                        <p:cTn id="50"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4" end="4"/>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9">
                                            <p:txEl>
                                              <p:pRg st="6" end="6"/>
                                            </p:txEl>
                                          </p:spTgt>
                                        </p:tgtEl>
                                        <p:attrNameLst>
                                          <p:attrName>style.visibility</p:attrName>
                                        </p:attrNameLst>
                                      </p:cBhvr>
                                      <p:to>
                                        <p:strVal val="visible"/>
                                      </p:to>
                                    </p:set>
                                    <p:animEffect transition="in" filter="fade">
                                      <p:cBhvr>
                                        <p:cTn id="54" dur="1000"/>
                                        <p:tgtEl>
                                          <p:spTgt spid="9">
                                            <p:txEl>
                                              <p:pRg st="6" end="6"/>
                                            </p:txEl>
                                          </p:spTgt>
                                        </p:tgtEl>
                                      </p:cBhvr>
                                    </p:animEffect>
                                    <p:anim calcmode="lin" valueType="num">
                                      <p:cBhvr>
                                        <p:cTn id="55"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9">
                                            <p:txEl>
                                              <p:pRg st="6" end="6"/>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9">
                                            <p:txEl>
                                              <p:pRg st="8" end="8"/>
                                            </p:txEl>
                                          </p:spTgt>
                                        </p:tgtEl>
                                        <p:attrNameLst>
                                          <p:attrName>style.visibility</p:attrName>
                                        </p:attrNameLst>
                                      </p:cBhvr>
                                      <p:to>
                                        <p:strVal val="visible"/>
                                      </p:to>
                                    </p:set>
                                    <p:animEffect transition="in" filter="fade">
                                      <p:cBhvr>
                                        <p:cTn id="59" dur="1000"/>
                                        <p:tgtEl>
                                          <p:spTgt spid="9">
                                            <p:txEl>
                                              <p:pRg st="8" end="8"/>
                                            </p:txEl>
                                          </p:spTgt>
                                        </p:tgtEl>
                                      </p:cBhvr>
                                    </p:animEffect>
                                    <p:anim calcmode="lin" valueType="num">
                                      <p:cBhvr>
                                        <p:cTn id="60"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9">
                                            <p:txEl>
                                              <p:pRg st="8" end="8"/>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9">
                                            <p:txEl>
                                              <p:pRg st="10" end="10"/>
                                            </p:txEl>
                                          </p:spTgt>
                                        </p:tgtEl>
                                        <p:attrNameLst>
                                          <p:attrName>style.visibility</p:attrName>
                                        </p:attrNameLst>
                                      </p:cBhvr>
                                      <p:to>
                                        <p:strVal val="visible"/>
                                      </p:to>
                                    </p:set>
                                    <p:animEffect transition="in" filter="fade">
                                      <p:cBhvr>
                                        <p:cTn id="64" dur="1000"/>
                                        <p:tgtEl>
                                          <p:spTgt spid="9">
                                            <p:txEl>
                                              <p:pRg st="10" end="10"/>
                                            </p:txEl>
                                          </p:spTgt>
                                        </p:tgtEl>
                                      </p:cBhvr>
                                    </p:animEffect>
                                    <p:anim calcmode="lin" valueType="num">
                                      <p:cBhvr>
                                        <p:cTn id="65" dur="1000" fill="hold"/>
                                        <p:tgtEl>
                                          <p:spTgt spid="9">
                                            <p:txEl>
                                              <p:pRg st="10" end="10"/>
                                            </p:txEl>
                                          </p:spTgt>
                                        </p:tgtEl>
                                        <p:attrNameLst>
                                          <p:attrName>ppt_x</p:attrName>
                                        </p:attrNameLst>
                                      </p:cBhvr>
                                      <p:tavLst>
                                        <p:tav tm="0">
                                          <p:val>
                                            <p:strVal val="#ppt_x"/>
                                          </p:val>
                                        </p:tav>
                                        <p:tav tm="100000">
                                          <p:val>
                                            <p:strVal val="#ppt_x"/>
                                          </p:val>
                                        </p:tav>
                                      </p:tavLst>
                                    </p:anim>
                                    <p:anim calcmode="lin" valueType="num">
                                      <p:cBhvr>
                                        <p:cTn id="66" dur="1000" fill="hold"/>
                                        <p:tgtEl>
                                          <p:spTgt spid="9">
                                            <p:txEl>
                                              <p:pRg st="10" end="10"/>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9">
                                            <p:txEl>
                                              <p:pRg st="12" end="12"/>
                                            </p:txEl>
                                          </p:spTgt>
                                        </p:tgtEl>
                                        <p:attrNameLst>
                                          <p:attrName>style.visibility</p:attrName>
                                        </p:attrNameLst>
                                      </p:cBhvr>
                                      <p:to>
                                        <p:strVal val="visible"/>
                                      </p:to>
                                    </p:set>
                                    <p:animEffect transition="in" filter="fade">
                                      <p:cBhvr>
                                        <p:cTn id="69" dur="1000"/>
                                        <p:tgtEl>
                                          <p:spTgt spid="9">
                                            <p:txEl>
                                              <p:pRg st="12" end="12"/>
                                            </p:txEl>
                                          </p:spTgt>
                                        </p:tgtEl>
                                      </p:cBhvr>
                                    </p:animEffect>
                                    <p:anim calcmode="lin" valueType="num">
                                      <p:cBhvr>
                                        <p:cTn id="70" dur="1000" fill="hold"/>
                                        <p:tgtEl>
                                          <p:spTgt spid="9">
                                            <p:txEl>
                                              <p:pRg st="12" end="12"/>
                                            </p:txEl>
                                          </p:spTgt>
                                        </p:tgtEl>
                                        <p:attrNameLst>
                                          <p:attrName>ppt_x</p:attrName>
                                        </p:attrNameLst>
                                      </p:cBhvr>
                                      <p:tavLst>
                                        <p:tav tm="0">
                                          <p:val>
                                            <p:strVal val="#ppt_x"/>
                                          </p:val>
                                        </p:tav>
                                        <p:tav tm="100000">
                                          <p:val>
                                            <p:strVal val="#ppt_x"/>
                                          </p:val>
                                        </p:tav>
                                      </p:tavLst>
                                    </p:anim>
                                    <p:anim calcmode="lin" valueType="num">
                                      <p:cBhvr>
                                        <p:cTn id="71" dur="1000" fill="hold"/>
                                        <p:tgtEl>
                                          <p:spTgt spid="9">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5">
                                            <p:txEl>
                                              <p:pRg st="0" end="0"/>
                                            </p:txEl>
                                          </p:spTgt>
                                        </p:tgtEl>
                                        <p:attrNameLst>
                                          <p:attrName>style.visibility</p:attrName>
                                        </p:attrNameLst>
                                      </p:cBhvr>
                                      <p:to>
                                        <p:strVal val="visible"/>
                                      </p:to>
                                    </p:set>
                                    <p:animEffect transition="in" filter="fade">
                                      <p:cBhvr>
                                        <p:cTn id="76" dur="1000"/>
                                        <p:tgtEl>
                                          <p:spTgt spid="5">
                                            <p:txEl>
                                              <p:pRg st="0" end="0"/>
                                            </p:txEl>
                                          </p:spTgt>
                                        </p:tgtEl>
                                      </p:cBhvr>
                                    </p:animEffect>
                                    <p:anim calcmode="lin" valueType="num">
                                      <p:cBhvr>
                                        <p:cTn id="7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78"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ackground - Solid">
            <a:extLst>
              <a:ext uri="{FF2B5EF4-FFF2-40B4-BE49-F238E27FC236}">
                <a16:creationId xmlns:a16="http://schemas.microsoft.com/office/drawing/2014/main" id="{26686E2C-7ED9-1544-816E-ED77CB499B76}"/>
              </a:ext>
            </a:extLst>
          </p:cNvPr>
          <p:cNvSpPr/>
          <p:nvPr/>
        </p:nvSpPr>
        <p:spPr>
          <a:xfrm>
            <a:off x="-31068" y="-2480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lt1">
                  <a:alpha val="44000"/>
                </a:schemeClr>
              </a:solidFill>
            </a:endParaRPr>
          </a:p>
        </p:txBody>
      </p:sp>
      <p:sp>
        <p:nvSpPr>
          <p:cNvPr id="24" name="Freeform 23">
            <a:extLst>
              <a:ext uri="{FF2B5EF4-FFF2-40B4-BE49-F238E27FC236}">
                <a16:creationId xmlns:a16="http://schemas.microsoft.com/office/drawing/2014/main" id="{E39E4B24-8DD0-8746-989F-ADE4C1B100E8}"/>
              </a:ext>
            </a:extLst>
          </p:cNvPr>
          <p:cNvSpPr/>
          <p:nvPr/>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a:solidFill>
                <a:schemeClr val="lt1">
                  <a:alpha val="44000"/>
                </a:schemeClr>
              </a:solidFill>
            </a:endParaRPr>
          </a:p>
        </p:txBody>
      </p:sp>
      <p:grpSp>
        <p:nvGrpSpPr>
          <p:cNvPr id="2" name="Group 1">
            <a:extLst>
              <a:ext uri="{FF2B5EF4-FFF2-40B4-BE49-F238E27FC236}">
                <a16:creationId xmlns:a16="http://schemas.microsoft.com/office/drawing/2014/main" id="{04565E04-6750-604C-B216-14F6DB223BE5}"/>
              </a:ext>
            </a:extLst>
          </p:cNvPr>
          <p:cNvGrpSpPr/>
          <p:nvPr/>
        </p:nvGrpSpPr>
        <p:grpSpPr>
          <a:xfrm>
            <a:off x="4955038" y="0"/>
            <a:ext cx="1677492" cy="6858000"/>
            <a:chOff x="3697870" y="0"/>
            <a:chExt cx="1677492" cy="6858000"/>
          </a:xfrm>
        </p:grpSpPr>
        <p:sp>
          <p:nvSpPr>
            <p:cNvPr id="17" name="Freeform 16">
              <a:extLst>
                <a:ext uri="{FF2B5EF4-FFF2-40B4-BE49-F238E27FC236}">
                  <a16:creationId xmlns:a16="http://schemas.microsoft.com/office/drawing/2014/main" id="{0ABA8735-21A0-D941-BAFF-2C6DFDE50D15}"/>
                </a:ext>
              </a:extLst>
            </p:cNvPr>
            <p:cNvSpPr/>
            <p:nvPr/>
          </p:nvSpPr>
          <p:spPr>
            <a:xfrm>
              <a:off x="3697870"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a:solidFill>
                  <a:schemeClr val="lt1">
                    <a:alpha val="44000"/>
                  </a:schemeClr>
                </a:solidFill>
              </a:endParaRPr>
            </a:p>
          </p:txBody>
        </p:sp>
        <p:sp>
          <p:nvSpPr>
            <p:cNvPr id="19" name="Freeform 18">
              <a:extLst>
                <a:ext uri="{FF2B5EF4-FFF2-40B4-BE49-F238E27FC236}">
                  <a16:creationId xmlns:a16="http://schemas.microsoft.com/office/drawing/2014/main" id="{1AABB41B-29AE-AA4C-A273-97195EE7BD4E}"/>
                </a:ext>
              </a:extLst>
            </p:cNvPr>
            <p:cNvSpPr/>
            <p:nvPr/>
          </p:nvSpPr>
          <p:spPr>
            <a:xfrm>
              <a:off x="4014393"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a:solidFill>
                  <a:schemeClr val="lt1">
                    <a:alpha val="44000"/>
                  </a:schemeClr>
                </a:solidFill>
              </a:endParaRPr>
            </a:p>
          </p:txBody>
        </p:sp>
      </p:grpSp>
      <p:sp>
        <p:nvSpPr>
          <p:cNvPr id="26" name="Body Copy">
            <a:extLst>
              <a:ext uri="{FF2B5EF4-FFF2-40B4-BE49-F238E27FC236}">
                <a16:creationId xmlns:a16="http://schemas.microsoft.com/office/drawing/2014/main" id="{2E50E5EB-D1FE-7D49-B16E-C5870ABEC04F}"/>
              </a:ext>
            </a:extLst>
          </p:cNvPr>
          <p:cNvSpPr txBox="1">
            <a:spLocks/>
          </p:cNvSpPr>
          <p:nvPr/>
        </p:nvSpPr>
        <p:spPr>
          <a:xfrm>
            <a:off x="6826823" y="1066800"/>
            <a:ext cx="4914756" cy="5029200"/>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buClr>
                <a:schemeClr val="tx1"/>
              </a:buClr>
              <a:buSzPct val="100000"/>
              <a:buFont typeface="Wingdings" panose="05000000000000000000" pitchFamily="2" charset="2"/>
              <a:buChar char="Ø"/>
            </a:pPr>
            <a:r>
              <a:rPr lang="fr-FR" sz="2000" dirty="0">
                <a:solidFill>
                  <a:schemeClr val="accent6">
                    <a:lumMod val="75000"/>
                    <a:lumOff val="25000"/>
                  </a:schemeClr>
                </a:solidFill>
                <a:latin typeface="Arial" charset="0"/>
                <a:ea typeface="Arial" charset="0"/>
                <a:cs typeface="Arial" charset="0"/>
              </a:rPr>
              <a:t>Comprendre l’importance de la création de clubs locaux</a:t>
            </a:r>
          </a:p>
          <a:p>
            <a:pPr marL="342900" indent="-342900">
              <a:buClr>
                <a:schemeClr val="tx1"/>
              </a:buClr>
              <a:buSzPct val="100000"/>
              <a:buFont typeface="Wingdings" panose="05000000000000000000" pitchFamily="2" charset="2"/>
              <a:buChar char="Ø"/>
            </a:pPr>
            <a:endParaRPr lang="en-US" dirty="0">
              <a:solidFill>
                <a:schemeClr val="accent6">
                  <a:lumMod val="75000"/>
                  <a:lumOff val="25000"/>
                </a:schemeClr>
              </a:solidFill>
              <a:latin typeface="Arial" charset="0"/>
              <a:ea typeface="Arial" charset="0"/>
              <a:cs typeface="Arial" charset="0"/>
            </a:endParaRPr>
          </a:p>
          <a:p>
            <a:pPr marL="342900" indent="-342900">
              <a:buClr>
                <a:schemeClr val="tx1"/>
              </a:buClr>
              <a:buSzPct val="100000"/>
              <a:buFont typeface="Wingdings" panose="05000000000000000000" pitchFamily="2" charset="2"/>
              <a:buChar char="Ø"/>
            </a:pPr>
            <a:r>
              <a:rPr lang="fr-FR" sz="2000" dirty="0">
                <a:solidFill>
                  <a:schemeClr val="accent6">
                    <a:lumMod val="75000"/>
                    <a:lumOff val="25000"/>
                  </a:schemeClr>
                </a:solidFill>
                <a:latin typeface="Arial" charset="0"/>
                <a:ea typeface="Arial" charset="0"/>
                <a:cs typeface="Arial" charset="0"/>
              </a:rPr>
              <a:t>Présenter et expliquer les méthodes et outils requis pour recruter des membres pour un nouveau club.</a:t>
            </a:r>
          </a:p>
          <a:p>
            <a:pPr marL="342900" indent="-342900">
              <a:buClr>
                <a:schemeClr val="tx1"/>
              </a:buClr>
              <a:buSzPct val="100000"/>
              <a:buFont typeface="Wingdings" panose="05000000000000000000" pitchFamily="2" charset="2"/>
              <a:buChar char="Ø"/>
            </a:pPr>
            <a:endParaRPr lang="en-US" sz="2000" dirty="0">
              <a:solidFill>
                <a:schemeClr val="accent6">
                  <a:lumMod val="75000"/>
                  <a:lumOff val="25000"/>
                </a:schemeClr>
              </a:solidFill>
              <a:latin typeface="Arial" charset="0"/>
              <a:ea typeface="Arial" charset="0"/>
              <a:cs typeface="Arial" charset="0"/>
            </a:endParaRPr>
          </a:p>
          <a:p>
            <a:pPr marL="342900" indent="-342900">
              <a:buClr>
                <a:schemeClr val="tx1"/>
              </a:buClr>
              <a:buSzPct val="100000"/>
              <a:buFont typeface="Wingdings" panose="05000000000000000000" pitchFamily="2" charset="2"/>
              <a:buChar char="Ø"/>
            </a:pPr>
            <a:r>
              <a:rPr lang="fr-FR" sz="2000" dirty="0">
                <a:solidFill>
                  <a:schemeClr val="accent6">
                    <a:lumMod val="75000"/>
                    <a:lumOff val="25000"/>
                  </a:schemeClr>
                </a:solidFill>
                <a:latin typeface="Arial" charset="0"/>
                <a:ea typeface="Arial" charset="0"/>
                <a:cs typeface="Arial" charset="0"/>
              </a:rPr>
              <a:t>Présenter et expliquer comment animer une réunion d’information et d’organisation pour un nouveau club.</a:t>
            </a:r>
          </a:p>
          <a:p>
            <a:pPr marL="342900" indent="-342900">
              <a:buClr>
                <a:schemeClr val="tx1"/>
              </a:buClr>
              <a:buSzPct val="100000"/>
              <a:buFont typeface="Wingdings" panose="05000000000000000000" pitchFamily="2" charset="2"/>
              <a:buChar char="Ø"/>
            </a:pPr>
            <a:endParaRPr lang="en-US" sz="2000" dirty="0">
              <a:solidFill>
                <a:schemeClr val="accent6">
                  <a:lumMod val="50000"/>
                  <a:lumOff val="50000"/>
                </a:schemeClr>
              </a:solidFill>
              <a:latin typeface="Arial" charset="0"/>
              <a:ea typeface="Arial" charset="0"/>
              <a:cs typeface="Arial" charset="0"/>
            </a:endParaRPr>
          </a:p>
          <a:p>
            <a:pPr marL="342900" indent="-342900">
              <a:buClr>
                <a:schemeClr val="tx1"/>
              </a:buClr>
              <a:buSzPct val="100000"/>
              <a:buFont typeface="Wingdings" panose="05000000000000000000" pitchFamily="2" charset="2"/>
              <a:buChar char="Ø"/>
            </a:pPr>
            <a:r>
              <a:rPr lang="fr-FR" sz="2000" dirty="0">
                <a:solidFill>
                  <a:schemeClr val="accent6">
                    <a:lumMod val="75000"/>
                    <a:lumOff val="25000"/>
                  </a:schemeClr>
                </a:solidFill>
                <a:latin typeface="Arial" charset="0"/>
                <a:ea typeface="Arial" charset="0"/>
                <a:cs typeface="Arial" charset="0"/>
              </a:rPr>
              <a:t>Présenter et expliquer le processus de création d’un club.</a:t>
            </a:r>
          </a:p>
          <a:p>
            <a:pPr marL="342900" indent="-342900">
              <a:buClr>
                <a:schemeClr val="tx1"/>
              </a:buClr>
              <a:buSzPct val="100000"/>
              <a:buFont typeface="Wingdings" panose="05000000000000000000" pitchFamily="2" charset="2"/>
              <a:buChar char="Ø"/>
            </a:pPr>
            <a:endParaRPr lang="en-US" sz="2000" dirty="0">
              <a:solidFill>
                <a:schemeClr val="accent6">
                  <a:lumMod val="50000"/>
                  <a:lumOff val="50000"/>
                </a:schemeClr>
              </a:solidFill>
              <a:latin typeface="Arial" charset="0"/>
              <a:ea typeface="Arial" charset="0"/>
              <a:cs typeface="Arial" charset="0"/>
            </a:endParaRPr>
          </a:p>
          <a:p>
            <a:pPr>
              <a:buClr>
                <a:srgbClr val="EBB700"/>
              </a:buClr>
              <a:buSzPct val="100000"/>
            </a:pPr>
            <a:br>
              <a:rPr lang="fr-FR" dirty="0">
                <a:solidFill>
                  <a:srgbClr val="0D2240"/>
                </a:solidFill>
                <a:latin typeface="Arial" charset="0"/>
                <a:ea typeface="Arial" charset="0"/>
                <a:cs typeface="Arial" charset="0"/>
              </a:rPr>
            </a:br>
            <a:endParaRPr lang="fr-FR" dirty="0">
              <a:solidFill>
                <a:srgbClr val="0D2240"/>
              </a:solidFill>
              <a:latin typeface="Arial" charset="0"/>
              <a:ea typeface="Arial" charset="0"/>
              <a:cs typeface="Arial" charset="0"/>
            </a:endParaRPr>
          </a:p>
          <a:p>
            <a:pPr marL="342900" indent="-342900">
              <a:buClr>
                <a:srgbClr val="EBB700"/>
              </a:buClr>
              <a:buSzPct val="100000"/>
              <a:buFont typeface="Lucida Grande" panose="020B0600040502020204" pitchFamily="34" charset="0"/>
              <a:buChar char="▶"/>
            </a:pPr>
            <a:endParaRPr lang="en-US" kern="0" dirty="0">
              <a:solidFill>
                <a:srgbClr val="0D2240"/>
              </a:solidFill>
              <a:latin typeface="Arial" charset="0"/>
              <a:ea typeface="Arial" charset="0"/>
              <a:cs typeface="Arial" charset="0"/>
            </a:endParaRPr>
          </a:p>
          <a:p>
            <a:pPr marL="342900" indent="-342900">
              <a:buClr>
                <a:srgbClr val="EBB700"/>
              </a:buClr>
              <a:buSzPct val="100000"/>
              <a:buFont typeface="Lucida Grande" panose="020B0600040502020204" pitchFamily="34" charset="0"/>
              <a:buChar char="▶"/>
            </a:pPr>
            <a:endParaRPr lang="en-US" kern="0" dirty="0">
              <a:solidFill>
                <a:srgbClr val="0D2240"/>
              </a:solidFill>
              <a:latin typeface="Arial" charset="0"/>
              <a:ea typeface="Arial" charset="0"/>
              <a:cs typeface="Arial" charset="0"/>
            </a:endParaRPr>
          </a:p>
          <a:p>
            <a:pPr marL="342900" indent="-342900">
              <a:buClr>
                <a:srgbClr val="EBB700"/>
              </a:buClr>
              <a:buSzPct val="100000"/>
              <a:buFont typeface="Lucida Grande" panose="020B0600040502020204" pitchFamily="34" charset="0"/>
              <a:buChar char="▶"/>
            </a:pPr>
            <a:endParaRPr lang="en-US" kern="0" dirty="0">
              <a:solidFill>
                <a:srgbClr val="0D2240"/>
              </a:solidFill>
              <a:latin typeface="Arial" charset="0"/>
              <a:ea typeface="Arial" charset="0"/>
              <a:cs typeface="Arial" charset="0"/>
            </a:endParaRPr>
          </a:p>
          <a:p>
            <a:pPr marL="342900" indent="-342900">
              <a:buClr>
                <a:srgbClr val="EBB700"/>
              </a:buClr>
              <a:buSzPct val="100000"/>
              <a:buFont typeface="Lucida Grande" panose="020B0600040502020204" pitchFamily="34" charset="0"/>
              <a:buChar char="▶"/>
            </a:pPr>
            <a:endParaRPr lang="en-US" kern="0" dirty="0">
              <a:solidFill>
                <a:srgbClr val="0D2240"/>
              </a:solidFill>
              <a:latin typeface="Arial" charset="0"/>
              <a:ea typeface="Arial" charset="0"/>
              <a:cs typeface="Arial" charset="0"/>
            </a:endParaRPr>
          </a:p>
          <a:p>
            <a:pPr marL="342900" indent="-342900">
              <a:buClr>
                <a:srgbClr val="EBB700"/>
              </a:buClr>
              <a:buSzPct val="100000"/>
              <a:buFont typeface="Lucida Grande" panose="020B0600040502020204" pitchFamily="34" charset="0"/>
              <a:buChar char="▶"/>
            </a:pPr>
            <a:endParaRPr lang="en-US" kern="0" dirty="0">
              <a:solidFill>
                <a:srgbClr val="0D2240"/>
              </a:solidFill>
              <a:latin typeface="Arial" charset="0"/>
              <a:ea typeface="Arial" charset="0"/>
              <a:cs typeface="Arial" charset="0"/>
            </a:endParaRPr>
          </a:p>
          <a:p>
            <a:pPr marL="342900" indent="-342900">
              <a:buClr>
                <a:srgbClr val="EBB700"/>
              </a:buClr>
              <a:buSzPct val="100000"/>
              <a:buFont typeface="Lucida Grande" panose="020B0600040502020204" pitchFamily="34" charset="0"/>
              <a:buChar char="▶"/>
            </a:pPr>
            <a:endParaRPr lang="en-US" kern="0" dirty="0">
              <a:solidFill>
                <a:srgbClr val="0D2240"/>
              </a:solidFill>
              <a:latin typeface="Arial" charset="0"/>
              <a:ea typeface="Arial" charset="0"/>
              <a:cs typeface="Arial" charset="0"/>
            </a:endParaRPr>
          </a:p>
        </p:txBody>
      </p:sp>
      <p:sp>
        <p:nvSpPr>
          <p:cNvPr id="12" name="Page Number - Blue">
            <a:extLst>
              <a:ext uri="{FF2B5EF4-FFF2-40B4-BE49-F238E27FC236}">
                <a16:creationId xmlns:a16="http://schemas.microsoft.com/office/drawing/2014/main" id="{9EF8C11C-B97D-B04F-8EC2-671F9B1B84DF}"/>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2</a:t>
            </a:fld>
            <a:endParaRPr lang="en-US" sz="1000">
              <a:solidFill>
                <a:srgbClr val="00338D"/>
              </a:solidFill>
            </a:endParaRPr>
          </a:p>
        </p:txBody>
      </p:sp>
      <p:pic>
        <p:nvPicPr>
          <p:cNvPr id="11" name="Picture 10">
            <a:extLst>
              <a:ext uri="{FF2B5EF4-FFF2-40B4-BE49-F238E27FC236}">
                <a16:creationId xmlns:a16="http://schemas.microsoft.com/office/drawing/2014/main" id="{E71325D6-7824-F444-951E-D53971D53FB6}"/>
              </a:ext>
            </a:extLst>
          </p:cNvPr>
          <p:cNvPicPr>
            <a:picLocks noChangeAspect="1"/>
          </p:cNvPicPr>
          <p:nvPr/>
        </p:nvPicPr>
        <p:blipFill>
          <a:blip r:embed="rId3"/>
          <a:srcRect/>
          <a:stretch/>
        </p:blipFill>
        <p:spPr>
          <a:xfrm>
            <a:off x="11286103" y="202119"/>
            <a:ext cx="741108" cy="702199"/>
          </a:xfrm>
          <a:prstGeom prst="rect">
            <a:avLst/>
          </a:prstGeom>
        </p:spPr>
      </p:pic>
      <p:sp>
        <p:nvSpPr>
          <p:cNvPr id="13" name="Large #">
            <a:extLst>
              <a:ext uri="{FF2B5EF4-FFF2-40B4-BE49-F238E27FC236}">
                <a16:creationId xmlns:a16="http://schemas.microsoft.com/office/drawing/2014/main" id="{F379B869-F40E-4A3E-864E-0855D0FF4ED4}"/>
              </a:ext>
            </a:extLst>
          </p:cNvPr>
          <p:cNvSpPr txBox="1"/>
          <p:nvPr/>
        </p:nvSpPr>
        <p:spPr>
          <a:xfrm>
            <a:off x="179053" y="2451702"/>
            <a:ext cx="5092507" cy="990207"/>
          </a:xfrm>
          <a:prstGeom prst="rect">
            <a:avLst/>
          </a:prstGeom>
          <a:noFill/>
        </p:spPr>
        <p:txBody>
          <a:bodyPr wrap="square" rtlCol="0" anchor="b">
            <a:spAutoFit/>
          </a:bodyPr>
          <a:lstStyle/>
          <a:p>
            <a:pPr algn="ctr">
              <a:lnSpc>
                <a:spcPts val="8000"/>
              </a:lnSpc>
            </a:pPr>
            <a:r>
              <a:rPr lang="fr-FR" sz="4400" b="1">
                <a:solidFill>
                  <a:schemeClr val="bg1"/>
                </a:solidFill>
                <a:ea typeface="Arial" charset="0"/>
                <a:cs typeface="Arial" panose="020B0604020202020204" pitchFamily="34" charset="0"/>
              </a:rPr>
              <a:t>Objectifs</a:t>
            </a:r>
          </a:p>
        </p:txBody>
      </p:sp>
      <p:sp>
        <p:nvSpPr>
          <p:cNvPr id="14" name="Rectangle 13">
            <a:extLst>
              <a:ext uri="{FF2B5EF4-FFF2-40B4-BE49-F238E27FC236}">
                <a16:creationId xmlns:a16="http://schemas.microsoft.com/office/drawing/2014/main" id="{BD79D8E2-AE33-4C50-99B5-C435D200DF33}"/>
              </a:ext>
            </a:extLst>
          </p:cNvPr>
          <p:cNvSpPr/>
          <p:nvPr/>
        </p:nvSpPr>
        <p:spPr>
          <a:xfrm rot="5400000">
            <a:off x="2607323" y="1564584"/>
            <a:ext cx="185822" cy="406708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Tree>
    <p:extLst>
      <p:ext uri="{BB962C8B-B14F-4D97-AF65-F5344CB8AC3E}">
        <p14:creationId xmlns:p14="http://schemas.microsoft.com/office/powerpoint/2010/main" val="952000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0" y="457200"/>
            <a:ext cx="10591800" cy="533400"/>
          </a:xfrm>
        </p:spPr>
        <p:txBody>
          <a:bodyPr>
            <a:normAutofit fontScale="90000"/>
          </a:bodyPr>
          <a:lstStyle/>
          <a:p>
            <a:r>
              <a:rPr lang="fr-FR">
                <a:solidFill>
                  <a:srgbClr val="002060"/>
                </a:solidFill>
              </a:rPr>
              <a:t>5 : Recruter les membres fondateurs</a:t>
            </a:r>
          </a:p>
        </p:txBody>
      </p:sp>
      <p:sp>
        <p:nvSpPr>
          <p:cNvPr id="8" name="Text Placeholder 7"/>
          <p:cNvSpPr>
            <a:spLocks noGrp="1"/>
          </p:cNvSpPr>
          <p:nvPr>
            <p:ph type="body" sz="quarter" idx="10"/>
          </p:nvPr>
        </p:nvSpPr>
        <p:spPr>
          <a:xfrm>
            <a:off x="685800" y="1240476"/>
            <a:ext cx="10439400" cy="674792"/>
          </a:xfrm>
        </p:spPr>
        <p:txBody>
          <a:bodyPr/>
          <a:lstStyle/>
          <a:p>
            <a:r>
              <a:rPr lang="fr-FR" b="1"/>
              <a:t>Collecter les informations sur les nouveaux membres et le membres potentiels tous les jours </a:t>
            </a:r>
            <a:r>
              <a:rPr lang="fr-FR" b="1">
                <a:solidFill>
                  <a:schemeClr val="accent6">
                    <a:lumMod val="75000"/>
                    <a:lumOff val="25000"/>
                  </a:schemeClr>
                </a:solidFill>
              </a:rPr>
              <a:t>auprès des équipes et les classer en cinq catégories </a:t>
            </a:r>
            <a:r>
              <a:rPr lang="fr-FR" b="1">
                <a:solidFill>
                  <a:srgbClr val="002060"/>
                </a:solidFill>
              </a:rPr>
              <a:t>:</a:t>
            </a:r>
          </a:p>
        </p:txBody>
      </p:sp>
      <p:sp>
        <p:nvSpPr>
          <p:cNvPr id="9" name="Text Placeholder 8"/>
          <p:cNvSpPr>
            <a:spLocks noGrp="1"/>
          </p:cNvSpPr>
          <p:nvPr>
            <p:ph type="body" sz="quarter" idx="11"/>
          </p:nvPr>
        </p:nvSpPr>
        <p:spPr>
          <a:xfrm>
            <a:off x="914400" y="6213732"/>
            <a:ext cx="10820400" cy="477734"/>
          </a:xfrm>
        </p:spPr>
        <p:txBody>
          <a:bodyPr/>
          <a:lstStyle/>
          <a:p>
            <a:r>
              <a:rPr lang="fr-FR" sz="1600" b="1" dirty="0">
                <a:solidFill>
                  <a:srgbClr val="002060"/>
                </a:solidFill>
              </a:rPr>
              <a:t>Conseil :  </a:t>
            </a:r>
            <a:r>
              <a:rPr lang="fr-FR" sz="1600" dirty="0"/>
              <a:t>envoyer un e-mail de suivi à tous mentionnant la date, l’heure et le lieu de la réunion sous 24 heures.</a:t>
            </a:r>
          </a:p>
        </p:txBody>
      </p:sp>
      <p:graphicFrame>
        <p:nvGraphicFramePr>
          <p:cNvPr id="10" name="Content Placeholder 3"/>
          <p:cNvGraphicFramePr>
            <a:graphicFrameLocks noGrp="1"/>
          </p:cNvGraphicFramePr>
          <p:nvPr>
            <p:ph idx="1"/>
            <p:extLst>
              <p:ext uri="{D42A27DB-BD31-4B8C-83A1-F6EECF244321}">
                <p14:modId xmlns:p14="http://schemas.microsoft.com/office/powerpoint/2010/main" val="2031874896"/>
              </p:ext>
            </p:extLst>
          </p:nvPr>
        </p:nvGraphicFramePr>
        <p:xfrm>
          <a:off x="685800" y="1981200"/>
          <a:ext cx="10820400" cy="4254944"/>
        </p:xfrm>
        <a:graphic>
          <a:graphicData uri="http://schemas.openxmlformats.org/drawingml/2006/table">
            <a:tbl>
              <a:tblPr firstRow="1" firstCol="1" bandRow="1">
                <a:tableStyleId>{5C22544A-7EE6-4342-B048-85BDC9FD1C3A}</a:tableStyleId>
              </a:tblPr>
              <a:tblGrid>
                <a:gridCol w="1182075">
                  <a:extLst>
                    <a:ext uri="{9D8B030D-6E8A-4147-A177-3AD203B41FA5}">
                      <a16:colId xmlns:a16="http://schemas.microsoft.com/office/drawing/2014/main" val="20000"/>
                    </a:ext>
                  </a:extLst>
                </a:gridCol>
                <a:gridCol w="2208534">
                  <a:extLst>
                    <a:ext uri="{9D8B030D-6E8A-4147-A177-3AD203B41FA5}">
                      <a16:colId xmlns:a16="http://schemas.microsoft.com/office/drawing/2014/main" val="20001"/>
                    </a:ext>
                  </a:extLst>
                </a:gridCol>
                <a:gridCol w="3223670">
                  <a:extLst>
                    <a:ext uri="{9D8B030D-6E8A-4147-A177-3AD203B41FA5}">
                      <a16:colId xmlns:a16="http://schemas.microsoft.com/office/drawing/2014/main" val="20002"/>
                    </a:ext>
                  </a:extLst>
                </a:gridCol>
                <a:gridCol w="4206121">
                  <a:extLst>
                    <a:ext uri="{9D8B030D-6E8A-4147-A177-3AD203B41FA5}">
                      <a16:colId xmlns:a16="http://schemas.microsoft.com/office/drawing/2014/main" val="20003"/>
                    </a:ext>
                  </a:extLst>
                </a:gridCol>
              </a:tblGrid>
              <a:tr h="778266">
                <a:tc>
                  <a:txBody>
                    <a:bodyPr/>
                    <a:lstStyle/>
                    <a:p>
                      <a:pPr marL="0" marR="0">
                        <a:lnSpc>
                          <a:spcPts val="1200"/>
                        </a:lnSpc>
                        <a:spcBef>
                          <a:spcPts val="0"/>
                        </a:spcBef>
                        <a:spcAft>
                          <a:spcPts val="0"/>
                        </a:spcAft>
                      </a:pPr>
                      <a:r>
                        <a:rPr lang="fr-FR" sz="1800"/>
                        <a:t> </a:t>
                      </a:r>
                    </a:p>
                  </a:txBody>
                  <a:tcPr marL="74300" marR="74300" marT="0" marB="0" anchor="ctr"/>
                </a:tc>
                <a:tc>
                  <a:txBody>
                    <a:bodyPr/>
                    <a:lstStyle/>
                    <a:p>
                      <a:pPr marL="0" marR="0">
                        <a:lnSpc>
                          <a:spcPts val="1200"/>
                        </a:lnSpc>
                        <a:spcBef>
                          <a:spcPts val="0"/>
                        </a:spcBef>
                        <a:spcAft>
                          <a:spcPts val="0"/>
                        </a:spcAft>
                      </a:pPr>
                      <a:r>
                        <a:rPr lang="fr-FR" sz="1800"/>
                        <a:t>Catégorie</a:t>
                      </a:r>
                    </a:p>
                  </a:txBody>
                  <a:tcPr marL="74300" marR="74300" marT="0" marB="0" anchor="ctr"/>
                </a:tc>
                <a:tc>
                  <a:txBody>
                    <a:bodyPr/>
                    <a:lstStyle/>
                    <a:p>
                      <a:pPr marL="0" marR="0">
                        <a:lnSpc>
                          <a:spcPts val="1200"/>
                        </a:lnSpc>
                        <a:spcBef>
                          <a:spcPts val="0"/>
                        </a:spcBef>
                        <a:spcAft>
                          <a:spcPts val="0"/>
                        </a:spcAft>
                      </a:pPr>
                      <a:r>
                        <a:rPr lang="fr-FR" sz="1800"/>
                        <a:t>Action </a:t>
                      </a:r>
                    </a:p>
                  </a:txBody>
                  <a:tcPr marL="74300" marR="74300" marT="0" marB="0" anchor="ctr"/>
                </a:tc>
                <a:tc>
                  <a:txBody>
                    <a:bodyPr/>
                    <a:lstStyle/>
                    <a:p>
                      <a:pPr marL="0" marR="0">
                        <a:lnSpc>
                          <a:spcPts val="1200"/>
                        </a:lnSpc>
                        <a:spcBef>
                          <a:spcPts val="0"/>
                        </a:spcBef>
                        <a:spcAft>
                          <a:spcPts val="0"/>
                        </a:spcAft>
                      </a:pPr>
                      <a:r>
                        <a:rPr lang="fr-FR" sz="1800"/>
                        <a:t>Action requise</a:t>
                      </a:r>
                    </a:p>
                  </a:txBody>
                  <a:tcPr marL="74300" marR="74300" marT="0" marB="0" anchor="ctr"/>
                </a:tc>
                <a:extLst>
                  <a:ext uri="{0D108BD9-81ED-4DB2-BD59-A6C34878D82A}">
                    <a16:rowId xmlns:a16="http://schemas.microsoft.com/office/drawing/2014/main" val="10000"/>
                  </a:ext>
                </a:extLst>
              </a:tr>
              <a:tr h="731570">
                <a:tc>
                  <a:txBody>
                    <a:bodyPr/>
                    <a:lstStyle/>
                    <a:p>
                      <a:pPr marL="0" marR="0">
                        <a:lnSpc>
                          <a:spcPts val="1200"/>
                        </a:lnSpc>
                        <a:spcBef>
                          <a:spcPts val="0"/>
                        </a:spcBef>
                        <a:spcAft>
                          <a:spcPts val="0"/>
                        </a:spcAft>
                      </a:pPr>
                      <a:r>
                        <a:rPr lang="fr-FR" sz="1800"/>
                        <a:t>Groupe 1</a:t>
                      </a:r>
                    </a:p>
                  </a:txBody>
                  <a:tcPr marL="74300" marR="74300" marT="0" marB="0" anchor="ctr"/>
                </a:tc>
                <a:tc>
                  <a:txBody>
                    <a:bodyPr/>
                    <a:lstStyle/>
                    <a:p>
                      <a:pPr marL="0" marR="0">
                        <a:lnSpc>
                          <a:spcPts val="1200"/>
                        </a:lnSpc>
                        <a:spcBef>
                          <a:spcPts val="600"/>
                        </a:spcBef>
                        <a:spcAft>
                          <a:spcPts val="0"/>
                        </a:spcAft>
                      </a:pPr>
                      <a:r>
                        <a:rPr lang="fr-FR" sz="1400">
                          <a:solidFill>
                            <a:schemeClr val="accent6"/>
                          </a:solidFill>
                        </a:rPr>
                        <a:t>Membres fondateurs</a:t>
                      </a:r>
                    </a:p>
                  </a:txBody>
                  <a:tcPr marL="74300" marR="74300" marT="0" marB="0" anchor="ctr"/>
                </a:tc>
                <a:tc>
                  <a:txBody>
                    <a:bodyPr/>
                    <a:lstStyle/>
                    <a:p>
                      <a:pPr marL="0" marR="0" algn="l">
                        <a:lnSpc>
                          <a:spcPts val="1200"/>
                        </a:lnSpc>
                        <a:spcBef>
                          <a:spcPts val="600"/>
                        </a:spcBef>
                        <a:spcAft>
                          <a:spcPts val="0"/>
                        </a:spcAft>
                      </a:pPr>
                      <a:r>
                        <a:rPr lang="fr-FR" sz="1400">
                          <a:solidFill>
                            <a:schemeClr val="accent6"/>
                          </a:solidFill>
                        </a:rPr>
                        <a:t>Ont fait une demande et réglé les droits de charte.</a:t>
                      </a:r>
                    </a:p>
                  </a:txBody>
                  <a:tcPr marL="74300" marR="74300" marT="0" marB="0" anchor="ctr"/>
                </a:tc>
                <a:tc>
                  <a:txBody>
                    <a:bodyPr/>
                    <a:lstStyle/>
                    <a:p>
                      <a:pPr marL="0" marR="0" algn="l">
                        <a:lnSpc>
                          <a:spcPct val="100000"/>
                        </a:lnSpc>
                        <a:spcBef>
                          <a:spcPts val="600"/>
                        </a:spcBef>
                        <a:spcAft>
                          <a:spcPts val="0"/>
                        </a:spcAft>
                      </a:pPr>
                      <a:r>
                        <a:rPr lang="fr-FR" sz="1400">
                          <a:solidFill>
                            <a:schemeClr val="accent6"/>
                          </a:solidFill>
                        </a:rPr>
                        <a:t>Envoyer une lettre de félicitations mentionnant la date, l’heure et le lieu de la première réunion du club.</a:t>
                      </a:r>
                    </a:p>
                    <a:p>
                      <a:pPr marL="0" marR="0" algn="l" rtl="0">
                        <a:lnSpc>
                          <a:spcPct val="100000"/>
                        </a:lnSpc>
                        <a:spcBef>
                          <a:spcPts val="600"/>
                        </a:spcBef>
                        <a:spcAft>
                          <a:spcPts val="0"/>
                        </a:spcAft>
                      </a:pPr>
                      <a:endParaRPr lang="en-US" sz="1400" dirty="0">
                        <a:solidFill>
                          <a:schemeClr val="accent6"/>
                        </a:solidFill>
                        <a:effectLst/>
                        <a:latin typeface="Arial" pitchFamily="34" charset="0"/>
                        <a:cs typeface="Arial" pitchFamily="34" charset="0"/>
                      </a:endParaRPr>
                    </a:p>
                  </a:txBody>
                  <a:tcPr marL="74300" marR="74300" marT="0" marB="0" anchor="ctr"/>
                </a:tc>
                <a:extLst>
                  <a:ext uri="{0D108BD9-81ED-4DB2-BD59-A6C34878D82A}">
                    <a16:rowId xmlns:a16="http://schemas.microsoft.com/office/drawing/2014/main" val="10001"/>
                  </a:ext>
                </a:extLst>
              </a:tr>
              <a:tr h="621807">
                <a:tc>
                  <a:txBody>
                    <a:bodyPr/>
                    <a:lstStyle/>
                    <a:p>
                      <a:pPr marL="0" marR="0">
                        <a:lnSpc>
                          <a:spcPts val="1200"/>
                        </a:lnSpc>
                        <a:spcBef>
                          <a:spcPts val="0"/>
                        </a:spcBef>
                        <a:spcAft>
                          <a:spcPts val="0"/>
                        </a:spcAft>
                      </a:pPr>
                      <a:r>
                        <a:rPr lang="fr-FR" sz="1800"/>
                        <a:t>Groupe 2</a:t>
                      </a:r>
                    </a:p>
                  </a:txBody>
                  <a:tcPr marL="74300" marR="74300" marT="0" marB="0" anchor="ctr"/>
                </a:tc>
                <a:tc>
                  <a:txBody>
                    <a:bodyPr/>
                    <a:lstStyle/>
                    <a:p>
                      <a:pPr marL="0" marR="0">
                        <a:lnSpc>
                          <a:spcPct val="100000"/>
                        </a:lnSpc>
                        <a:spcBef>
                          <a:spcPts val="600"/>
                        </a:spcBef>
                        <a:spcAft>
                          <a:spcPts val="0"/>
                        </a:spcAft>
                      </a:pPr>
                      <a:r>
                        <a:rPr lang="fr-FR" sz="1400">
                          <a:solidFill>
                            <a:schemeClr val="accent6"/>
                          </a:solidFill>
                        </a:rPr>
                        <a:t>Membres potentiels très intéressés</a:t>
                      </a:r>
                    </a:p>
                  </a:txBody>
                  <a:tcPr marL="74300" marR="74300" marT="0" marB="0" anchor="ctr"/>
                </a:tc>
                <a:tc>
                  <a:txBody>
                    <a:bodyPr/>
                    <a:lstStyle/>
                    <a:p>
                      <a:pPr marL="0" marR="0">
                        <a:lnSpc>
                          <a:spcPct val="100000"/>
                        </a:lnSpc>
                        <a:spcBef>
                          <a:spcPts val="600"/>
                        </a:spcBef>
                        <a:spcAft>
                          <a:spcPts val="0"/>
                        </a:spcAft>
                      </a:pPr>
                      <a:r>
                        <a:rPr lang="fr-FR" sz="1400">
                          <a:solidFill>
                            <a:schemeClr val="accent6"/>
                          </a:solidFill>
                        </a:rPr>
                        <a:t>Pourraient venir à une réunion de club mais n'ont pas rempli une demande.</a:t>
                      </a:r>
                    </a:p>
                  </a:txBody>
                  <a:tcPr marL="74300" marR="74300" marT="0" marB="0" anchor="ctr"/>
                </a:tc>
                <a:tc>
                  <a:txBody>
                    <a:bodyPr/>
                    <a:lstStyle/>
                    <a:p>
                      <a:pPr marL="0" marR="0">
                        <a:lnSpc>
                          <a:spcPct val="100000"/>
                        </a:lnSpc>
                        <a:spcBef>
                          <a:spcPts val="600"/>
                        </a:spcBef>
                        <a:spcAft>
                          <a:spcPts val="0"/>
                        </a:spcAft>
                      </a:pPr>
                      <a:r>
                        <a:rPr lang="fr-FR" sz="1400">
                          <a:solidFill>
                            <a:schemeClr val="accent6"/>
                          </a:solidFill>
                        </a:rPr>
                        <a:t>Leur envoyer une invitation à une réunion.</a:t>
                      </a:r>
                    </a:p>
                  </a:txBody>
                  <a:tcPr marL="74300" marR="74300" marT="0" marB="0" anchor="ctr"/>
                </a:tc>
                <a:extLst>
                  <a:ext uri="{0D108BD9-81ED-4DB2-BD59-A6C34878D82A}">
                    <a16:rowId xmlns:a16="http://schemas.microsoft.com/office/drawing/2014/main" val="10002"/>
                  </a:ext>
                </a:extLst>
              </a:tr>
              <a:tr h="871658">
                <a:tc>
                  <a:txBody>
                    <a:bodyPr/>
                    <a:lstStyle/>
                    <a:p>
                      <a:pPr marL="0" marR="0">
                        <a:lnSpc>
                          <a:spcPts val="1200"/>
                        </a:lnSpc>
                        <a:spcBef>
                          <a:spcPts val="0"/>
                        </a:spcBef>
                        <a:spcAft>
                          <a:spcPts val="0"/>
                        </a:spcAft>
                      </a:pPr>
                      <a:r>
                        <a:rPr lang="fr-FR" sz="1800"/>
                        <a:t>Groupe 3</a:t>
                      </a:r>
                    </a:p>
                  </a:txBody>
                  <a:tcPr marL="74300" marR="74300" marT="0" marB="0" anchor="ctr"/>
                </a:tc>
                <a:tc>
                  <a:txBody>
                    <a:bodyPr/>
                    <a:lstStyle/>
                    <a:p>
                      <a:pPr marL="0" marR="0">
                        <a:lnSpc>
                          <a:spcPct val="100000"/>
                        </a:lnSpc>
                        <a:spcBef>
                          <a:spcPts val="600"/>
                        </a:spcBef>
                        <a:spcAft>
                          <a:spcPts val="0"/>
                        </a:spcAft>
                      </a:pPr>
                      <a:r>
                        <a:rPr lang="fr-FR" sz="1400">
                          <a:solidFill>
                            <a:schemeClr val="accent6"/>
                          </a:solidFill>
                        </a:rPr>
                        <a:t>Autres membres potentiels</a:t>
                      </a:r>
                    </a:p>
                  </a:txBody>
                  <a:tcPr marL="74300" marR="74300" marT="0" marB="0" anchor="ctr"/>
                </a:tc>
                <a:tc>
                  <a:txBody>
                    <a:bodyPr/>
                    <a:lstStyle/>
                    <a:p>
                      <a:pPr marL="0" marR="0">
                        <a:lnSpc>
                          <a:spcPct val="100000"/>
                        </a:lnSpc>
                        <a:spcBef>
                          <a:spcPts val="600"/>
                        </a:spcBef>
                        <a:spcAft>
                          <a:spcPts val="0"/>
                        </a:spcAft>
                      </a:pPr>
                      <a:r>
                        <a:rPr lang="fr-FR" sz="1400">
                          <a:solidFill>
                            <a:schemeClr val="accent6"/>
                          </a:solidFill>
                        </a:rPr>
                        <a:t>Peuvent être intéressés mais n'ont pas pu assister à une réunion de club.</a:t>
                      </a:r>
                    </a:p>
                  </a:txBody>
                  <a:tcPr marL="74300" marR="74300" marT="0" marB="0" anchor="ctr"/>
                </a:tc>
                <a:tc>
                  <a:txBody>
                    <a:bodyPr/>
                    <a:lstStyle/>
                    <a:p>
                      <a:pPr marL="0" marR="0">
                        <a:lnSpc>
                          <a:spcPct val="100000"/>
                        </a:lnSpc>
                        <a:spcBef>
                          <a:spcPts val="600"/>
                        </a:spcBef>
                        <a:spcAft>
                          <a:spcPts val="0"/>
                        </a:spcAft>
                      </a:pPr>
                      <a:r>
                        <a:rPr lang="fr-FR" sz="1400">
                          <a:solidFill>
                            <a:schemeClr val="accent6"/>
                          </a:solidFill>
                        </a:rPr>
                        <a:t>Les garder sur la liste de distribution et les contacter après la première réunion pour les mettre au courant des progrès du club. Continuer à les inviter à s'impliquer.</a:t>
                      </a:r>
                    </a:p>
                  </a:txBody>
                  <a:tcPr marL="74300" marR="74300" marT="0" marB="0" anchor="ctr"/>
                </a:tc>
                <a:extLst>
                  <a:ext uri="{0D108BD9-81ED-4DB2-BD59-A6C34878D82A}">
                    <a16:rowId xmlns:a16="http://schemas.microsoft.com/office/drawing/2014/main" val="10003"/>
                  </a:ext>
                </a:extLst>
              </a:tr>
              <a:tr h="509454">
                <a:tc>
                  <a:txBody>
                    <a:bodyPr/>
                    <a:lstStyle/>
                    <a:p>
                      <a:pPr marL="0" marR="0">
                        <a:lnSpc>
                          <a:spcPts val="1200"/>
                        </a:lnSpc>
                        <a:spcBef>
                          <a:spcPts val="0"/>
                        </a:spcBef>
                        <a:spcAft>
                          <a:spcPts val="0"/>
                        </a:spcAft>
                      </a:pPr>
                      <a:r>
                        <a:rPr lang="fr-FR" sz="1800"/>
                        <a:t>Groupe 4</a:t>
                      </a:r>
                    </a:p>
                  </a:txBody>
                  <a:tcPr marL="74300" marR="74300" marT="0" marB="0" anchor="ctr"/>
                </a:tc>
                <a:tc>
                  <a:txBody>
                    <a:bodyPr/>
                    <a:lstStyle/>
                    <a:p>
                      <a:pPr marL="0" marR="0">
                        <a:lnSpc>
                          <a:spcPct val="100000"/>
                        </a:lnSpc>
                        <a:spcBef>
                          <a:spcPts val="1200"/>
                        </a:spcBef>
                        <a:spcAft>
                          <a:spcPts val="0"/>
                        </a:spcAft>
                      </a:pPr>
                      <a:r>
                        <a:rPr lang="fr-FR" sz="1400">
                          <a:solidFill>
                            <a:schemeClr val="accent6"/>
                          </a:solidFill>
                        </a:rPr>
                        <a:t>Membres possibles </a:t>
                      </a:r>
                    </a:p>
                  </a:txBody>
                  <a:tcPr marL="74300" marR="74300" marT="0" marB="0" anchor="ctr"/>
                </a:tc>
                <a:tc>
                  <a:txBody>
                    <a:bodyPr/>
                    <a:lstStyle/>
                    <a:p>
                      <a:pPr marL="0" marR="0">
                        <a:lnSpc>
                          <a:spcPct val="100000"/>
                        </a:lnSpc>
                        <a:spcBef>
                          <a:spcPts val="600"/>
                        </a:spcBef>
                        <a:spcAft>
                          <a:spcPts val="0"/>
                        </a:spcAft>
                      </a:pPr>
                      <a:r>
                        <a:rPr lang="fr-FR" sz="1400">
                          <a:solidFill>
                            <a:schemeClr val="accent6"/>
                          </a:solidFill>
                        </a:rPr>
                        <a:t>Dresser la liste des personnes qui pourraient être intéressées.</a:t>
                      </a:r>
                    </a:p>
                  </a:txBody>
                  <a:tcPr marL="74300" marR="74300" marT="0" marB="0" anchor="ctr"/>
                </a:tc>
                <a:tc>
                  <a:txBody>
                    <a:bodyPr/>
                    <a:lstStyle/>
                    <a:p>
                      <a:pPr marL="0" marR="0">
                        <a:lnSpc>
                          <a:spcPct val="100000"/>
                        </a:lnSpc>
                        <a:spcBef>
                          <a:spcPts val="600"/>
                        </a:spcBef>
                        <a:spcAft>
                          <a:spcPts val="0"/>
                        </a:spcAft>
                      </a:pPr>
                      <a:r>
                        <a:rPr lang="fr-FR" sz="1400">
                          <a:solidFill>
                            <a:schemeClr val="accent6"/>
                          </a:solidFill>
                        </a:rPr>
                        <a:t>Décider du moment où les contacter en personne.</a:t>
                      </a:r>
                    </a:p>
                  </a:txBody>
                  <a:tcPr marL="74300" marR="74300" marT="0" marB="0" anchor="ctr"/>
                </a:tc>
                <a:extLst>
                  <a:ext uri="{0D108BD9-81ED-4DB2-BD59-A6C34878D82A}">
                    <a16:rowId xmlns:a16="http://schemas.microsoft.com/office/drawing/2014/main" val="10004"/>
                  </a:ext>
                </a:extLst>
              </a:tr>
              <a:tr h="525846">
                <a:tc>
                  <a:txBody>
                    <a:bodyPr/>
                    <a:lstStyle/>
                    <a:p>
                      <a:pPr marL="0" marR="0">
                        <a:lnSpc>
                          <a:spcPts val="1200"/>
                        </a:lnSpc>
                        <a:spcBef>
                          <a:spcPts val="0"/>
                        </a:spcBef>
                        <a:spcAft>
                          <a:spcPts val="0"/>
                        </a:spcAft>
                      </a:pPr>
                      <a:r>
                        <a:rPr lang="fr-FR" sz="1800" dirty="0"/>
                        <a:t>Groupe 5</a:t>
                      </a:r>
                    </a:p>
                  </a:txBody>
                  <a:tcPr marL="74300" marR="74300" marT="0" marB="0" anchor="ctr"/>
                </a:tc>
                <a:tc>
                  <a:txBody>
                    <a:bodyPr/>
                    <a:lstStyle/>
                    <a:p>
                      <a:pPr marL="0" marR="0">
                        <a:lnSpc>
                          <a:spcPct val="100000"/>
                        </a:lnSpc>
                        <a:spcBef>
                          <a:spcPts val="600"/>
                        </a:spcBef>
                        <a:spcAft>
                          <a:spcPts val="0"/>
                        </a:spcAft>
                      </a:pPr>
                      <a:r>
                        <a:rPr lang="fr-FR" sz="1400" dirty="0">
                          <a:solidFill>
                            <a:schemeClr val="accent6"/>
                          </a:solidFill>
                        </a:rPr>
                        <a:t>Pas intéressés </a:t>
                      </a:r>
                    </a:p>
                  </a:txBody>
                  <a:tcPr marL="74300" marR="74300" marT="0" marB="0" anchor="ctr"/>
                </a:tc>
                <a:tc>
                  <a:txBody>
                    <a:bodyPr/>
                    <a:lstStyle/>
                    <a:p>
                      <a:pPr marL="0" marR="0">
                        <a:lnSpc>
                          <a:spcPct val="100000"/>
                        </a:lnSpc>
                        <a:spcBef>
                          <a:spcPts val="600"/>
                        </a:spcBef>
                        <a:spcAft>
                          <a:spcPts val="0"/>
                        </a:spcAft>
                      </a:pPr>
                      <a:r>
                        <a:rPr lang="fr-FR" sz="1400">
                          <a:solidFill>
                            <a:schemeClr val="accent6"/>
                          </a:solidFill>
                        </a:rPr>
                        <a:t>N'ont exprimé aucun intérêt pour devenir membre.</a:t>
                      </a:r>
                    </a:p>
                  </a:txBody>
                  <a:tcPr marL="74300" marR="74300" marT="0" marB="0" anchor="ctr"/>
                </a:tc>
                <a:tc>
                  <a:txBody>
                    <a:bodyPr/>
                    <a:lstStyle/>
                    <a:p>
                      <a:pPr marL="0" marR="0">
                        <a:lnSpc>
                          <a:spcPct val="100000"/>
                        </a:lnSpc>
                        <a:spcBef>
                          <a:spcPts val="600"/>
                        </a:spcBef>
                        <a:spcAft>
                          <a:spcPts val="0"/>
                        </a:spcAft>
                      </a:pPr>
                      <a:r>
                        <a:rPr lang="fr-FR" sz="1400" dirty="0">
                          <a:solidFill>
                            <a:schemeClr val="accent6"/>
                          </a:solidFill>
                        </a:rPr>
                        <a:t>Les garder sur la liste d'adresses pour les projets et événements futurs du nouveau club.</a:t>
                      </a:r>
                    </a:p>
                  </a:txBody>
                  <a:tcPr marL="74300" marR="74300"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04593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766711" y="1752600"/>
            <a:ext cx="2241946" cy="1345168"/>
          </a:xfrm>
          <a:custGeom>
            <a:avLst/>
            <a:gdLst>
              <a:gd name="connsiteX0" fmla="*/ 0 w 2241946"/>
              <a:gd name="connsiteY0" fmla="*/ 134517 h 1345168"/>
              <a:gd name="connsiteX1" fmla="*/ 134517 w 2241946"/>
              <a:gd name="connsiteY1" fmla="*/ 0 h 1345168"/>
              <a:gd name="connsiteX2" fmla="*/ 2107429 w 2241946"/>
              <a:gd name="connsiteY2" fmla="*/ 0 h 1345168"/>
              <a:gd name="connsiteX3" fmla="*/ 2241946 w 2241946"/>
              <a:gd name="connsiteY3" fmla="*/ 134517 h 1345168"/>
              <a:gd name="connsiteX4" fmla="*/ 2241946 w 2241946"/>
              <a:gd name="connsiteY4" fmla="*/ 1210651 h 1345168"/>
              <a:gd name="connsiteX5" fmla="*/ 2107429 w 2241946"/>
              <a:gd name="connsiteY5" fmla="*/ 1345168 h 1345168"/>
              <a:gd name="connsiteX6" fmla="*/ 134517 w 2241946"/>
              <a:gd name="connsiteY6" fmla="*/ 1345168 h 1345168"/>
              <a:gd name="connsiteX7" fmla="*/ 0 w 2241946"/>
              <a:gd name="connsiteY7" fmla="*/ 1210651 h 1345168"/>
              <a:gd name="connsiteX8" fmla="*/ 0 w 2241946"/>
              <a:gd name="connsiteY8" fmla="*/ 134517 h 134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1946" h="1345168">
                <a:moveTo>
                  <a:pt x="0" y="134517"/>
                </a:moveTo>
                <a:cubicBezTo>
                  <a:pt x="0" y="60225"/>
                  <a:pt x="60225" y="0"/>
                  <a:pt x="134517" y="0"/>
                </a:cubicBezTo>
                <a:lnTo>
                  <a:pt x="2107429" y="0"/>
                </a:lnTo>
                <a:cubicBezTo>
                  <a:pt x="2181721" y="0"/>
                  <a:pt x="2241946" y="60225"/>
                  <a:pt x="2241946" y="134517"/>
                </a:cubicBezTo>
                <a:lnTo>
                  <a:pt x="2241946" y="1210651"/>
                </a:lnTo>
                <a:cubicBezTo>
                  <a:pt x="2241946" y="1284943"/>
                  <a:pt x="2181721" y="1345168"/>
                  <a:pt x="2107429" y="1345168"/>
                </a:cubicBezTo>
                <a:lnTo>
                  <a:pt x="134517" y="1345168"/>
                </a:lnTo>
                <a:cubicBezTo>
                  <a:pt x="60225" y="1345168"/>
                  <a:pt x="0" y="1284943"/>
                  <a:pt x="0" y="1210651"/>
                </a:cubicBezTo>
                <a:lnTo>
                  <a:pt x="0" y="134517"/>
                </a:lnTo>
                <a:close/>
              </a:path>
            </a:pathLst>
          </a:custGeom>
          <a:gradFill flip="none" rotWithShape="1">
            <a:gsLst>
              <a:gs pos="0">
                <a:srgbClr val="002872"/>
              </a:gs>
              <a:gs pos="99000">
                <a:srgbClr val="0A5496"/>
              </a:gs>
            </a:gsLst>
            <a:lin ang="0" scaled="1"/>
            <a:tileRect/>
          </a:gradFill>
          <a:ln>
            <a:solidFill>
              <a:schemeClr val="bg2"/>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07979" tIns="107979" rIns="107979" bIns="107979" numCol="1" spcCol="1270" anchor="ctr" anchorCtr="0">
            <a:noAutofit/>
          </a:bodyPr>
          <a:lstStyle/>
          <a:p>
            <a:pPr lvl="0" algn="ctr" defTabSz="800100">
              <a:spcBef>
                <a:spcPct val="0"/>
              </a:spcBef>
              <a:spcAft>
                <a:spcPct val="35000"/>
              </a:spcAft>
            </a:pPr>
            <a:r>
              <a:rPr lang="fr-FR" sz="2000">
                <a:latin typeface="Arial" charset="0"/>
                <a:ea typeface="Arial" charset="0"/>
                <a:cs typeface="Arial" charset="0"/>
              </a:rPr>
              <a:t>Préparer la réunion</a:t>
            </a:r>
          </a:p>
        </p:txBody>
      </p:sp>
      <p:sp>
        <p:nvSpPr>
          <p:cNvPr id="19" name="Freeform 18"/>
          <p:cNvSpPr/>
          <p:nvPr/>
        </p:nvSpPr>
        <p:spPr>
          <a:xfrm>
            <a:off x="4951421" y="1747421"/>
            <a:ext cx="2241946" cy="1345168"/>
          </a:xfrm>
          <a:custGeom>
            <a:avLst/>
            <a:gdLst>
              <a:gd name="connsiteX0" fmla="*/ 0 w 2241946"/>
              <a:gd name="connsiteY0" fmla="*/ 134517 h 1345168"/>
              <a:gd name="connsiteX1" fmla="*/ 134517 w 2241946"/>
              <a:gd name="connsiteY1" fmla="*/ 0 h 1345168"/>
              <a:gd name="connsiteX2" fmla="*/ 2107429 w 2241946"/>
              <a:gd name="connsiteY2" fmla="*/ 0 h 1345168"/>
              <a:gd name="connsiteX3" fmla="*/ 2241946 w 2241946"/>
              <a:gd name="connsiteY3" fmla="*/ 134517 h 1345168"/>
              <a:gd name="connsiteX4" fmla="*/ 2241946 w 2241946"/>
              <a:gd name="connsiteY4" fmla="*/ 1210651 h 1345168"/>
              <a:gd name="connsiteX5" fmla="*/ 2107429 w 2241946"/>
              <a:gd name="connsiteY5" fmla="*/ 1345168 h 1345168"/>
              <a:gd name="connsiteX6" fmla="*/ 134517 w 2241946"/>
              <a:gd name="connsiteY6" fmla="*/ 1345168 h 1345168"/>
              <a:gd name="connsiteX7" fmla="*/ 0 w 2241946"/>
              <a:gd name="connsiteY7" fmla="*/ 1210651 h 1345168"/>
              <a:gd name="connsiteX8" fmla="*/ 0 w 2241946"/>
              <a:gd name="connsiteY8" fmla="*/ 134517 h 134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1946" h="1345168">
                <a:moveTo>
                  <a:pt x="0" y="134517"/>
                </a:moveTo>
                <a:cubicBezTo>
                  <a:pt x="0" y="60225"/>
                  <a:pt x="60225" y="0"/>
                  <a:pt x="134517" y="0"/>
                </a:cubicBezTo>
                <a:lnTo>
                  <a:pt x="2107429" y="0"/>
                </a:lnTo>
                <a:cubicBezTo>
                  <a:pt x="2181721" y="0"/>
                  <a:pt x="2241946" y="60225"/>
                  <a:pt x="2241946" y="134517"/>
                </a:cubicBezTo>
                <a:lnTo>
                  <a:pt x="2241946" y="1210651"/>
                </a:lnTo>
                <a:cubicBezTo>
                  <a:pt x="2241946" y="1284943"/>
                  <a:pt x="2181721" y="1345168"/>
                  <a:pt x="2107429" y="1345168"/>
                </a:cubicBezTo>
                <a:lnTo>
                  <a:pt x="134517" y="1345168"/>
                </a:lnTo>
                <a:cubicBezTo>
                  <a:pt x="60225" y="1345168"/>
                  <a:pt x="0" y="1284943"/>
                  <a:pt x="0" y="1210651"/>
                </a:cubicBezTo>
                <a:lnTo>
                  <a:pt x="0" y="134517"/>
                </a:lnTo>
                <a:close/>
              </a:path>
            </a:pathLst>
          </a:custGeom>
          <a:gradFill flip="none" rotWithShape="1">
            <a:gsLst>
              <a:gs pos="0">
                <a:srgbClr val="002872"/>
              </a:gs>
              <a:gs pos="98000">
                <a:srgbClr val="0A5496"/>
              </a:gs>
            </a:gsLst>
            <a:lin ang="0" scaled="1"/>
            <a:tileRect/>
          </a:gradFill>
          <a:ln>
            <a:solidFill>
              <a:schemeClr val="bg2"/>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07979" tIns="107979" rIns="107979" bIns="107979" numCol="1" spcCol="1270" anchor="ctr" anchorCtr="0">
            <a:noAutofit/>
          </a:bodyPr>
          <a:lstStyle/>
          <a:p>
            <a:pPr lvl="0" algn="ctr" defTabSz="800100">
              <a:spcAft>
                <a:spcPct val="35000"/>
              </a:spcAft>
            </a:pPr>
            <a:r>
              <a:rPr lang="fr-FR" sz="2000" dirty="0">
                <a:latin typeface="Arial" charset="0"/>
                <a:ea typeface="Arial" charset="0"/>
                <a:cs typeface="Arial" charset="0"/>
              </a:rPr>
              <a:t>Tenir la réunion</a:t>
            </a:r>
          </a:p>
        </p:txBody>
      </p:sp>
      <p:sp>
        <p:nvSpPr>
          <p:cNvPr id="21" name="Freeform 20"/>
          <p:cNvSpPr/>
          <p:nvPr/>
        </p:nvSpPr>
        <p:spPr>
          <a:xfrm>
            <a:off x="8136130" y="1747421"/>
            <a:ext cx="2241946" cy="1345168"/>
          </a:xfrm>
          <a:custGeom>
            <a:avLst/>
            <a:gdLst>
              <a:gd name="connsiteX0" fmla="*/ 0 w 2241946"/>
              <a:gd name="connsiteY0" fmla="*/ 134517 h 1345168"/>
              <a:gd name="connsiteX1" fmla="*/ 134517 w 2241946"/>
              <a:gd name="connsiteY1" fmla="*/ 0 h 1345168"/>
              <a:gd name="connsiteX2" fmla="*/ 2107429 w 2241946"/>
              <a:gd name="connsiteY2" fmla="*/ 0 h 1345168"/>
              <a:gd name="connsiteX3" fmla="*/ 2241946 w 2241946"/>
              <a:gd name="connsiteY3" fmla="*/ 134517 h 1345168"/>
              <a:gd name="connsiteX4" fmla="*/ 2241946 w 2241946"/>
              <a:gd name="connsiteY4" fmla="*/ 1210651 h 1345168"/>
              <a:gd name="connsiteX5" fmla="*/ 2107429 w 2241946"/>
              <a:gd name="connsiteY5" fmla="*/ 1345168 h 1345168"/>
              <a:gd name="connsiteX6" fmla="*/ 134517 w 2241946"/>
              <a:gd name="connsiteY6" fmla="*/ 1345168 h 1345168"/>
              <a:gd name="connsiteX7" fmla="*/ 0 w 2241946"/>
              <a:gd name="connsiteY7" fmla="*/ 1210651 h 1345168"/>
              <a:gd name="connsiteX8" fmla="*/ 0 w 2241946"/>
              <a:gd name="connsiteY8" fmla="*/ 134517 h 134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1946" h="1345168">
                <a:moveTo>
                  <a:pt x="0" y="134517"/>
                </a:moveTo>
                <a:cubicBezTo>
                  <a:pt x="0" y="60225"/>
                  <a:pt x="60225" y="0"/>
                  <a:pt x="134517" y="0"/>
                </a:cubicBezTo>
                <a:lnTo>
                  <a:pt x="2107429" y="0"/>
                </a:lnTo>
                <a:cubicBezTo>
                  <a:pt x="2181721" y="0"/>
                  <a:pt x="2241946" y="60225"/>
                  <a:pt x="2241946" y="134517"/>
                </a:cubicBezTo>
                <a:lnTo>
                  <a:pt x="2241946" y="1210651"/>
                </a:lnTo>
                <a:cubicBezTo>
                  <a:pt x="2241946" y="1284943"/>
                  <a:pt x="2181721" y="1345168"/>
                  <a:pt x="2107429" y="1345168"/>
                </a:cubicBezTo>
                <a:lnTo>
                  <a:pt x="134517" y="1345168"/>
                </a:lnTo>
                <a:cubicBezTo>
                  <a:pt x="60225" y="1345168"/>
                  <a:pt x="0" y="1284943"/>
                  <a:pt x="0" y="1210651"/>
                </a:cubicBezTo>
                <a:lnTo>
                  <a:pt x="0" y="134517"/>
                </a:lnTo>
                <a:close/>
              </a:path>
            </a:pathLst>
          </a:custGeom>
          <a:gradFill flip="none" rotWithShape="1">
            <a:gsLst>
              <a:gs pos="0">
                <a:srgbClr val="002872"/>
              </a:gs>
              <a:gs pos="98000">
                <a:srgbClr val="0A5496"/>
              </a:gs>
            </a:gsLst>
            <a:lin ang="0" scaled="1"/>
            <a:tileRect/>
          </a:gradFill>
          <a:ln>
            <a:solidFill>
              <a:schemeClr val="bg2"/>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07979" tIns="107979" rIns="107979" bIns="107979" numCol="1" spcCol="1270" anchor="ctr" anchorCtr="0">
            <a:noAutofit/>
          </a:bodyPr>
          <a:lstStyle/>
          <a:p>
            <a:pPr lvl="0" algn="ctr" defTabSz="800100">
              <a:spcAft>
                <a:spcPct val="35000"/>
              </a:spcAft>
            </a:pPr>
            <a:r>
              <a:rPr lang="fr-FR" sz="2000">
                <a:latin typeface="Arial" charset="0"/>
                <a:ea typeface="Arial" charset="0"/>
                <a:cs typeface="Arial" charset="0"/>
              </a:rPr>
              <a:t>Faire un suivi après la réunion</a:t>
            </a:r>
          </a:p>
        </p:txBody>
      </p:sp>
      <p:sp>
        <p:nvSpPr>
          <p:cNvPr id="2" name="Title 1"/>
          <p:cNvSpPr>
            <a:spLocks noGrp="1"/>
          </p:cNvSpPr>
          <p:nvPr>
            <p:ph type="title" idx="4294967295"/>
          </p:nvPr>
        </p:nvSpPr>
        <p:spPr>
          <a:xfrm>
            <a:off x="838200" y="802417"/>
            <a:ext cx="11352234" cy="945001"/>
          </a:xfrm>
        </p:spPr>
        <p:txBody>
          <a:bodyPr/>
          <a:lstStyle/>
          <a:p>
            <a:pPr algn="l"/>
            <a:r>
              <a:rPr lang="fr-FR" sz="3200" b="1">
                <a:solidFill>
                  <a:srgbClr val="002060"/>
                </a:solidFill>
                <a:latin typeface="Helvetica Neue"/>
                <a:ea typeface="Arial" charset="0"/>
                <a:cs typeface="Arial" charset="0"/>
              </a:rPr>
              <a:t>6 :  </a:t>
            </a:r>
            <a:r>
              <a:rPr lang="fr-FR" sz="3200" b="1">
                <a:solidFill>
                  <a:srgbClr val="002060"/>
                </a:solidFill>
              </a:rPr>
              <a:t>Réunion d’information</a:t>
            </a:r>
            <a:br>
              <a:rPr lang="fr-FR" sz="3200" b="1">
                <a:solidFill>
                  <a:srgbClr val="002060"/>
                </a:solidFill>
                <a:latin typeface="Helvetica Neue"/>
                <a:ea typeface="Arial" charset="0"/>
                <a:cs typeface="Arial" charset="0"/>
              </a:rPr>
            </a:br>
            <a:endParaRPr lang="fr-FR" sz="3200" b="1">
              <a:solidFill>
                <a:srgbClr val="002060"/>
              </a:solidFill>
              <a:latin typeface="Helvetica Neue"/>
              <a:ea typeface="Arial" charset="0"/>
              <a:cs typeface="Arial" charset="0"/>
            </a:endParaRPr>
          </a:p>
        </p:txBody>
      </p:sp>
      <p:sp>
        <p:nvSpPr>
          <p:cNvPr id="8" name="TextBox 7"/>
          <p:cNvSpPr txBox="1"/>
          <p:nvPr/>
        </p:nvSpPr>
        <p:spPr>
          <a:xfrm>
            <a:off x="1752600" y="6031337"/>
            <a:ext cx="8625476" cy="461665"/>
          </a:xfrm>
          <a:prstGeom prst="rect">
            <a:avLst/>
          </a:prstGeom>
          <a:noFill/>
        </p:spPr>
        <p:txBody>
          <a:bodyPr wrap="square" rtlCol="0">
            <a:spAutoFit/>
          </a:bodyPr>
          <a:lstStyle/>
          <a:p>
            <a:pPr algn="ctr"/>
            <a:r>
              <a:rPr lang="fr-FR" sz="2400" b="1" dirty="0">
                <a:solidFill>
                  <a:srgbClr val="002060"/>
                </a:solidFill>
                <a:latin typeface="Arial" charset="0"/>
                <a:ea typeface="Arial" charset="0"/>
                <a:cs typeface="Arial" charset="0"/>
              </a:rPr>
              <a:t>Tout ce qui précède = un nouveau club fort</a:t>
            </a:r>
          </a:p>
        </p:txBody>
      </p:sp>
      <p:grpSp>
        <p:nvGrpSpPr>
          <p:cNvPr id="35" name="Group 34"/>
          <p:cNvGrpSpPr/>
          <p:nvPr/>
        </p:nvGrpSpPr>
        <p:grpSpPr>
          <a:xfrm>
            <a:off x="4282076" y="2208531"/>
            <a:ext cx="457200" cy="422948"/>
            <a:chOff x="9677400" y="1248273"/>
            <a:chExt cx="457200" cy="422948"/>
          </a:xfrm>
        </p:grpSpPr>
        <p:sp>
          <p:nvSpPr>
            <p:cNvPr id="33" name="Rectangle 32"/>
            <p:cNvSpPr/>
            <p:nvPr/>
          </p:nvSpPr>
          <p:spPr bwMode="auto">
            <a:xfrm>
              <a:off x="9829800" y="1248273"/>
              <a:ext cx="152400" cy="422948"/>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rgbClr val="404040"/>
                </a:solidFill>
                <a:effectLst/>
                <a:latin typeface="Arial" charset="0"/>
                <a:ea typeface="Arial" charset="0"/>
                <a:cs typeface="Arial" charset="0"/>
              </a:endParaRPr>
            </a:p>
          </p:txBody>
        </p:sp>
        <p:sp>
          <p:nvSpPr>
            <p:cNvPr id="34" name="Rectangle 33"/>
            <p:cNvSpPr/>
            <p:nvPr/>
          </p:nvSpPr>
          <p:spPr bwMode="auto">
            <a:xfrm>
              <a:off x="9677400" y="1398083"/>
              <a:ext cx="457200" cy="123327"/>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rgbClr val="404040"/>
                </a:solidFill>
                <a:effectLst/>
                <a:latin typeface="Arial" charset="0"/>
                <a:ea typeface="Arial" charset="0"/>
                <a:cs typeface="Arial" charset="0"/>
              </a:endParaRPr>
            </a:p>
          </p:txBody>
        </p:sp>
      </p:grpSp>
      <p:grpSp>
        <p:nvGrpSpPr>
          <p:cNvPr id="36" name="Group 35"/>
          <p:cNvGrpSpPr/>
          <p:nvPr/>
        </p:nvGrpSpPr>
        <p:grpSpPr>
          <a:xfrm>
            <a:off x="7482476" y="2208531"/>
            <a:ext cx="457200" cy="422948"/>
            <a:chOff x="9677400" y="1248273"/>
            <a:chExt cx="457200" cy="422948"/>
          </a:xfrm>
        </p:grpSpPr>
        <p:sp>
          <p:nvSpPr>
            <p:cNvPr id="37" name="Rectangle 36"/>
            <p:cNvSpPr/>
            <p:nvPr/>
          </p:nvSpPr>
          <p:spPr bwMode="auto">
            <a:xfrm>
              <a:off x="9829800" y="1248273"/>
              <a:ext cx="152400" cy="422948"/>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rgbClr val="404040"/>
                </a:solidFill>
                <a:effectLst/>
                <a:latin typeface="Arial" charset="0"/>
                <a:ea typeface="Arial" charset="0"/>
                <a:cs typeface="Arial" charset="0"/>
              </a:endParaRPr>
            </a:p>
          </p:txBody>
        </p:sp>
        <p:sp>
          <p:nvSpPr>
            <p:cNvPr id="38" name="Rectangle 37"/>
            <p:cNvSpPr/>
            <p:nvPr/>
          </p:nvSpPr>
          <p:spPr bwMode="auto">
            <a:xfrm>
              <a:off x="9677400" y="1398083"/>
              <a:ext cx="457200" cy="123327"/>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rgbClr val="404040"/>
                </a:solidFill>
                <a:effectLst/>
                <a:latin typeface="Arial" charset="0"/>
                <a:ea typeface="Arial" charset="0"/>
                <a:cs typeface="Arial" charset="0"/>
              </a:endParaRPr>
            </a:p>
          </p:txBody>
        </p:sp>
      </p:grpSp>
      <p:sp>
        <p:nvSpPr>
          <p:cNvPr id="42" name="Rectangle 41"/>
          <p:cNvSpPr/>
          <p:nvPr/>
        </p:nvSpPr>
        <p:spPr>
          <a:xfrm>
            <a:off x="1752600" y="3696581"/>
            <a:ext cx="2278545" cy="1763560"/>
          </a:xfrm>
          <a:prstGeom prst="rect">
            <a:avLst/>
          </a:prstGeom>
        </p:spPr>
        <p:txBody>
          <a:bodyPr wrap="square">
            <a:spAutoFit/>
          </a:bodyPr>
          <a:lstStyle/>
          <a:p>
            <a:pPr marL="342900" lvl="0" indent="-342900" defTabSz="1155700">
              <a:spcAft>
                <a:spcPct val="35000"/>
              </a:spcAft>
              <a:buFont typeface="Wingdings" panose="05000000000000000000" pitchFamily="2" charset="2"/>
              <a:buChar char="Ø"/>
            </a:pPr>
            <a:r>
              <a:rPr lang="fr-FR" sz="1200" b="1" dirty="0">
                <a:solidFill>
                  <a:srgbClr val="002060"/>
                </a:solidFill>
                <a:latin typeface="Arial" charset="0"/>
                <a:ea typeface="Arial" charset="0"/>
                <a:cs typeface="Arial" charset="0"/>
              </a:rPr>
              <a:t>Préparer une salle pour quelques personnes.</a:t>
            </a:r>
          </a:p>
          <a:p>
            <a:pPr marL="342900" lvl="0" indent="-342900" defTabSz="1155700">
              <a:spcAft>
                <a:spcPct val="35000"/>
              </a:spcAft>
              <a:buFont typeface="Wingdings" panose="05000000000000000000" pitchFamily="2" charset="2"/>
              <a:buChar char="Ø"/>
            </a:pPr>
            <a:r>
              <a:rPr lang="fr-FR" sz="1200" b="1" dirty="0">
                <a:solidFill>
                  <a:srgbClr val="002060"/>
                </a:solidFill>
                <a:latin typeface="Arial" charset="0"/>
                <a:ea typeface="Arial" charset="0"/>
                <a:cs typeface="Arial" charset="0"/>
              </a:rPr>
              <a:t>S’habiller de manière professionnelle (pas de gilet)</a:t>
            </a:r>
          </a:p>
          <a:p>
            <a:pPr marL="342900" lvl="0" indent="-342900" defTabSz="1155700">
              <a:spcAft>
                <a:spcPct val="35000"/>
              </a:spcAft>
              <a:buFont typeface="Wingdings" panose="05000000000000000000" pitchFamily="2" charset="2"/>
              <a:buChar char="Ø"/>
            </a:pPr>
            <a:r>
              <a:rPr lang="fr-FR" sz="1200" b="1" dirty="0">
                <a:solidFill>
                  <a:srgbClr val="002060"/>
                </a:solidFill>
                <a:latin typeface="Arial" charset="0"/>
                <a:ea typeface="Arial" charset="0"/>
                <a:cs typeface="Arial" charset="0"/>
              </a:rPr>
              <a:t>Badges nominatifs pour les participants</a:t>
            </a:r>
          </a:p>
          <a:p>
            <a:pPr marL="342900" lvl="0" indent="-342900" defTabSz="1155700">
              <a:spcAft>
                <a:spcPct val="35000"/>
              </a:spcAft>
              <a:buFont typeface="Wingdings" panose="05000000000000000000" pitchFamily="2" charset="2"/>
              <a:buChar char="Ø"/>
            </a:pPr>
            <a:r>
              <a:rPr lang="fr-FR" sz="1200" b="1" dirty="0">
                <a:solidFill>
                  <a:srgbClr val="002060"/>
                </a:solidFill>
                <a:latin typeface="Arial" charset="0"/>
                <a:ea typeface="Arial" charset="0"/>
                <a:cs typeface="Arial" charset="0"/>
              </a:rPr>
              <a:t>Comité d'accueil</a:t>
            </a:r>
          </a:p>
        </p:txBody>
      </p:sp>
      <p:sp>
        <p:nvSpPr>
          <p:cNvPr id="43" name="Rectangle 42"/>
          <p:cNvSpPr/>
          <p:nvPr/>
        </p:nvSpPr>
        <p:spPr>
          <a:xfrm>
            <a:off x="4739276" y="3568190"/>
            <a:ext cx="2743199" cy="2545312"/>
          </a:xfrm>
          <a:prstGeom prst="rect">
            <a:avLst/>
          </a:prstGeom>
        </p:spPr>
        <p:txBody>
          <a:bodyPr wrap="square">
            <a:spAutoFit/>
          </a:bodyPr>
          <a:lstStyle/>
          <a:p>
            <a:pPr marL="171450" lvl="0" indent="-171450" defTabSz="1155700">
              <a:spcAft>
                <a:spcPct val="35000"/>
              </a:spcAft>
              <a:buFont typeface="Wingdings" panose="05000000000000000000" pitchFamily="2" charset="2"/>
              <a:buChar char="Ø"/>
            </a:pPr>
            <a:r>
              <a:rPr lang="fr-FR" sz="1200" b="1" dirty="0">
                <a:solidFill>
                  <a:srgbClr val="002060"/>
                </a:solidFill>
                <a:latin typeface="Arial" charset="0"/>
                <a:ea typeface="Arial" charset="0"/>
                <a:cs typeface="Arial" charset="0"/>
              </a:rPr>
              <a:t>Accueillir le groupe et faire les présentations</a:t>
            </a:r>
          </a:p>
          <a:p>
            <a:pPr marL="171450" lvl="0" indent="-171450" defTabSz="1155700">
              <a:spcAft>
                <a:spcPct val="35000"/>
              </a:spcAft>
              <a:buFont typeface="Wingdings" panose="05000000000000000000" pitchFamily="2" charset="2"/>
              <a:buChar char="Ø"/>
            </a:pPr>
            <a:r>
              <a:rPr lang="fr-FR" sz="1200" b="1" dirty="0">
                <a:solidFill>
                  <a:srgbClr val="002060"/>
                </a:solidFill>
                <a:latin typeface="Arial" charset="0"/>
                <a:ea typeface="Arial" charset="0"/>
                <a:cs typeface="Arial" charset="0"/>
              </a:rPr>
              <a:t>Présenter les Lions présents</a:t>
            </a:r>
          </a:p>
          <a:p>
            <a:pPr marL="171450" lvl="0" indent="-171450" defTabSz="1155700">
              <a:spcAft>
                <a:spcPct val="35000"/>
              </a:spcAft>
              <a:buFont typeface="Wingdings" panose="05000000000000000000" pitchFamily="2" charset="2"/>
              <a:buChar char="Ø"/>
            </a:pPr>
            <a:r>
              <a:rPr lang="fr-FR" sz="1200" b="1" dirty="0">
                <a:solidFill>
                  <a:srgbClr val="002060"/>
                </a:solidFill>
                <a:latin typeface="Arial" charset="0"/>
                <a:ea typeface="Arial" charset="0"/>
                <a:cs typeface="Arial" charset="0"/>
              </a:rPr>
              <a:t>Présenter brièvement les Lions</a:t>
            </a:r>
          </a:p>
          <a:p>
            <a:pPr marL="171450" lvl="0" indent="-171450" defTabSz="1155700">
              <a:spcAft>
                <a:spcPct val="35000"/>
              </a:spcAft>
              <a:buFont typeface="Wingdings" panose="05000000000000000000" pitchFamily="2" charset="2"/>
              <a:buChar char="Ø"/>
            </a:pPr>
            <a:r>
              <a:rPr lang="fr-FR" sz="1200" b="1" dirty="0">
                <a:solidFill>
                  <a:srgbClr val="002060"/>
                </a:solidFill>
                <a:latin typeface="Arial" charset="0"/>
                <a:ea typeface="Arial" charset="0"/>
                <a:cs typeface="Arial" charset="0"/>
              </a:rPr>
              <a:t>Informer les nouveaux membres des coûts</a:t>
            </a:r>
          </a:p>
          <a:p>
            <a:pPr marL="171450" lvl="0" indent="-171450" defTabSz="1155700">
              <a:spcAft>
                <a:spcPct val="35000"/>
              </a:spcAft>
              <a:buFont typeface="Wingdings" panose="05000000000000000000" pitchFamily="2" charset="2"/>
              <a:buChar char="Ø"/>
            </a:pPr>
            <a:r>
              <a:rPr lang="fr-FR" sz="1200" b="1" dirty="0">
                <a:solidFill>
                  <a:srgbClr val="002060"/>
                </a:solidFill>
                <a:latin typeface="Arial" charset="0"/>
                <a:ea typeface="Arial" charset="0"/>
                <a:cs typeface="Arial" charset="0"/>
              </a:rPr>
              <a:t>Demander au groupe de réfléchir à des projets</a:t>
            </a:r>
          </a:p>
          <a:p>
            <a:pPr marL="171450" lvl="0" indent="-171450" defTabSz="1155700">
              <a:spcAft>
                <a:spcPct val="35000"/>
              </a:spcAft>
              <a:buFont typeface="Wingdings" panose="05000000000000000000" pitchFamily="2" charset="2"/>
              <a:buChar char="Ø"/>
            </a:pPr>
            <a:r>
              <a:rPr lang="fr-FR" sz="1200" b="1" dirty="0">
                <a:solidFill>
                  <a:srgbClr val="002060"/>
                </a:solidFill>
                <a:latin typeface="Arial" charset="0"/>
                <a:ea typeface="Arial" charset="0"/>
                <a:cs typeface="Arial" charset="0"/>
              </a:rPr>
              <a:t>Annoncer la prochaines réunion</a:t>
            </a:r>
          </a:p>
          <a:p>
            <a:pPr marL="171450" lvl="0" indent="-171450" defTabSz="1155700">
              <a:spcAft>
                <a:spcPct val="35000"/>
              </a:spcAft>
              <a:buFont typeface="Wingdings" panose="05000000000000000000" pitchFamily="2" charset="2"/>
              <a:buChar char="Ø"/>
            </a:pPr>
            <a:r>
              <a:rPr lang="fr-FR" sz="1200" b="1" dirty="0">
                <a:solidFill>
                  <a:srgbClr val="002060"/>
                </a:solidFill>
                <a:latin typeface="Arial" charset="0"/>
                <a:ea typeface="Arial" charset="0"/>
                <a:cs typeface="Arial" charset="0"/>
              </a:rPr>
              <a:t>Collecter les droits de charte</a:t>
            </a:r>
          </a:p>
          <a:p>
            <a:pPr marL="171450" lvl="0" indent="-171450" algn="ctr" defTabSz="1155700">
              <a:spcAft>
                <a:spcPct val="35000"/>
              </a:spcAft>
              <a:buFont typeface="Arial" panose="020B0604020202020204" pitchFamily="34" charset="0"/>
              <a:buChar char="•"/>
            </a:pPr>
            <a:endParaRPr lang="en-US" sz="1000" b="1" dirty="0">
              <a:solidFill>
                <a:srgbClr val="0A5496"/>
              </a:solidFill>
              <a:latin typeface="Arial" charset="0"/>
              <a:ea typeface="Arial" charset="0"/>
              <a:cs typeface="Arial" charset="0"/>
            </a:endParaRPr>
          </a:p>
        </p:txBody>
      </p:sp>
      <p:sp>
        <p:nvSpPr>
          <p:cNvPr id="44" name="Rectangle 43"/>
          <p:cNvSpPr/>
          <p:nvPr/>
        </p:nvSpPr>
        <p:spPr>
          <a:xfrm>
            <a:off x="8128247" y="3473588"/>
            <a:ext cx="2168202" cy="2317558"/>
          </a:xfrm>
          <a:prstGeom prst="rect">
            <a:avLst/>
          </a:prstGeom>
        </p:spPr>
        <p:txBody>
          <a:bodyPr wrap="square">
            <a:spAutoFit/>
          </a:bodyPr>
          <a:lstStyle/>
          <a:p>
            <a:pPr marL="171450" lvl="0" indent="-171450" defTabSz="1155700">
              <a:spcAft>
                <a:spcPct val="35000"/>
              </a:spcAft>
              <a:buFont typeface="Wingdings" panose="05000000000000000000" pitchFamily="2" charset="2"/>
              <a:buChar char="Ø"/>
            </a:pPr>
            <a:r>
              <a:rPr lang="fr-FR" sz="1200" b="1" dirty="0">
                <a:solidFill>
                  <a:srgbClr val="002060"/>
                </a:solidFill>
                <a:latin typeface="Arial" charset="0"/>
                <a:ea typeface="Arial" charset="0"/>
                <a:cs typeface="Arial" charset="0"/>
              </a:rPr>
              <a:t>Envoyer un e-mail de remerciement à tous les participants</a:t>
            </a:r>
          </a:p>
          <a:p>
            <a:pPr marL="171450" lvl="0" indent="-171450" defTabSz="1155700">
              <a:spcAft>
                <a:spcPct val="35000"/>
              </a:spcAft>
              <a:buFont typeface="Wingdings" panose="05000000000000000000" pitchFamily="2" charset="2"/>
              <a:buChar char="Ø"/>
            </a:pPr>
            <a:r>
              <a:rPr lang="fr-FR" sz="1200" b="1" dirty="0">
                <a:solidFill>
                  <a:srgbClr val="002060"/>
                </a:solidFill>
                <a:latin typeface="Arial" charset="0"/>
                <a:ea typeface="Arial" charset="0"/>
                <a:cs typeface="Arial" charset="0"/>
              </a:rPr>
              <a:t>Envoyer un e-mail de suivi à tous les membres potentiels qui n’étaient pas présents</a:t>
            </a:r>
          </a:p>
          <a:p>
            <a:pPr marL="171450" lvl="0" indent="-171450" defTabSz="1155700">
              <a:spcAft>
                <a:spcPct val="35000"/>
              </a:spcAft>
              <a:buFont typeface="Wingdings" panose="05000000000000000000" pitchFamily="2" charset="2"/>
              <a:buChar char="Ø"/>
            </a:pPr>
            <a:r>
              <a:rPr lang="fr-FR" sz="1200" b="1" dirty="0">
                <a:solidFill>
                  <a:srgbClr val="002060"/>
                </a:solidFill>
                <a:latin typeface="Arial" charset="0"/>
                <a:ea typeface="Arial" charset="0"/>
                <a:cs typeface="Arial" charset="0"/>
              </a:rPr>
              <a:t>Déposer des tracts annonçant la prochaine réunion</a:t>
            </a:r>
          </a:p>
          <a:p>
            <a:pPr marL="171450" lvl="0" indent="-171450" defTabSz="1155700">
              <a:spcAft>
                <a:spcPct val="35000"/>
              </a:spcAft>
              <a:buFont typeface="Wingdings" panose="05000000000000000000" pitchFamily="2" charset="2"/>
              <a:buChar char="Ø"/>
            </a:pPr>
            <a:r>
              <a:rPr lang="fr-FR" sz="1200" b="1" dirty="0">
                <a:solidFill>
                  <a:srgbClr val="002060"/>
                </a:solidFill>
                <a:latin typeface="Arial" charset="0"/>
                <a:ea typeface="Arial" charset="0"/>
                <a:cs typeface="Arial" charset="0"/>
              </a:rPr>
              <a:t>Envoyer des rappels</a:t>
            </a:r>
          </a:p>
        </p:txBody>
      </p:sp>
      <p:cxnSp>
        <p:nvCxnSpPr>
          <p:cNvPr id="46" name="Straight Connector 45"/>
          <p:cNvCxnSpPr/>
          <p:nvPr/>
        </p:nvCxnSpPr>
        <p:spPr bwMode="auto">
          <a:xfrm>
            <a:off x="1794932" y="3276600"/>
            <a:ext cx="8625476" cy="0"/>
          </a:xfrm>
          <a:prstGeom prst="line">
            <a:avLst/>
          </a:prstGeom>
          <a:solidFill>
            <a:srgbClr val="FFFFFF"/>
          </a:solidFill>
          <a:ln w="38100" cap="flat" cmpd="sng" algn="ctr">
            <a:solidFill>
              <a:schemeClr val="accent2"/>
            </a:solidFill>
            <a:prstDash val="solid"/>
            <a:round/>
            <a:headEnd type="none" w="med" len="med"/>
            <a:tailEnd type="none" w="med" len="med"/>
          </a:ln>
          <a:effectLst/>
        </p:spPr>
      </p:cxnSp>
      <p:cxnSp>
        <p:nvCxnSpPr>
          <p:cNvPr id="47" name="Straight Connector 46"/>
          <p:cNvCxnSpPr/>
          <p:nvPr/>
        </p:nvCxnSpPr>
        <p:spPr bwMode="auto">
          <a:xfrm>
            <a:off x="1752600" y="5943600"/>
            <a:ext cx="8611365" cy="0"/>
          </a:xfrm>
          <a:prstGeom prst="line">
            <a:avLst/>
          </a:prstGeom>
          <a:solidFill>
            <a:srgbClr val="FFFFFF"/>
          </a:solidFill>
          <a:ln w="38100" cap="flat" cmpd="sng" algn="ctr">
            <a:solidFill>
              <a:schemeClr val="accent2"/>
            </a:solidFill>
            <a:prstDash val="solid"/>
            <a:round/>
            <a:headEnd type="none" w="med" len="med"/>
            <a:tailEnd type="none" w="med" len="med"/>
          </a:ln>
          <a:effectLst/>
        </p:spPr>
      </p:cxnSp>
      <p:sp>
        <p:nvSpPr>
          <p:cNvPr id="5" name="Rectangle 4">
            <a:extLst>
              <a:ext uri="{FF2B5EF4-FFF2-40B4-BE49-F238E27FC236}">
                <a16:creationId xmlns:a16="http://schemas.microsoft.com/office/drawing/2014/main" id="{62295A12-0655-4EB8-83F1-5FC96A57D96F}"/>
              </a:ext>
            </a:extLst>
          </p:cNvPr>
          <p:cNvSpPr/>
          <p:nvPr/>
        </p:nvSpPr>
        <p:spPr bwMode="auto">
          <a:xfrm>
            <a:off x="990600" y="1441507"/>
            <a:ext cx="5105400" cy="9889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Tree>
    <p:extLst>
      <p:ext uri="{BB962C8B-B14F-4D97-AF65-F5344CB8AC3E}">
        <p14:creationId xmlns:p14="http://schemas.microsoft.com/office/powerpoint/2010/main" val="34833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p:tgtEl>
                                          <p:spTgt spid="42"/>
                                        </p:tgtEl>
                                        <p:attrNameLst>
                                          <p:attrName>ppt_y</p:attrName>
                                        </p:attrNameLst>
                                      </p:cBhvr>
                                      <p:tavLst>
                                        <p:tav tm="0">
                                          <p:val>
                                            <p:strVal val="#ppt_y+#ppt_h*1.125000"/>
                                          </p:val>
                                        </p:tav>
                                        <p:tav tm="100000">
                                          <p:val>
                                            <p:strVal val="#ppt_y"/>
                                          </p:val>
                                        </p:tav>
                                      </p:tavLst>
                                    </p:anim>
                                    <p:animEffect transition="in" filter="wipe(up)">
                                      <p:cBhvr>
                                        <p:cTn id="20" dur="500"/>
                                        <p:tgtEl>
                                          <p:spTgt spid="42"/>
                                        </p:tgtEl>
                                      </p:cBhvr>
                                    </p:animEffect>
                                  </p:childTnLst>
                                </p:cTn>
                              </p:par>
                            </p:childTnLst>
                          </p:cTn>
                        </p:par>
                        <p:par>
                          <p:cTn id="21" fill="hold">
                            <p:stCondLst>
                              <p:cond delay="2000"/>
                            </p:stCondLst>
                            <p:childTnLst>
                              <p:par>
                                <p:cTn id="22" presetID="12" presetClass="entr" presetSubtype="4" fill="hold" grpId="0" nodeType="after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additive="base">
                                        <p:cTn id="24" dur="500"/>
                                        <p:tgtEl>
                                          <p:spTgt spid="43"/>
                                        </p:tgtEl>
                                        <p:attrNameLst>
                                          <p:attrName>ppt_y</p:attrName>
                                        </p:attrNameLst>
                                      </p:cBhvr>
                                      <p:tavLst>
                                        <p:tav tm="0">
                                          <p:val>
                                            <p:strVal val="#ppt_y+#ppt_h*1.125000"/>
                                          </p:val>
                                        </p:tav>
                                        <p:tav tm="100000">
                                          <p:val>
                                            <p:strVal val="#ppt_y"/>
                                          </p:val>
                                        </p:tav>
                                      </p:tavLst>
                                    </p:anim>
                                    <p:animEffect transition="in" filter="wipe(up)">
                                      <p:cBhvr>
                                        <p:cTn id="25" dur="500"/>
                                        <p:tgtEl>
                                          <p:spTgt spid="43"/>
                                        </p:tgtEl>
                                      </p:cBhvr>
                                    </p:animEffect>
                                  </p:childTnLst>
                                </p:cTn>
                              </p:par>
                            </p:childTnLst>
                          </p:cTn>
                        </p:par>
                        <p:par>
                          <p:cTn id="26" fill="hold">
                            <p:stCondLst>
                              <p:cond delay="2500"/>
                            </p:stCondLst>
                            <p:childTnLst>
                              <p:par>
                                <p:cTn id="27" presetID="12" presetClass="entr" presetSubtype="4" fill="hold" grpId="0" nodeType="after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additive="base">
                                        <p:cTn id="29" dur="500"/>
                                        <p:tgtEl>
                                          <p:spTgt spid="44"/>
                                        </p:tgtEl>
                                        <p:attrNameLst>
                                          <p:attrName>ppt_y</p:attrName>
                                        </p:attrNameLst>
                                      </p:cBhvr>
                                      <p:tavLst>
                                        <p:tav tm="0">
                                          <p:val>
                                            <p:strVal val="#ppt_y+#ppt_h*1.125000"/>
                                          </p:val>
                                        </p:tav>
                                        <p:tav tm="100000">
                                          <p:val>
                                            <p:strVal val="#ppt_y"/>
                                          </p:val>
                                        </p:tav>
                                      </p:tavLst>
                                    </p:anim>
                                    <p:animEffect transition="in" filter="wipe(up)">
                                      <p:cBhvr>
                                        <p:cTn id="30" dur="500"/>
                                        <p:tgtEl>
                                          <p:spTgt spid="44"/>
                                        </p:tgtEl>
                                      </p:cBhvr>
                                    </p:animEffect>
                                  </p:childTnLst>
                                </p:cTn>
                              </p:par>
                            </p:childTnLst>
                          </p:cTn>
                        </p:par>
                        <p:par>
                          <p:cTn id="31" fill="hold">
                            <p:stCondLst>
                              <p:cond delay="3000"/>
                            </p:stCondLst>
                            <p:childTnLst>
                              <p:par>
                                <p:cTn id="32" presetID="1"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animBg="1"/>
      <p:bldP spid="21" grpId="0" animBg="1"/>
      <p:bldP spid="8" grpId="0"/>
      <p:bldP spid="42" grpId="0"/>
      <p:bldP spid="43" grpId="0"/>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457200"/>
            <a:ext cx="11352234" cy="457200"/>
          </a:xfrm>
        </p:spPr>
        <p:txBody>
          <a:bodyPr/>
          <a:lstStyle/>
          <a:p>
            <a:pPr algn="l"/>
            <a:r>
              <a:rPr lang="fr-FR" sz="3200" b="1">
                <a:solidFill>
                  <a:srgbClr val="002060"/>
                </a:solidFill>
                <a:latin typeface="Arial" charset="0"/>
                <a:ea typeface="Arial" charset="0"/>
                <a:cs typeface="Arial" charset="0"/>
              </a:rPr>
              <a:t>6 :  Réunion d’information</a:t>
            </a:r>
          </a:p>
        </p:txBody>
      </p:sp>
      <p:sp>
        <p:nvSpPr>
          <p:cNvPr id="5" name="TextBox 4">
            <a:extLst>
              <a:ext uri="{FF2B5EF4-FFF2-40B4-BE49-F238E27FC236}">
                <a16:creationId xmlns:a16="http://schemas.microsoft.com/office/drawing/2014/main" id="{2A1251A8-8862-4882-9413-8AEAEC2DEDA2}"/>
              </a:ext>
            </a:extLst>
          </p:cNvPr>
          <p:cNvSpPr txBox="1"/>
          <p:nvPr/>
        </p:nvSpPr>
        <p:spPr>
          <a:xfrm>
            <a:off x="685800" y="2571302"/>
            <a:ext cx="6054671" cy="2246769"/>
          </a:xfrm>
          <a:prstGeom prst="rect">
            <a:avLst/>
          </a:prstGeom>
          <a:noFill/>
        </p:spPr>
        <p:txBody>
          <a:bodyPr wrap="square" rtlCol="0">
            <a:spAutoFit/>
          </a:bodyPr>
          <a:lstStyle/>
          <a:p>
            <a:r>
              <a:rPr lang="fr-FR" sz="2800">
                <a:solidFill>
                  <a:schemeClr val="accent6">
                    <a:lumMod val="75000"/>
                    <a:lumOff val="25000"/>
                  </a:schemeClr>
                </a:solidFill>
              </a:rPr>
              <a:t>Vous pouvez vous aider de la présentation PowerPoint </a:t>
            </a:r>
            <a:r>
              <a:rPr lang="fr-FR" sz="2800" b="1">
                <a:solidFill>
                  <a:schemeClr val="accent6">
                    <a:lumMod val="75000"/>
                    <a:lumOff val="25000"/>
                  </a:schemeClr>
                </a:solidFill>
              </a:rPr>
              <a:t>Réunion d’information </a:t>
            </a:r>
            <a:r>
              <a:rPr lang="fr-FR" sz="2800">
                <a:solidFill>
                  <a:schemeClr val="accent6">
                    <a:lumMod val="75000"/>
                    <a:lumOff val="25000"/>
                  </a:schemeClr>
                </a:solidFill>
              </a:rPr>
              <a:t>disponible sur </a:t>
            </a:r>
            <a:r>
              <a:rPr lang="fr-FR" sz="2800" b="1">
                <a:solidFill>
                  <a:schemeClr val="accent6">
                    <a:lumMod val="75000"/>
                    <a:lumOff val="25000"/>
                  </a:schemeClr>
                </a:solidFill>
              </a:rPr>
              <a:t>lionsclubs.org/start-a-new-club pour diriger une réunion d’information</a:t>
            </a:r>
          </a:p>
        </p:txBody>
      </p:sp>
      <p:pic>
        <p:nvPicPr>
          <p:cNvPr id="23" name="Picture 4" descr="image15.jpg">
            <a:extLst>
              <a:ext uri="{FF2B5EF4-FFF2-40B4-BE49-F238E27FC236}">
                <a16:creationId xmlns:a16="http://schemas.microsoft.com/office/drawing/2014/main" id="{34A4B454-D0B1-4F6D-8138-64139D3B92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350456"/>
            <a:ext cx="4232329" cy="238068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CF5FF3D-4D73-4A26-8EFA-9751DCF4629A}"/>
              </a:ext>
            </a:extLst>
          </p:cNvPr>
          <p:cNvSpPr/>
          <p:nvPr/>
        </p:nvSpPr>
        <p:spPr bwMode="auto">
          <a:xfrm>
            <a:off x="990600" y="1066800"/>
            <a:ext cx="5334000" cy="7620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Tree>
    <p:extLst>
      <p:ext uri="{BB962C8B-B14F-4D97-AF65-F5344CB8AC3E}">
        <p14:creationId xmlns:p14="http://schemas.microsoft.com/office/powerpoint/2010/main" val="527579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fr-FR">
                <a:solidFill>
                  <a:srgbClr val="002060"/>
                </a:solidFill>
              </a:rPr>
              <a:t>7 :  Réunion d'organisation</a:t>
            </a:r>
          </a:p>
        </p:txBody>
      </p:sp>
      <p:sp>
        <p:nvSpPr>
          <p:cNvPr id="3" name="TextBox 2">
            <a:extLst>
              <a:ext uri="{FF2B5EF4-FFF2-40B4-BE49-F238E27FC236}">
                <a16:creationId xmlns:a16="http://schemas.microsoft.com/office/drawing/2014/main" id="{34B7771D-18A3-46ED-BDB3-A25F4DB32D2E}"/>
              </a:ext>
            </a:extLst>
          </p:cNvPr>
          <p:cNvSpPr txBox="1"/>
          <p:nvPr/>
        </p:nvSpPr>
        <p:spPr>
          <a:xfrm>
            <a:off x="3219451" y="5822876"/>
            <a:ext cx="6400800" cy="646331"/>
          </a:xfrm>
          <a:prstGeom prst="rect">
            <a:avLst/>
          </a:prstGeom>
          <a:noFill/>
        </p:spPr>
        <p:txBody>
          <a:bodyPr wrap="square" rtlCol="0">
            <a:spAutoFit/>
          </a:bodyPr>
          <a:lstStyle/>
          <a:p>
            <a:r>
              <a:rPr lang="fr-FR" b="1">
                <a:solidFill>
                  <a:srgbClr val="082E87"/>
                </a:solidFill>
              </a:rPr>
              <a:t>Conseil : </a:t>
            </a:r>
            <a:r>
              <a:rPr lang="fr-FR"/>
              <a:t>Vous pouvez trouver un lien vers la présentation PowerPoint sur la réunion d'organisation « Créer un nouveau club » sur le site web du LCI.</a:t>
            </a:r>
          </a:p>
        </p:txBody>
      </p:sp>
      <p:sp>
        <p:nvSpPr>
          <p:cNvPr id="4" name="Rectangle 3">
            <a:extLst>
              <a:ext uri="{FF2B5EF4-FFF2-40B4-BE49-F238E27FC236}">
                <a16:creationId xmlns:a16="http://schemas.microsoft.com/office/drawing/2014/main" id="{38B80C08-8C01-4E39-A59C-DC7724B4FE04}"/>
              </a:ext>
            </a:extLst>
          </p:cNvPr>
          <p:cNvSpPr/>
          <p:nvPr/>
        </p:nvSpPr>
        <p:spPr>
          <a:xfrm>
            <a:off x="762000" y="2264575"/>
            <a:ext cx="5753100" cy="4154984"/>
          </a:xfrm>
          <a:prstGeom prst="rect">
            <a:avLst/>
          </a:prstGeom>
        </p:spPr>
        <p:txBody>
          <a:bodyPr wrap="square">
            <a:spAutoFit/>
          </a:bodyPr>
          <a:lstStyle/>
          <a:p>
            <a:pPr>
              <a:buClr>
                <a:srgbClr val="EBB700"/>
              </a:buClr>
              <a:buSzPct val="100000"/>
            </a:pPr>
            <a:r>
              <a:rPr lang="fr-FR" sz="2400" b="1" dirty="0">
                <a:solidFill>
                  <a:srgbClr val="002060"/>
                </a:solidFill>
                <a:latin typeface="Arial" charset="0"/>
                <a:ea typeface="Arial" charset="0"/>
                <a:cs typeface="Arial" charset="0"/>
              </a:rPr>
              <a:t>Déroulement :</a:t>
            </a:r>
          </a:p>
          <a:p>
            <a:pPr>
              <a:buClr>
                <a:srgbClr val="EBB700"/>
              </a:buClr>
              <a:buSzPct val="100000"/>
            </a:pPr>
            <a:endParaRPr lang="en-US" sz="2400" dirty="0">
              <a:solidFill>
                <a:srgbClr val="082E87"/>
              </a:solidFill>
              <a:latin typeface="Arial" charset="0"/>
              <a:ea typeface="Arial" charset="0"/>
              <a:cs typeface="Arial" charset="0"/>
            </a:endParaRPr>
          </a:p>
          <a:p>
            <a:pPr marL="342900" indent="-342900">
              <a:buClr>
                <a:schemeClr val="tx1"/>
              </a:buClr>
              <a:buSzPct val="100000"/>
              <a:buFont typeface="Wingdings" panose="05000000000000000000" pitchFamily="2" charset="2"/>
              <a:buChar char="Ø"/>
            </a:pPr>
            <a:r>
              <a:rPr lang="fr-FR" dirty="0">
                <a:latin typeface="Arial" charset="0"/>
                <a:ea typeface="Arial" charset="0"/>
                <a:cs typeface="Arial" charset="0"/>
              </a:rPr>
              <a:t>Accueillir le groupe et faire les présentations</a:t>
            </a:r>
          </a:p>
          <a:p>
            <a:pPr marL="342900" indent="-342900">
              <a:buClr>
                <a:schemeClr val="tx1"/>
              </a:buClr>
              <a:buSzPct val="100000"/>
              <a:buFont typeface="Wingdings" panose="05000000000000000000" pitchFamily="2" charset="2"/>
              <a:buChar char="Ø"/>
            </a:pPr>
            <a:endParaRPr lang="en-US" dirty="0">
              <a:latin typeface="Arial" charset="0"/>
              <a:ea typeface="Arial" charset="0"/>
              <a:cs typeface="Arial" charset="0"/>
            </a:endParaRPr>
          </a:p>
          <a:p>
            <a:pPr marL="342900" indent="-342900">
              <a:buClr>
                <a:schemeClr val="tx1"/>
              </a:buClr>
              <a:buSzPct val="100000"/>
              <a:buFont typeface="Wingdings" panose="05000000000000000000" pitchFamily="2" charset="2"/>
              <a:buChar char="Ø"/>
            </a:pPr>
            <a:r>
              <a:rPr lang="fr-FR" dirty="0">
                <a:latin typeface="Arial" charset="0"/>
                <a:ea typeface="Arial" charset="0"/>
                <a:cs typeface="Arial" charset="0"/>
              </a:rPr>
              <a:t>Étudier les idées de projet et en choisir 3</a:t>
            </a:r>
          </a:p>
          <a:p>
            <a:pPr marL="342900" indent="-342900">
              <a:buClr>
                <a:schemeClr val="tx1"/>
              </a:buClr>
              <a:buSzPct val="100000"/>
              <a:buFont typeface="Wingdings" panose="05000000000000000000" pitchFamily="2" charset="2"/>
              <a:buChar char="Ø"/>
            </a:pPr>
            <a:endParaRPr lang="en-US" dirty="0">
              <a:latin typeface="Arial" charset="0"/>
              <a:ea typeface="Arial" charset="0"/>
              <a:cs typeface="Arial" charset="0"/>
            </a:endParaRPr>
          </a:p>
          <a:p>
            <a:pPr marL="342900" indent="-342900">
              <a:buClr>
                <a:schemeClr val="tx1"/>
              </a:buClr>
              <a:buSzPct val="100000"/>
              <a:buFont typeface="Wingdings" panose="05000000000000000000" pitchFamily="2" charset="2"/>
              <a:buChar char="Ø"/>
            </a:pPr>
            <a:r>
              <a:rPr lang="fr-FR" dirty="0">
                <a:latin typeface="Arial" charset="0"/>
                <a:ea typeface="Arial" charset="0"/>
                <a:cs typeface="Arial" charset="0"/>
              </a:rPr>
              <a:t>Expliquer le processus de création de club.  Faire une demande en ligne de charte de nouveau club sur </a:t>
            </a:r>
            <a:r>
              <a:rPr lang="fr-FR" dirty="0" err="1">
                <a:latin typeface="Arial" charset="0"/>
                <a:ea typeface="Arial" charset="0"/>
                <a:cs typeface="Arial" charset="0"/>
              </a:rPr>
              <a:t>MyLCI</a:t>
            </a:r>
            <a:r>
              <a:rPr lang="fr-FR" dirty="0">
                <a:latin typeface="Arial" charset="0"/>
                <a:ea typeface="Arial" charset="0"/>
                <a:cs typeface="Arial" charset="0"/>
              </a:rPr>
              <a:t> avec le parrain du club</a:t>
            </a:r>
          </a:p>
          <a:p>
            <a:pPr marL="342900" indent="-342900">
              <a:buClr>
                <a:schemeClr val="tx1"/>
              </a:buClr>
              <a:buSzPct val="100000"/>
              <a:buFont typeface="Wingdings" panose="05000000000000000000" pitchFamily="2" charset="2"/>
              <a:buChar char="Ø"/>
            </a:pPr>
            <a:endParaRPr lang="en-US" dirty="0">
              <a:latin typeface="Arial" charset="0"/>
              <a:ea typeface="Arial" charset="0"/>
              <a:cs typeface="Arial" charset="0"/>
            </a:endParaRPr>
          </a:p>
          <a:p>
            <a:pPr marL="342900" indent="-342900">
              <a:buClr>
                <a:schemeClr val="tx1"/>
              </a:buClr>
              <a:buSzPct val="100000"/>
              <a:buFont typeface="Wingdings" panose="05000000000000000000" pitchFamily="2" charset="2"/>
              <a:buChar char="Ø"/>
            </a:pPr>
            <a:r>
              <a:rPr lang="fr-FR" dirty="0">
                <a:latin typeface="Arial" charset="0"/>
                <a:ea typeface="Arial" charset="0"/>
                <a:cs typeface="Arial" charset="0"/>
              </a:rPr>
              <a:t>Fixer la date de la prochaine réunion</a:t>
            </a:r>
          </a:p>
          <a:p>
            <a:pPr marL="342900" indent="-342900">
              <a:buClr>
                <a:srgbClr val="EBB700"/>
              </a:buClr>
              <a:buSzPct val="100000"/>
              <a:buFont typeface="Lucida Grande" panose="020B0600040502020204" pitchFamily="34" charset="0"/>
              <a:buChar char="▶"/>
            </a:pPr>
            <a:endParaRPr lang="en-US" dirty="0">
              <a:latin typeface="Arial" charset="0"/>
              <a:ea typeface="Arial" charset="0"/>
              <a:cs typeface="Arial" charset="0"/>
            </a:endParaRPr>
          </a:p>
          <a:p>
            <a:pPr marL="342900" indent="-342900">
              <a:buClr>
                <a:srgbClr val="EBB700"/>
              </a:buClr>
              <a:buSzPct val="100000"/>
              <a:buFont typeface="Lucida Grande" panose="020B0600040502020204" pitchFamily="34" charset="0"/>
              <a:buChar char="▶"/>
            </a:pPr>
            <a:endParaRPr lang="en-US" dirty="0">
              <a:solidFill>
                <a:schemeClr val="accent6">
                  <a:lumMod val="75000"/>
                  <a:lumOff val="25000"/>
                </a:schemeClr>
              </a:solidFill>
              <a:latin typeface="Arial" charset="0"/>
              <a:ea typeface="Arial" charset="0"/>
              <a:cs typeface="Arial" charset="0"/>
            </a:endParaRPr>
          </a:p>
          <a:p>
            <a:pPr marL="342900" indent="-342900">
              <a:buClr>
                <a:srgbClr val="EBB700"/>
              </a:buClr>
              <a:buSzPct val="100000"/>
              <a:buFont typeface="Lucida Grande" panose="020B0600040502020204" pitchFamily="34" charset="0"/>
              <a:buChar char="▶"/>
            </a:pPr>
            <a:endParaRPr lang="en-US" dirty="0">
              <a:solidFill>
                <a:schemeClr val="accent6">
                  <a:lumMod val="75000"/>
                  <a:lumOff val="25000"/>
                </a:schemeClr>
              </a:solidFill>
              <a:latin typeface="Arial" charset="0"/>
              <a:ea typeface="Arial" charset="0"/>
              <a:cs typeface="Arial" charset="0"/>
            </a:endParaRPr>
          </a:p>
        </p:txBody>
      </p:sp>
      <p:sp>
        <p:nvSpPr>
          <p:cNvPr id="9" name="Rectangle 8">
            <a:extLst>
              <a:ext uri="{FF2B5EF4-FFF2-40B4-BE49-F238E27FC236}">
                <a16:creationId xmlns:a16="http://schemas.microsoft.com/office/drawing/2014/main" id="{7820243A-4137-41D7-9C7E-DC97D7C7CD40}"/>
              </a:ext>
            </a:extLst>
          </p:cNvPr>
          <p:cNvSpPr/>
          <p:nvPr/>
        </p:nvSpPr>
        <p:spPr>
          <a:xfrm>
            <a:off x="6905626" y="2264575"/>
            <a:ext cx="5086350" cy="4616648"/>
          </a:xfrm>
          <a:prstGeom prst="rect">
            <a:avLst/>
          </a:prstGeom>
        </p:spPr>
        <p:txBody>
          <a:bodyPr wrap="square">
            <a:spAutoFit/>
          </a:bodyPr>
          <a:lstStyle/>
          <a:p>
            <a:pPr>
              <a:buClr>
                <a:srgbClr val="EBB700"/>
              </a:buClr>
              <a:buSzPct val="100000"/>
            </a:pPr>
            <a:r>
              <a:rPr lang="fr-FR" sz="2400" b="1" dirty="0">
                <a:solidFill>
                  <a:srgbClr val="002060"/>
                </a:solidFill>
                <a:latin typeface="Arial" charset="0"/>
                <a:ea typeface="Arial" charset="0"/>
                <a:cs typeface="Arial" charset="0"/>
              </a:rPr>
              <a:t>Suivi après la réunion :</a:t>
            </a:r>
          </a:p>
          <a:p>
            <a:pPr marL="342900" indent="-342900">
              <a:buClr>
                <a:srgbClr val="EBB700"/>
              </a:buClr>
              <a:buSzPct val="100000"/>
              <a:buFont typeface="Lucida Grande" panose="020B0600040502020204" pitchFamily="34" charset="0"/>
              <a:buChar char="▶"/>
            </a:pPr>
            <a:endParaRPr lang="en-US" dirty="0">
              <a:latin typeface="Arial" charset="0"/>
              <a:ea typeface="Arial" charset="0"/>
              <a:cs typeface="Arial" charset="0"/>
            </a:endParaRPr>
          </a:p>
          <a:p>
            <a:pPr marL="342900" indent="-342900">
              <a:buClr>
                <a:schemeClr val="tx1"/>
              </a:buClr>
              <a:buSzPct val="100000"/>
              <a:buFont typeface="Wingdings" panose="05000000000000000000" pitchFamily="2" charset="2"/>
              <a:buChar char="Ø"/>
            </a:pPr>
            <a:r>
              <a:rPr lang="fr-FR" dirty="0">
                <a:latin typeface="Arial" charset="0"/>
                <a:ea typeface="Arial" charset="0"/>
                <a:cs typeface="Arial" charset="0"/>
              </a:rPr>
              <a:t>Organiser une formation en ligne des officiels du nouveau club</a:t>
            </a:r>
          </a:p>
          <a:p>
            <a:pPr marL="342900" indent="-342900">
              <a:buClr>
                <a:schemeClr val="tx1"/>
              </a:buClr>
              <a:buSzPct val="100000"/>
              <a:buFont typeface="Wingdings" panose="05000000000000000000" pitchFamily="2" charset="2"/>
              <a:buChar char="Ø"/>
            </a:pPr>
            <a:endParaRPr lang="en-US" dirty="0">
              <a:latin typeface="Arial" charset="0"/>
              <a:ea typeface="Arial" charset="0"/>
              <a:cs typeface="Arial" charset="0"/>
            </a:endParaRPr>
          </a:p>
          <a:p>
            <a:pPr marL="342900" indent="-342900">
              <a:buClr>
                <a:schemeClr val="tx1"/>
              </a:buClr>
              <a:buSzPct val="100000"/>
              <a:buFont typeface="Wingdings" panose="05000000000000000000" pitchFamily="2" charset="2"/>
              <a:buChar char="Ø"/>
            </a:pPr>
            <a:r>
              <a:rPr lang="fr-FR" dirty="0">
                <a:latin typeface="Arial" charset="0"/>
                <a:ea typeface="Arial" charset="0"/>
                <a:cs typeface="Arial" charset="0"/>
              </a:rPr>
              <a:t>Encourager les membres du nouveau club à continuer à le promouvoir pour développer l’effectif</a:t>
            </a:r>
          </a:p>
          <a:p>
            <a:pPr marL="342900" indent="-342900">
              <a:buClr>
                <a:schemeClr val="tx1"/>
              </a:buClr>
              <a:buSzPct val="100000"/>
              <a:buFont typeface="Wingdings" panose="05000000000000000000" pitchFamily="2" charset="2"/>
              <a:buChar char="Ø"/>
            </a:pPr>
            <a:endParaRPr lang="en-US" dirty="0">
              <a:latin typeface="Arial" charset="0"/>
              <a:ea typeface="Arial" charset="0"/>
              <a:cs typeface="Arial" charset="0"/>
            </a:endParaRPr>
          </a:p>
          <a:p>
            <a:pPr marL="342900" indent="-342900">
              <a:buClr>
                <a:schemeClr val="tx1"/>
              </a:buClr>
              <a:buSzPct val="100000"/>
              <a:buFont typeface="Wingdings" panose="05000000000000000000" pitchFamily="2" charset="2"/>
              <a:buChar char="Ø"/>
            </a:pPr>
            <a:r>
              <a:rPr lang="fr-FR" dirty="0">
                <a:latin typeface="Arial" charset="0"/>
                <a:ea typeface="Arial" charset="0"/>
                <a:cs typeface="Arial" charset="0"/>
              </a:rPr>
              <a:t>Garder le contact avec les personnes qui ont montré de l’intérêt mais n’ont pas participé aux réunions</a:t>
            </a:r>
          </a:p>
          <a:p>
            <a:pPr marL="342900" indent="-342900">
              <a:buClr>
                <a:srgbClr val="EBB700"/>
              </a:buClr>
              <a:buSzPct val="100000"/>
              <a:buFont typeface="Lucida Grande" panose="020B0600040502020204" pitchFamily="34" charset="0"/>
              <a:buChar char="▶"/>
            </a:pPr>
            <a:endParaRPr lang="en-US" dirty="0">
              <a:latin typeface="Arial" charset="0"/>
              <a:ea typeface="Arial" charset="0"/>
              <a:cs typeface="Arial" charset="0"/>
            </a:endParaRPr>
          </a:p>
          <a:p>
            <a:pPr marL="342900" indent="-342900">
              <a:buClr>
                <a:srgbClr val="EBB700"/>
              </a:buClr>
              <a:buSzPct val="100000"/>
              <a:buFont typeface="Lucida Grande" panose="020B0600040502020204" pitchFamily="34" charset="0"/>
              <a:buChar char="▶"/>
            </a:pPr>
            <a:endParaRPr lang="en-US" dirty="0">
              <a:latin typeface="Arial" charset="0"/>
              <a:ea typeface="Arial" charset="0"/>
              <a:cs typeface="Arial" charset="0"/>
            </a:endParaRPr>
          </a:p>
          <a:p>
            <a:pPr marL="342900" indent="-342900">
              <a:buClr>
                <a:srgbClr val="EBB700"/>
              </a:buClr>
              <a:buSzPct val="100000"/>
              <a:buFont typeface="Lucida Grande" panose="020B0600040502020204" pitchFamily="34" charset="0"/>
              <a:buChar char="▶"/>
            </a:pPr>
            <a:endParaRPr lang="en-US" dirty="0">
              <a:solidFill>
                <a:schemeClr val="accent6">
                  <a:lumMod val="75000"/>
                  <a:lumOff val="25000"/>
                </a:schemeClr>
              </a:solidFill>
              <a:latin typeface="Arial" charset="0"/>
              <a:ea typeface="Arial" charset="0"/>
              <a:cs typeface="Arial" charset="0"/>
            </a:endParaRPr>
          </a:p>
          <a:p>
            <a:pPr marL="342900" indent="-342900">
              <a:buClr>
                <a:srgbClr val="EBB700"/>
              </a:buClr>
              <a:buSzPct val="100000"/>
              <a:buFont typeface="Lucida Grande" panose="020B0600040502020204" pitchFamily="34" charset="0"/>
              <a:buChar char="▶"/>
            </a:pPr>
            <a:endParaRPr lang="en-US" dirty="0">
              <a:solidFill>
                <a:schemeClr val="accent6">
                  <a:lumMod val="75000"/>
                  <a:lumOff val="25000"/>
                </a:schemeClr>
              </a:solidFill>
              <a:latin typeface="Arial" charset="0"/>
              <a:ea typeface="Arial" charset="0"/>
              <a:cs typeface="Arial" charset="0"/>
            </a:endParaRPr>
          </a:p>
        </p:txBody>
      </p:sp>
      <p:sp>
        <p:nvSpPr>
          <p:cNvPr id="2" name="TextBox 1">
            <a:extLst>
              <a:ext uri="{FF2B5EF4-FFF2-40B4-BE49-F238E27FC236}">
                <a16:creationId xmlns:a16="http://schemas.microsoft.com/office/drawing/2014/main" id="{4DAB2B02-EB36-4F29-995E-BD6F6885D334}"/>
              </a:ext>
            </a:extLst>
          </p:cNvPr>
          <p:cNvSpPr txBox="1"/>
          <p:nvPr/>
        </p:nvSpPr>
        <p:spPr>
          <a:xfrm>
            <a:off x="762000" y="1383550"/>
            <a:ext cx="10668000" cy="707886"/>
          </a:xfrm>
          <a:prstGeom prst="rect">
            <a:avLst/>
          </a:prstGeom>
          <a:noFill/>
        </p:spPr>
        <p:txBody>
          <a:bodyPr wrap="square" rtlCol="0">
            <a:spAutoFit/>
          </a:bodyPr>
          <a:lstStyle/>
          <a:p>
            <a:r>
              <a:rPr lang="fr-FR" sz="2000"/>
              <a:t>La réunion d’organisation a pour objectif d'élire les officiels et de commencer à planifier le premier projet de service. Cette réunion se prépare de la même façon que la réunion d’information.</a:t>
            </a:r>
          </a:p>
        </p:txBody>
      </p:sp>
    </p:spTree>
    <p:extLst>
      <p:ext uri="{BB962C8B-B14F-4D97-AF65-F5344CB8AC3E}">
        <p14:creationId xmlns:p14="http://schemas.microsoft.com/office/powerpoint/2010/main" val="76118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fr-FR">
                <a:solidFill>
                  <a:srgbClr val="082E87"/>
                </a:solidFill>
              </a:rPr>
              <a:t>8 :   Création de club</a:t>
            </a:r>
          </a:p>
        </p:txBody>
      </p:sp>
      <p:sp>
        <p:nvSpPr>
          <p:cNvPr id="4" name="Rectangle 3">
            <a:extLst>
              <a:ext uri="{FF2B5EF4-FFF2-40B4-BE49-F238E27FC236}">
                <a16:creationId xmlns:a16="http://schemas.microsoft.com/office/drawing/2014/main" id="{38B80C08-8C01-4E39-A59C-DC7724B4FE04}"/>
              </a:ext>
            </a:extLst>
          </p:cNvPr>
          <p:cNvSpPr/>
          <p:nvPr/>
        </p:nvSpPr>
        <p:spPr>
          <a:xfrm>
            <a:off x="990600" y="1676400"/>
            <a:ext cx="10439400" cy="4308872"/>
          </a:xfrm>
          <a:prstGeom prst="rect">
            <a:avLst/>
          </a:prstGeom>
        </p:spPr>
        <p:txBody>
          <a:bodyPr wrap="square">
            <a:spAutoFit/>
          </a:bodyPr>
          <a:lstStyle/>
          <a:p>
            <a:pPr>
              <a:buClr>
                <a:srgbClr val="EBB700"/>
              </a:buClr>
              <a:buSzPct val="100000"/>
            </a:pPr>
            <a:r>
              <a:rPr lang="fr-FR" sz="2400" b="1" dirty="0">
                <a:solidFill>
                  <a:srgbClr val="082E87"/>
                </a:solidFill>
                <a:latin typeface="Arial" charset="0"/>
                <a:ea typeface="Arial" charset="0"/>
                <a:cs typeface="Arial" charset="0"/>
              </a:rPr>
              <a:t>Noms de clubs</a:t>
            </a:r>
          </a:p>
          <a:p>
            <a:pPr>
              <a:buClr>
                <a:srgbClr val="EBB700"/>
              </a:buClr>
              <a:buSzPct val="100000"/>
            </a:pPr>
            <a:endParaRPr lang="en-US" sz="1000" dirty="0">
              <a:solidFill>
                <a:srgbClr val="082E87"/>
              </a:solidFill>
              <a:latin typeface="Arial" charset="0"/>
              <a:ea typeface="Arial" charset="0"/>
              <a:cs typeface="Arial" charset="0"/>
            </a:endParaRPr>
          </a:p>
          <a:p>
            <a:pPr>
              <a:buClr>
                <a:srgbClr val="EBB700"/>
              </a:buClr>
              <a:buSzPct val="100000"/>
            </a:pPr>
            <a:r>
              <a:rPr lang="fr-FR" dirty="0">
                <a:solidFill>
                  <a:schemeClr val="accent6">
                    <a:lumMod val="75000"/>
                    <a:lumOff val="25000"/>
                  </a:schemeClr>
                </a:solidFill>
                <a:latin typeface="Arial" charset="0"/>
                <a:ea typeface="Arial" charset="0"/>
                <a:cs typeface="Arial" charset="0"/>
              </a:rPr>
              <a:t>Tenir compte de ce qui suit pour avant de choisir le nom de votre nouveau club.</a:t>
            </a:r>
          </a:p>
          <a:p>
            <a:pPr>
              <a:buClr>
                <a:srgbClr val="EBB700"/>
              </a:buClr>
              <a:buSzPct val="100000"/>
            </a:pPr>
            <a:endParaRPr lang="en-US" sz="2400" dirty="0">
              <a:solidFill>
                <a:srgbClr val="082E87"/>
              </a:solidFill>
              <a:latin typeface="Arial" charset="0"/>
              <a:ea typeface="Arial" charset="0"/>
              <a:cs typeface="Arial" charset="0"/>
            </a:endParaRPr>
          </a:p>
          <a:p>
            <a:pPr marL="342900" indent="-342900">
              <a:buClr>
                <a:schemeClr val="tx1"/>
              </a:buClr>
              <a:buSzPct val="100000"/>
              <a:buFont typeface="Wingdings" panose="05000000000000000000" pitchFamily="2" charset="2"/>
              <a:buChar char="Ø"/>
            </a:pPr>
            <a:r>
              <a:rPr lang="fr-FR" b="1" dirty="0">
                <a:solidFill>
                  <a:srgbClr val="002060"/>
                </a:solidFill>
                <a:latin typeface="Arial" charset="0"/>
                <a:ea typeface="Arial" charset="0"/>
                <a:cs typeface="Arial" charset="0"/>
              </a:rPr>
              <a:t>Choisir le nom du club - </a:t>
            </a:r>
            <a:r>
              <a:rPr lang="fr-FR" dirty="0">
                <a:solidFill>
                  <a:schemeClr val="accent6">
                    <a:lumMod val="75000"/>
                    <a:lumOff val="25000"/>
                  </a:schemeClr>
                </a:solidFill>
                <a:latin typeface="Arial" charset="0"/>
                <a:ea typeface="Arial" charset="0"/>
                <a:cs typeface="Arial" charset="0"/>
              </a:rPr>
              <a:t>Les club doivent être connus par le nom d’une localité.  Il peut s'agir d’une ville, d’un village ou de toute autre unité semblable désignée par les autorités gouvernementales.</a:t>
            </a:r>
          </a:p>
          <a:p>
            <a:pPr marL="342900" indent="-342900">
              <a:buClr>
                <a:schemeClr val="tx1"/>
              </a:buClr>
              <a:buSzPct val="100000"/>
              <a:buFont typeface="Wingdings" panose="05000000000000000000" pitchFamily="2" charset="2"/>
              <a:buChar char="Ø"/>
            </a:pPr>
            <a:endParaRPr lang="en-US" dirty="0">
              <a:solidFill>
                <a:schemeClr val="accent6">
                  <a:lumMod val="75000"/>
                  <a:lumOff val="25000"/>
                </a:schemeClr>
              </a:solidFill>
              <a:latin typeface="Arial" charset="0"/>
              <a:ea typeface="Arial" charset="0"/>
              <a:cs typeface="Arial" charset="0"/>
            </a:endParaRPr>
          </a:p>
          <a:p>
            <a:pPr marL="342900" indent="-342900">
              <a:buClr>
                <a:schemeClr val="tx1"/>
              </a:buClr>
              <a:buSzPct val="100000"/>
              <a:buFont typeface="Wingdings" panose="05000000000000000000" pitchFamily="2" charset="2"/>
              <a:buChar char="Ø"/>
            </a:pPr>
            <a:r>
              <a:rPr lang="fr-FR" b="1" dirty="0">
                <a:solidFill>
                  <a:srgbClr val="002060"/>
                </a:solidFill>
                <a:latin typeface="Arial" charset="0"/>
                <a:ea typeface="Arial" charset="0"/>
                <a:cs typeface="Arial" charset="0"/>
              </a:rPr>
              <a:t>Élément distinctif - </a:t>
            </a:r>
            <a:r>
              <a:rPr lang="fr-FR" dirty="0">
                <a:solidFill>
                  <a:schemeClr val="accent6">
                    <a:lumMod val="75000"/>
                    <a:lumOff val="25000"/>
                  </a:schemeClr>
                </a:solidFill>
                <a:latin typeface="Arial" charset="0"/>
                <a:ea typeface="Arial" charset="0"/>
                <a:cs typeface="Arial" charset="0"/>
              </a:rPr>
              <a:t>Il sert à identifier clairement les différents clubs dans la même municipalité.</a:t>
            </a:r>
          </a:p>
          <a:p>
            <a:pPr marL="342900" indent="-342900">
              <a:buClr>
                <a:schemeClr val="tx1"/>
              </a:buClr>
              <a:buSzPct val="100000"/>
              <a:buFont typeface="Wingdings" panose="05000000000000000000" pitchFamily="2" charset="2"/>
              <a:buChar char="Ø"/>
            </a:pPr>
            <a:endParaRPr lang="en-US" dirty="0">
              <a:solidFill>
                <a:schemeClr val="accent6">
                  <a:lumMod val="75000"/>
                  <a:lumOff val="25000"/>
                </a:schemeClr>
              </a:solidFill>
              <a:latin typeface="Arial" charset="0"/>
              <a:ea typeface="Arial" charset="0"/>
              <a:cs typeface="Arial" charset="0"/>
            </a:endParaRPr>
          </a:p>
          <a:p>
            <a:pPr marL="342900" indent="-342900">
              <a:buClr>
                <a:schemeClr val="tx1"/>
              </a:buClr>
              <a:buSzPct val="100000"/>
              <a:buFont typeface="Wingdings" panose="05000000000000000000" pitchFamily="2" charset="2"/>
              <a:buChar char="Ø"/>
            </a:pPr>
            <a:r>
              <a:rPr lang="fr-FR" b="1" dirty="0">
                <a:latin typeface="Arial" charset="0"/>
                <a:ea typeface="Arial" charset="0"/>
                <a:cs typeface="Arial" charset="0"/>
              </a:rPr>
              <a:t>Nom de personnes vivantes</a:t>
            </a:r>
            <a:r>
              <a:rPr lang="fr-FR" dirty="0">
                <a:latin typeface="Arial" charset="0"/>
                <a:ea typeface="Arial" charset="0"/>
                <a:cs typeface="Arial" charset="0"/>
              </a:rPr>
              <a:t> - Un club Lions ne peut porter le nom d’une personne vivante.</a:t>
            </a:r>
          </a:p>
          <a:p>
            <a:pPr marL="342900" indent="-342900">
              <a:buClr>
                <a:schemeClr val="tx1"/>
              </a:buClr>
              <a:buSzPct val="100000"/>
              <a:buFont typeface="Wingdings" panose="05000000000000000000" pitchFamily="2" charset="2"/>
              <a:buChar char="Ø"/>
            </a:pPr>
            <a:endParaRPr lang="en-US" dirty="0">
              <a:solidFill>
                <a:schemeClr val="accent6">
                  <a:lumMod val="75000"/>
                  <a:lumOff val="25000"/>
                </a:schemeClr>
              </a:solidFill>
              <a:latin typeface="Arial" charset="0"/>
              <a:ea typeface="Arial" charset="0"/>
              <a:cs typeface="Arial" charset="0"/>
            </a:endParaRPr>
          </a:p>
          <a:p>
            <a:pPr marL="342900" indent="-342900">
              <a:buClr>
                <a:schemeClr val="tx1"/>
              </a:buClr>
              <a:buSzPct val="100000"/>
              <a:buFont typeface="Wingdings" panose="05000000000000000000" pitchFamily="2" charset="2"/>
              <a:buChar char="Ø"/>
            </a:pPr>
            <a:r>
              <a:rPr lang="fr-FR" b="1" dirty="0">
                <a:solidFill>
                  <a:srgbClr val="002060"/>
                </a:solidFill>
                <a:latin typeface="Arial" charset="0"/>
                <a:ea typeface="Arial" charset="0"/>
                <a:cs typeface="Arial" charset="0"/>
              </a:rPr>
              <a:t>Autres restrictions quant au nom - </a:t>
            </a:r>
            <a:r>
              <a:rPr lang="fr-FR" dirty="0">
                <a:solidFill>
                  <a:schemeClr val="accent6">
                    <a:lumMod val="75000"/>
                    <a:lumOff val="25000"/>
                  </a:schemeClr>
                </a:solidFill>
                <a:latin typeface="Arial" charset="0"/>
                <a:ea typeface="Arial" charset="0"/>
                <a:cs typeface="Arial" charset="0"/>
              </a:rPr>
              <a:t>Aucun club Lions ne peut ajouter le terme « </a:t>
            </a:r>
            <a:r>
              <a:rPr lang="fr-FR" i="1" dirty="0">
                <a:solidFill>
                  <a:schemeClr val="accent6">
                    <a:lumMod val="75000"/>
                    <a:lumOff val="25000"/>
                  </a:schemeClr>
                </a:solidFill>
                <a:latin typeface="Arial" charset="0"/>
                <a:ea typeface="Arial" charset="0"/>
                <a:cs typeface="Arial" charset="0"/>
              </a:rPr>
              <a:t>international »</a:t>
            </a:r>
            <a:r>
              <a:rPr lang="fr-FR" dirty="0">
                <a:solidFill>
                  <a:schemeClr val="accent6">
                    <a:lumMod val="75000"/>
                    <a:lumOff val="25000"/>
                  </a:schemeClr>
                </a:solidFill>
                <a:latin typeface="Arial" charset="0"/>
                <a:ea typeface="Arial" charset="0"/>
                <a:cs typeface="Arial" charset="0"/>
              </a:rPr>
              <a:t> à son nom.</a:t>
            </a:r>
          </a:p>
          <a:p>
            <a:pPr>
              <a:buClr>
                <a:srgbClr val="EBB700"/>
              </a:buClr>
              <a:buSzPct val="100000"/>
            </a:pPr>
            <a:endParaRPr lang="en-US" dirty="0">
              <a:solidFill>
                <a:schemeClr val="accent6">
                  <a:lumMod val="75000"/>
                  <a:lumOff val="25000"/>
                </a:schemeClr>
              </a:solidFill>
              <a:latin typeface="Arial" charset="0"/>
              <a:ea typeface="Arial" charset="0"/>
              <a:cs typeface="Arial" charset="0"/>
            </a:endParaRPr>
          </a:p>
        </p:txBody>
      </p:sp>
    </p:spTree>
    <p:extLst>
      <p:ext uri="{BB962C8B-B14F-4D97-AF65-F5344CB8AC3E}">
        <p14:creationId xmlns:p14="http://schemas.microsoft.com/office/powerpoint/2010/main" val="2973799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444078"/>
            <a:ext cx="10210800" cy="533400"/>
          </a:xfrm>
        </p:spPr>
        <p:txBody>
          <a:bodyPr>
            <a:normAutofit fontScale="90000"/>
          </a:bodyPr>
          <a:lstStyle/>
          <a:p>
            <a:r>
              <a:rPr lang="fr-FR">
                <a:solidFill>
                  <a:srgbClr val="082E87"/>
                </a:solidFill>
              </a:rPr>
              <a:t>8 :  Création de club (suite)</a:t>
            </a:r>
          </a:p>
        </p:txBody>
      </p:sp>
      <p:sp>
        <p:nvSpPr>
          <p:cNvPr id="4" name="Rectangle 3">
            <a:extLst>
              <a:ext uri="{FF2B5EF4-FFF2-40B4-BE49-F238E27FC236}">
                <a16:creationId xmlns:a16="http://schemas.microsoft.com/office/drawing/2014/main" id="{38B80C08-8C01-4E39-A59C-DC7724B4FE04}"/>
              </a:ext>
            </a:extLst>
          </p:cNvPr>
          <p:cNvSpPr/>
          <p:nvPr/>
        </p:nvSpPr>
        <p:spPr>
          <a:xfrm>
            <a:off x="723900" y="1582340"/>
            <a:ext cx="10744200" cy="4447371"/>
          </a:xfrm>
          <a:prstGeom prst="rect">
            <a:avLst/>
          </a:prstGeom>
        </p:spPr>
        <p:txBody>
          <a:bodyPr wrap="square">
            <a:spAutoFit/>
          </a:bodyPr>
          <a:lstStyle/>
          <a:p>
            <a:pPr>
              <a:buClr>
                <a:srgbClr val="EBB700"/>
              </a:buClr>
              <a:buSzPct val="100000"/>
            </a:pPr>
            <a:r>
              <a:rPr lang="fr-FR" sz="2000" dirty="0">
                <a:latin typeface="Arial" charset="0"/>
                <a:ea typeface="Arial" charset="0"/>
                <a:cs typeface="Arial" charset="0"/>
              </a:rPr>
              <a:t>Le club ayant commencé de se </a:t>
            </a:r>
            <a:r>
              <a:rPr lang="fr-FR" sz="2000" dirty="0" err="1">
                <a:latin typeface="Arial" charset="0"/>
                <a:ea typeface="Arial" charset="0"/>
                <a:cs typeface="Arial" charset="0"/>
              </a:rPr>
              <a:t>réunir,la</a:t>
            </a:r>
            <a:r>
              <a:rPr lang="fr-FR" sz="2000" dirty="0">
                <a:latin typeface="Arial" charset="0"/>
                <a:ea typeface="Arial" charset="0"/>
                <a:cs typeface="Arial" charset="0"/>
              </a:rPr>
              <a:t> demande d’approbation doit être soumise.  Pour toute nouvelle demande, il est demandé ce qui suit.</a:t>
            </a:r>
          </a:p>
          <a:p>
            <a:pPr>
              <a:buClr>
                <a:srgbClr val="EBB700"/>
              </a:buClr>
              <a:buSzPct val="100000"/>
            </a:pPr>
            <a:endParaRPr lang="en-US" sz="800" dirty="0">
              <a:solidFill>
                <a:srgbClr val="082E87"/>
              </a:solidFill>
              <a:latin typeface="Arial" charset="0"/>
              <a:ea typeface="Arial" charset="0"/>
              <a:cs typeface="Arial" charset="0"/>
            </a:endParaRPr>
          </a:p>
          <a:p>
            <a:pPr>
              <a:buClr>
                <a:srgbClr val="EBB700"/>
              </a:buClr>
              <a:buSzPct val="100000"/>
            </a:pPr>
            <a:endParaRPr lang="en-US" sz="1400" dirty="0">
              <a:solidFill>
                <a:schemeClr val="accent6">
                  <a:lumMod val="75000"/>
                  <a:lumOff val="25000"/>
                </a:schemeClr>
              </a:solidFill>
              <a:latin typeface="Arial" charset="0"/>
              <a:ea typeface="Arial" charset="0"/>
              <a:cs typeface="Arial" charset="0"/>
            </a:endParaRPr>
          </a:p>
          <a:p>
            <a:pPr marL="342900" indent="-342900">
              <a:buClr>
                <a:schemeClr val="tx1"/>
              </a:buClr>
              <a:buSzPct val="100000"/>
              <a:buFont typeface="Wingdings" panose="05000000000000000000" pitchFamily="2" charset="2"/>
              <a:buChar char="Ø"/>
            </a:pPr>
            <a:r>
              <a:rPr lang="fr-FR" b="1" dirty="0">
                <a:solidFill>
                  <a:srgbClr val="002060"/>
                </a:solidFill>
                <a:latin typeface="Arial" charset="0"/>
                <a:ea typeface="Arial" charset="0"/>
                <a:cs typeface="Arial" charset="0"/>
              </a:rPr>
              <a:t>Demande - </a:t>
            </a:r>
            <a:r>
              <a:rPr lang="fr-FR" dirty="0">
                <a:latin typeface="Arial" charset="0"/>
                <a:ea typeface="Arial" charset="0"/>
                <a:cs typeface="Arial" charset="0"/>
              </a:rPr>
              <a:t>Les personnes suivantes peuvent déposer une  demande sur </a:t>
            </a:r>
            <a:r>
              <a:rPr lang="fr-FR" dirty="0" err="1">
                <a:latin typeface="Arial" charset="0"/>
                <a:ea typeface="Arial" charset="0"/>
                <a:cs typeface="Arial" charset="0"/>
              </a:rPr>
              <a:t>MyLCI</a:t>
            </a:r>
            <a:r>
              <a:rPr lang="fr-FR" dirty="0">
                <a:latin typeface="Arial" charset="0"/>
                <a:ea typeface="Arial" charset="0"/>
                <a:cs typeface="Arial" charset="0"/>
              </a:rPr>
              <a:t> : Gouverneur de district, coordinateur EML, Lion coordinateur, président du club parrain, secrétaire du club parrain</a:t>
            </a:r>
          </a:p>
          <a:p>
            <a:pPr marL="342900" indent="-342900">
              <a:buClr>
                <a:schemeClr val="tx1"/>
              </a:buClr>
              <a:buSzPct val="100000"/>
              <a:buFont typeface="Wingdings" panose="05000000000000000000" pitchFamily="2" charset="2"/>
              <a:buChar char="Ø"/>
            </a:pPr>
            <a:endParaRPr lang="en-US" sz="900" dirty="0">
              <a:latin typeface="Arial" charset="0"/>
              <a:ea typeface="Arial" charset="0"/>
              <a:cs typeface="Arial" charset="0"/>
            </a:endParaRPr>
          </a:p>
          <a:p>
            <a:pPr marL="342900" indent="-342900">
              <a:buClr>
                <a:schemeClr val="tx1"/>
              </a:buClr>
              <a:buSzPct val="100000"/>
              <a:buFont typeface="Wingdings" panose="05000000000000000000" pitchFamily="2" charset="2"/>
              <a:buChar char="Ø"/>
            </a:pPr>
            <a:r>
              <a:rPr lang="fr-FR" b="1" dirty="0">
                <a:solidFill>
                  <a:srgbClr val="002060"/>
                </a:solidFill>
                <a:latin typeface="Arial" charset="0"/>
                <a:ea typeface="Arial" charset="0"/>
                <a:cs typeface="Arial" charset="0"/>
              </a:rPr>
              <a:t>Envoi par </a:t>
            </a:r>
            <a:r>
              <a:rPr lang="fr-FR" b="1" dirty="0" err="1">
                <a:solidFill>
                  <a:srgbClr val="002060"/>
                </a:solidFill>
                <a:latin typeface="Arial" charset="0"/>
                <a:ea typeface="Arial" charset="0"/>
                <a:cs typeface="Arial" charset="0"/>
              </a:rPr>
              <a:t>MyLCI</a:t>
            </a:r>
            <a:r>
              <a:rPr lang="fr-FR" b="1" dirty="0">
                <a:solidFill>
                  <a:srgbClr val="002060"/>
                </a:solidFill>
                <a:latin typeface="Arial" charset="0"/>
                <a:ea typeface="Arial" charset="0"/>
                <a:cs typeface="Arial" charset="0"/>
              </a:rPr>
              <a:t> - </a:t>
            </a:r>
            <a:r>
              <a:rPr lang="fr-FR" dirty="0">
                <a:latin typeface="Arial" charset="0"/>
                <a:ea typeface="Arial" charset="0"/>
                <a:cs typeface="Arial" charset="0"/>
              </a:rPr>
              <a:t>Toutes les demandes doivent se faire par </a:t>
            </a:r>
            <a:r>
              <a:rPr lang="fr-FR" dirty="0" err="1">
                <a:latin typeface="Arial" charset="0"/>
                <a:ea typeface="Arial" charset="0"/>
                <a:cs typeface="Arial" charset="0"/>
              </a:rPr>
              <a:t>MyLCI</a:t>
            </a:r>
            <a:r>
              <a:rPr lang="fr-FR" dirty="0">
                <a:latin typeface="Arial" charset="0"/>
                <a:ea typeface="Arial" charset="0"/>
                <a:cs typeface="Arial" charset="0"/>
              </a:rPr>
              <a:t> sur le site </a:t>
            </a:r>
            <a:r>
              <a:rPr lang="fr-FR" dirty="0">
                <a:solidFill>
                  <a:srgbClr val="F76639"/>
                </a:solidFill>
                <a:latin typeface="Arial" charset="0"/>
                <a:ea typeface="Arial" charset="0"/>
                <a:cs typeface="Arial" charset="0"/>
                <a:hlinkClick r:id="rId3">
                  <a:extLst>
                    <a:ext uri="{A12FA001-AC4F-418D-AE19-62706E023703}">
                      <ahyp:hlinkClr xmlns:ahyp="http://schemas.microsoft.com/office/drawing/2018/hyperlinkcolor" val="tx"/>
                    </a:ext>
                  </a:extLst>
                </a:hlinkClick>
              </a:rPr>
              <a:t>www.Lionsclubs.org</a:t>
            </a:r>
            <a:r>
              <a:rPr lang="fr-FR" dirty="0">
                <a:solidFill>
                  <a:schemeClr val="accent6">
                    <a:lumMod val="50000"/>
                    <a:lumOff val="50000"/>
                  </a:schemeClr>
                </a:solidFill>
                <a:latin typeface="Arial" charset="0"/>
                <a:ea typeface="Arial" charset="0"/>
                <a:cs typeface="Arial" charset="0"/>
              </a:rPr>
              <a:t>.</a:t>
            </a:r>
          </a:p>
          <a:p>
            <a:pPr marL="342900" indent="-342900">
              <a:buClr>
                <a:schemeClr val="tx1"/>
              </a:buClr>
              <a:buSzPct val="100000"/>
              <a:buFont typeface="Wingdings" panose="05000000000000000000" pitchFamily="2" charset="2"/>
              <a:buChar char="Ø"/>
            </a:pPr>
            <a:endParaRPr lang="en-US" sz="800" dirty="0">
              <a:solidFill>
                <a:schemeClr val="accent6">
                  <a:lumMod val="50000"/>
                  <a:lumOff val="50000"/>
                </a:schemeClr>
              </a:solidFill>
              <a:latin typeface="Arial" charset="0"/>
              <a:ea typeface="Arial" charset="0"/>
              <a:cs typeface="Arial" charset="0"/>
            </a:endParaRPr>
          </a:p>
          <a:p>
            <a:pPr marL="342900" indent="-342900">
              <a:buClr>
                <a:schemeClr val="tx1"/>
              </a:buClr>
              <a:buSzPct val="100000"/>
              <a:buFont typeface="Wingdings" panose="05000000000000000000" pitchFamily="2" charset="2"/>
              <a:buChar char="Ø"/>
            </a:pPr>
            <a:r>
              <a:rPr lang="fr-FR" b="1" dirty="0">
                <a:solidFill>
                  <a:srgbClr val="002060"/>
                </a:solidFill>
                <a:latin typeface="Arial" charset="0"/>
                <a:ea typeface="Arial" charset="0"/>
                <a:cs typeface="Arial" charset="0"/>
              </a:rPr>
              <a:t>Parrain de club - </a:t>
            </a:r>
            <a:r>
              <a:rPr lang="fr-FR" dirty="0">
                <a:latin typeface="Arial" charset="0"/>
                <a:ea typeface="Arial" charset="0"/>
                <a:cs typeface="Arial" charset="0"/>
              </a:rPr>
              <a:t>Tous les clubs doivent être parrainé par un autre club ou un district.</a:t>
            </a:r>
          </a:p>
          <a:p>
            <a:pPr marL="342900" indent="-342900">
              <a:buClr>
                <a:schemeClr val="tx1"/>
              </a:buClr>
              <a:buSzPct val="100000"/>
              <a:buFont typeface="Wingdings" panose="05000000000000000000" pitchFamily="2" charset="2"/>
              <a:buChar char="Ø"/>
            </a:pPr>
            <a:endParaRPr lang="en-US" sz="800" dirty="0">
              <a:latin typeface="Arial" charset="0"/>
              <a:ea typeface="Arial" charset="0"/>
              <a:cs typeface="Arial" charset="0"/>
            </a:endParaRPr>
          </a:p>
          <a:p>
            <a:pPr marL="342900" indent="-342900">
              <a:buClr>
                <a:schemeClr val="tx1"/>
              </a:buClr>
              <a:buSzPct val="100000"/>
              <a:buFont typeface="Wingdings" panose="05000000000000000000" pitchFamily="2" charset="2"/>
              <a:buChar char="Ø"/>
            </a:pPr>
            <a:r>
              <a:rPr lang="fr-FR" b="1" dirty="0">
                <a:solidFill>
                  <a:srgbClr val="002060"/>
                </a:solidFill>
                <a:latin typeface="Arial" charset="0"/>
                <a:ea typeface="Arial" charset="0"/>
                <a:cs typeface="Arial" charset="0"/>
              </a:rPr>
              <a:t>Effectif - </a:t>
            </a:r>
            <a:r>
              <a:rPr lang="fr-FR" dirty="0">
                <a:latin typeface="Arial" charset="0"/>
                <a:ea typeface="Arial" charset="0"/>
                <a:cs typeface="Arial" charset="0"/>
              </a:rPr>
              <a:t>Le club doit avoir 20 membres minimum. S’il y a moins de 20 membres, le club peut commencer comme branche de club</a:t>
            </a:r>
          </a:p>
          <a:p>
            <a:pPr marL="342900" indent="-342900">
              <a:buClr>
                <a:schemeClr val="tx1"/>
              </a:buClr>
              <a:buSzPct val="100000"/>
              <a:buFont typeface="Wingdings" panose="05000000000000000000" pitchFamily="2" charset="2"/>
              <a:buChar char="Ø"/>
            </a:pPr>
            <a:endParaRPr lang="en-US" sz="800" dirty="0">
              <a:latin typeface="Arial" charset="0"/>
              <a:ea typeface="Arial" charset="0"/>
              <a:cs typeface="Arial" charset="0"/>
            </a:endParaRPr>
          </a:p>
          <a:p>
            <a:pPr marL="342900" indent="-342900">
              <a:buClr>
                <a:schemeClr val="tx1"/>
              </a:buClr>
              <a:buSzPct val="100000"/>
              <a:buFont typeface="Wingdings" panose="05000000000000000000" pitchFamily="2" charset="2"/>
              <a:buChar char="Ø"/>
            </a:pPr>
            <a:r>
              <a:rPr lang="fr-FR" b="1" dirty="0">
                <a:solidFill>
                  <a:srgbClr val="002060"/>
                </a:solidFill>
                <a:latin typeface="Arial" charset="0"/>
                <a:ea typeface="Arial" charset="0"/>
                <a:cs typeface="Arial" charset="0"/>
              </a:rPr>
              <a:t>Lion guide - </a:t>
            </a:r>
            <a:r>
              <a:rPr lang="fr-FR" dirty="0">
                <a:latin typeface="Arial" charset="0"/>
                <a:ea typeface="Arial" charset="0"/>
                <a:cs typeface="Arial" charset="0"/>
              </a:rPr>
              <a:t>Les clubs doivent choisir au moins 1 Lion guide</a:t>
            </a:r>
          </a:p>
          <a:p>
            <a:pPr marL="342900" indent="-342900">
              <a:buClr>
                <a:schemeClr val="tx1"/>
              </a:buClr>
              <a:buSzPct val="100000"/>
              <a:buFont typeface="Wingdings" panose="05000000000000000000" pitchFamily="2" charset="2"/>
              <a:buChar char="Ø"/>
            </a:pPr>
            <a:endParaRPr lang="en-US" sz="800" b="1" dirty="0">
              <a:solidFill>
                <a:srgbClr val="002060"/>
              </a:solidFill>
              <a:latin typeface="Arial" charset="0"/>
              <a:ea typeface="Arial" charset="0"/>
              <a:cs typeface="Arial" charset="0"/>
            </a:endParaRPr>
          </a:p>
          <a:p>
            <a:pPr marL="342900" indent="-342900">
              <a:buClr>
                <a:schemeClr val="tx1"/>
              </a:buClr>
              <a:buSzPct val="100000"/>
              <a:buFont typeface="Wingdings" panose="05000000000000000000" pitchFamily="2" charset="2"/>
              <a:buChar char="Ø"/>
            </a:pPr>
            <a:r>
              <a:rPr lang="fr-FR" b="1" dirty="0">
                <a:solidFill>
                  <a:srgbClr val="002060"/>
                </a:solidFill>
                <a:latin typeface="Arial" charset="0"/>
                <a:ea typeface="Arial" charset="0"/>
                <a:cs typeface="Arial" charset="0"/>
              </a:rPr>
              <a:t>Numéro d’identification employé (États-Unis uniquement)</a:t>
            </a:r>
          </a:p>
          <a:p>
            <a:pPr marL="342900" indent="-342900">
              <a:buClr>
                <a:srgbClr val="EBB700"/>
              </a:buClr>
              <a:buSzPct val="100000"/>
              <a:buFont typeface="Lucida Grande" panose="020B0600040502020204" pitchFamily="34" charset="0"/>
              <a:buChar char="▶"/>
            </a:pPr>
            <a:endParaRPr lang="en-US" dirty="0">
              <a:solidFill>
                <a:schemeClr val="accent6">
                  <a:lumMod val="75000"/>
                  <a:lumOff val="25000"/>
                </a:schemeClr>
              </a:solidFill>
              <a:latin typeface="Arial" charset="0"/>
              <a:ea typeface="Arial" charset="0"/>
              <a:cs typeface="Arial" charset="0"/>
            </a:endParaRPr>
          </a:p>
          <a:p>
            <a:pPr>
              <a:buClr>
                <a:srgbClr val="EBB700"/>
              </a:buClr>
              <a:buSzPct val="100000"/>
            </a:pPr>
            <a:endParaRPr lang="en-US" dirty="0">
              <a:solidFill>
                <a:schemeClr val="accent6">
                  <a:lumMod val="75000"/>
                  <a:lumOff val="25000"/>
                </a:schemeClr>
              </a:solidFill>
              <a:latin typeface="Arial" charset="0"/>
              <a:ea typeface="Arial" charset="0"/>
              <a:cs typeface="Arial" charset="0"/>
            </a:endParaRPr>
          </a:p>
        </p:txBody>
      </p:sp>
    </p:spTree>
    <p:extLst>
      <p:ext uri="{BB962C8B-B14F-4D97-AF65-F5344CB8AC3E}">
        <p14:creationId xmlns:p14="http://schemas.microsoft.com/office/powerpoint/2010/main" val="425151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5" end="5"/>
                                            </p:txEl>
                                          </p:spTgt>
                                        </p:tgtEl>
                                        <p:attrNameLst>
                                          <p:attrName>style.visibility</p:attrName>
                                        </p:attrNameLst>
                                      </p:cBhvr>
                                      <p:to>
                                        <p:strVal val="visible"/>
                                      </p:to>
                                    </p:set>
                                    <p:animEffect transition="in" filter="fade">
                                      <p:cBhvr>
                                        <p:cTn id="14" dur="1000"/>
                                        <p:tgtEl>
                                          <p:spTgt spid="4">
                                            <p:txEl>
                                              <p:pRg st="5" end="5"/>
                                            </p:txEl>
                                          </p:spTgt>
                                        </p:tgtEl>
                                      </p:cBhvr>
                                    </p:animEffect>
                                    <p:anim calcmode="lin" valueType="num">
                                      <p:cBhvr>
                                        <p:cTn id="1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Effect transition="in" filter="fade">
                                      <p:cBhvr>
                                        <p:cTn id="21" dur="1000"/>
                                        <p:tgtEl>
                                          <p:spTgt spid="4">
                                            <p:txEl>
                                              <p:pRg st="7" end="7"/>
                                            </p:txEl>
                                          </p:spTgt>
                                        </p:tgtEl>
                                      </p:cBhvr>
                                    </p:animEffect>
                                    <p:anim calcmode="lin" valueType="num">
                                      <p:cBhvr>
                                        <p:cTn id="22"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9" end="9"/>
                                            </p:txEl>
                                          </p:spTgt>
                                        </p:tgtEl>
                                        <p:attrNameLst>
                                          <p:attrName>style.visibility</p:attrName>
                                        </p:attrNameLst>
                                      </p:cBhvr>
                                      <p:to>
                                        <p:strVal val="visible"/>
                                      </p:to>
                                    </p:set>
                                    <p:animEffect transition="in" filter="fade">
                                      <p:cBhvr>
                                        <p:cTn id="28" dur="1000"/>
                                        <p:tgtEl>
                                          <p:spTgt spid="4">
                                            <p:txEl>
                                              <p:pRg st="9" end="9"/>
                                            </p:txEl>
                                          </p:spTgt>
                                        </p:tgtEl>
                                      </p:cBhvr>
                                    </p:animEffect>
                                    <p:anim calcmode="lin" valueType="num">
                                      <p:cBhvr>
                                        <p:cTn id="29"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animEffect transition="in" filter="fade">
                                      <p:cBhvr>
                                        <p:cTn id="35" dur="1000"/>
                                        <p:tgtEl>
                                          <p:spTgt spid="4">
                                            <p:txEl>
                                              <p:pRg st="11" end="11"/>
                                            </p:txEl>
                                          </p:spTgt>
                                        </p:tgtEl>
                                      </p:cBhvr>
                                    </p:animEffect>
                                    <p:anim calcmode="lin" valueType="num">
                                      <p:cBhvr>
                                        <p:cTn id="36"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13" end="13"/>
                                            </p:txEl>
                                          </p:spTgt>
                                        </p:tgtEl>
                                        <p:attrNameLst>
                                          <p:attrName>style.visibility</p:attrName>
                                        </p:attrNameLst>
                                      </p:cBhvr>
                                      <p:to>
                                        <p:strVal val="visible"/>
                                      </p:to>
                                    </p:set>
                                    <p:animEffect transition="in" filter="fade">
                                      <p:cBhvr>
                                        <p:cTn id="42" dur="1000"/>
                                        <p:tgtEl>
                                          <p:spTgt spid="4">
                                            <p:txEl>
                                              <p:pRg st="13" end="13"/>
                                            </p:txEl>
                                          </p:spTgt>
                                        </p:tgtEl>
                                      </p:cBhvr>
                                    </p:animEffect>
                                    <p:anim calcmode="lin" valueType="num">
                                      <p:cBhvr>
                                        <p:cTn id="43"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444078"/>
            <a:ext cx="9448800" cy="533400"/>
          </a:xfrm>
        </p:spPr>
        <p:txBody>
          <a:bodyPr>
            <a:normAutofit fontScale="90000"/>
          </a:bodyPr>
          <a:lstStyle/>
          <a:p>
            <a:r>
              <a:rPr lang="fr-FR">
                <a:solidFill>
                  <a:srgbClr val="002060"/>
                </a:solidFill>
              </a:rPr>
              <a:t>8 :  Création de club (suite)</a:t>
            </a:r>
          </a:p>
        </p:txBody>
      </p:sp>
      <p:sp>
        <p:nvSpPr>
          <p:cNvPr id="4" name="Rectangle 3">
            <a:extLst>
              <a:ext uri="{FF2B5EF4-FFF2-40B4-BE49-F238E27FC236}">
                <a16:creationId xmlns:a16="http://schemas.microsoft.com/office/drawing/2014/main" id="{38B80C08-8C01-4E39-A59C-DC7724B4FE04}"/>
              </a:ext>
            </a:extLst>
          </p:cNvPr>
          <p:cNvSpPr/>
          <p:nvPr/>
        </p:nvSpPr>
        <p:spPr>
          <a:xfrm>
            <a:off x="762000" y="1295400"/>
            <a:ext cx="11430000" cy="5824671"/>
          </a:xfrm>
          <a:prstGeom prst="rect">
            <a:avLst/>
          </a:prstGeom>
        </p:spPr>
        <p:txBody>
          <a:bodyPr wrap="square">
            <a:spAutoFit/>
          </a:bodyPr>
          <a:lstStyle/>
          <a:p>
            <a:pPr>
              <a:buClr>
                <a:srgbClr val="EBB700"/>
              </a:buClr>
              <a:buSzPct val="100000"/>
            </a:pPr>
            <a:r>
              <a:rPr lang="fr-FR" sz="2400" b="1" dirty="0">
                <a:solidFill>
                  <a:srgbClr val="002060"/>
                </a:solidFill>
                <a:latin typeface="Arial" charset="0"/>
                <a:ea typeface="Arial" charset="0"/>
                <a:cs typeface="Arial" charset="0"/>
              </a:rPr>
              <a:t>Droits, cotisations et réductions</a:t>
            </a:r>
          </a:p>
          <a:p>
            <a:pPr>
              <a:buClr>
                <a:srgbClr val="EBB700"/>
              </a:buClr>
              <a:buSzPct val="100000"/>
            </a:pPr>
            <a:r>
              <a:rPr lang="fr-FR" sz="2000" dirty="0">
                <a:latin typeface="Arial" charset="0"/>
                <a:ea typeface="Arial" charset="0"/>
                <a:cs typeface="Arial" charset="0"/>
              </a:rPr>
              <a:t>Les membres des nouveaux clubs doivent savoir que l'affiliation aux Lions est soumise au règlements de droits et cotisations.</a:t>
            </a:r>
          </a:p>
          <a:p>
            <a:pPr>
              <a:buClr>
                <a:srgbClr val="EBB700"/>
              </a:buClr>
              <a:buSzPct val="100000"/>
            </a:pPr>
            <a:endParaRPr lang="en-US" dirty="0">
              <a:solidFill>
                <a:schemeClr val="accent6">
                  <a:lumMod val="75000"/>
                  <a:lumOff val="25000"/>
                </a:schemeClr>
              </a:solidFill>
              <a:latin typeface="Arial" charset="0"/>
              <a:ea typeface="Arial" charset="0"/>
              <a:cs typeface="Arial" charset="0"/>
            </a:endParaRPr>
          </a:p>
          <a:p>
            <a:pPr marL="342900" indent="-342900">
              <a:buClr>
                <a:schemeClr val="tx1"/>
              </a:buClr>
              <a:buSzPct val="100000"/>
              <a:buFont typeface="Wingdings" panose="05000000000000000000" pitchFamily="2" charset="2"/>
              <a:buChar char="Ø"/>
            </a:pPr>
            <a:r>
              <a:rPr lang="fr-FR" b="1" dirty="0">
                <a:solidFill>
                  <a:srgbClr val="002060"/>
                </a:solidFill>
                <a:latin typeface="Arial" charset="0"/>
                <a:ea typeface="Arial" charset="0"/>
                <a:cs typeface="Arial" charset="0"/>
              </a:rPr>
              <a:t>Cotisations internationales - </a:t>
            </a:r>
            <a:r>
              <a:rPr lang="fr-FR" dirty="0">
                <a:solidFill>
                  <a:schemeClr val="accent6">
                    <a:lumMod val="75000"/>
                    <a:lumOff val="25000"/>
                  </a:schemeClr>
                </a:solidFill>
                <a:latin typeface="Arial" charset="0"/>
                <a:ea typeface="Arial" charset="0"/>
                <a:cs typeface="Arial" charset="0"/>
              </a:rPr>
              <a:t>Les cotisations internationales sont de 43 USD et sont facturées deux fois par an (au </a:t>
            </a:r>
            <a:r>
              <a:rPr lang="fr-FR" dirty="0" err="1">
                <a:solidFill>
                  <a:schemeClr val="accent6">
                    <a:lumMod val="75000"/>
                    <a:lumOff val="25000"/>
                  </a:schemeClr>
                </a:solidFill>
                <a:latin typeface="Arial" charset="0"/>
                <a:ea typeface="Arial" charset="0"/>
                <a:cs typeface="Arial" charset="0"/>
              </a:rPr>
              <a:t>pro-rata</a:t>
            </a:r>
            <a:r>
              <a:rPr lang="fr-FR" dirty="0">
                <a:solidFill>
                  <a:schemeClr val="accent6">
                    <a:lumMod val="75000"/>
                    <a:lumOff val="25000"/>
                  </a:schemeClr>
                </a:solidFill>
                <a:latin typeface="Arial" charset="0"/>
                <a:ea typeface="Arial" charset="0"/>
                <a:cs typeface="Arial" charset="0"/>
              </a:rPr>
              <a:t>)</a:t>
            </a:r>
          </a:p>
          <a:p>
            <a:pPr marL="342900" indent="-342900">
              <a:buClr>
                <a:schemeClr val="tx1"/>
              </a:buClr>
              <a:buSzPct val="100000"/>
              <a:buFont typeface="Wingdings" panose="05000000000000000000" pitchFamily="2" charset="2"/>
              <a:buChar char="Ø"/>
            </a:pPr>
            <a:endParaRPr lang="en-US" dirty="0">
              <a:solidFill>
                <a:schemeClr val="accent6">
                  <a:lumMod val="75000"/>
                  <a:lumOff val="25000"/>
                </a:schemeClr>
              </a:solidFill>
              <a:latin typeface="Arial" charset="0"/>
              <a:ea typeface="Arial" charset="0"/>
              <a:cs typeface="Arial" charset="0"/>
            </a:endParaRPr>
          </a:p>
          <a:p>
            <a:pPr marL="342900" indent="-342900">
              <a:buClr>
                <a:schemeClr val="tx1"/>
              </a:buClr>
              <a:buSzPct val="100000"/>
              <a:buFont typeface="Wingdings" panose="05000000000000000000" pitchFamily="2" charset="2"/>
              <a:buChar char="Ø"/>
            </a:pPr>
            <a:r>
              <a:rPr lang="fr-FR" b="1" dirty="0">
                <a:solidFill>
                  <a:srgbClr val="002060"/>
                </a:solidFill>
                <a:latin typeface="Arial" charset="0"/>
                <a:ea typeface="Arial" charset="0"/>
                <a:cs typeface="Arial" charset="0"/>
              </a:rPr>
              <a:t>Cotisation de club - </a:t>
            </a:r>
            <a:r>
              <a:rPr lang="fr-FR" dirty="0">
                <a:solidFill>
                  <a:schemeClr val="accent6">
                    <a:lumMod val="75000"/>
                    <a:lumOff val="25000"/>
                  </a:schemeClr>
                </a:solidFill>
                <a:latin typeface="Arial" charset="0"/>
                <a:ea typeface="Arial" charset="0"/>
                <a:cs typeface="Arial" charset="0"/>
              </a:rPr>
              <a:t>Le club calcule le montant qui doit couvrir les cotisations internationales, de club et de district.</a:t>
            </a:r>
          </a:p>
          <a:p>
            <a:pPr marL="285750" indent="-285750">
              <a:buClr>
                <a:schemeClr val="tx1"/>
              </a:buClr>
              <a:buSzPct val="100000"/>
              <a:buFont typeface="Wingdings" panose="05000000000000000000" pitchFamily="2" charset="2"/>
              <a:buChar char="Ø"/>
            </a:pPr>
            <a:endParaRPr lang="en-US" dirty="0">
              <a:solidFill>
                <a:schemeClr val="accent6">
                  <a:lumMod val="75000"/>
                  <a:lumOff val="25000"/>
                </a:schemeClr>
              </a:solidFill>
              <a:latin typeface="Arial" charset="0"/>
              <a:ea typeface="Arial" charset="0"/>
              <a:cs typeface="Arial" charset="0"/>
            </a:endParaRPr>
          </a:p>
          <a:p>
            <a:pPr marL="342900" indent="-342900">
              <a:buClr>
                <a:schemeClr val="tx1"/>
              </a:buClr>
              <a:buSzPct val="100000"/>
              <a:buFont typeface="Wingdings" panose="05000000000000000000" pitchFamily="2" charset="2"/>
              <a:buChar char="Ø"/>
            </a:pPr>
            <a:r>
              <a:rPr lang="fr-FR" b="1" dirty="0">
                <a:solidFill>
                  <a:srgbClr val="002060"/>
                </a:solidFill>
                <a:latin typeface="Arial" charset="0"/>
                <a:ea typeface="Arial" charset="0"/>
                <a:cs typeface="Arial" charset="0"/>
              </a:rPr>
              <a:t>Droits d’entrée - </a:t>
            </a:r>
            <a:r>
              <a:rPr lang="fr-FR" dirty="0">
                <a:solidFill>
                  <a:schemeClr val="accent6">
                    <a:lumMod val="75000"/>
                    <a:lumOff val="25000"/>
                  </a:schemeClr>
                </a:solidFill>
                <a:latin typeface="Arial" charset="0"/>
                <a:ea typeface="Arial" charset="0"/>
                <a:cs typeface="Arial" charset="0"/>
              </a:rPr>
              <a:t>35 USD payables une seule fois par tous les membres (sauf ceux cités plus bas)</a:t>
            </a:r>
          </a:p>
          <a:p>
            <a:pPr marL="342900" indent="-342900">
              <a:buClr>
                <a:schemeClr val="tx1"/>
              </a:buClr>
              <a:buSzPct val="100000"/>
              <a:buFont typeface="Wingdings" panose="05000000000000000000" pitchFamily="2" charset="2"/>
              <a:buChar char="Ø"/>
            </a:pPr>
            <a:endParaRPr lang="en-US" dirty="0">
              <a:solidFill>
                <a:schemeClr val="accent6">
                  <a:lumMod val="75000"/>
                  <a:lumOff val="25000"/>
                </a:schemeClr>
              </a:solidFill>
              <a:latin typeface="Arial" charset="0"/>
              <a:ea typeface="Arial" charset="0"/>
              <a:cs typeface="Arial" charset="0"/>
            </a:endParaRPr>
          </a:p>
          <a:p>
            <a:pPr marL="342900" indent="-342900">
              <a:buClr>
                <a:schemeClr val="tx1"/>
              </a:buClr>
              <a:buSzPct val="100000"/>
              <a:buFont typeface="Wingdings" panose="05000000000000000000" pitchFamily="2" charset="2"/>
              <a:buChar char="Ø"/>
            </a:pPr>
            <a:r>
              <a:rPr lang="fr-FR" b="1" dirty="0">
                <a:solidFill>
                  <a:srgbClr val="002060"/>
                </a:solidFill>
                <a:latin typeface="Arial" charset="0"/>
                <a:ea typeface="Arial" charset="0"/>
                <a:cs typeface="Arial" charset="0"/>
              </a:rPr>
              <a:t>Réductions</a:t>
            </a:r>
            <a:r>
              <a:rPr lang="fr-FR" dirty="0">
                <a:solidFill>
                  <a:schemeClr val="accent6">
                    <a:lumMod val="75000"/>
                    <a:lumOff val="25000"/>
                  </a:schemeClr>
                </a:solidFill>
                <a:latin typeface="Arial" charset="0"/>
                <a:ea typeface="Arial" charset="0"/>
                <a:cs typeface="Arial" charset="0"/>
              </a:rPr>
              <a:t> :  </a:t>
            </a:r>
          </a:p>
          <a:p>
            <a:pPr marL="1374389" lvl="1" indent="-285750">
              <a:spcBef>
                <a:spcPts val="300"/>
              </a:spcBef>
              <a:buFont typeface="Wingdings" panose="05000000000000000000" pitchFamily="2" charset="2"/>
              <a:buChar char="Ø"/>
            </a:pPr>
            <a:r>
              <a:rPr lang="fr-FR" sz="1600" b="1" dirty="0">
                <a:solidFill>
                  <a:srgbClr val="F76639"/>
                </a:solidFill>
                <a:latin typeface="Arial" charset="0"/>
                <a:ea typeface="Arial" charset="0"/>
                <a:cs typeface="Arial" charset="0"/>
              </a:rPr>
              <a:t>Famille -</a:t>
            </a:r>
            <a:r>
              <a:rPr lang="fr-FR" sz="1600" dirty="0">
                <a:solidFill>
                  <a:schemeClr val="accent6">
                    <a:lumMod val="75000"/>
                    <a:lumOff val="25000"/>
                  </a:schemeClr>
                </a:solidFill>
                <a:latin typeface="Arial" charset="0"/>
                <a:ea typeface="Arial" charset="0"/>
                <a:cs typeface="Arial" charset="0"/>
              </a:rPr>
              <a:t> Cotisation internationale : 43 USD pour le 1er membre de la famille, puis 21,50 USD. </a:t>
            </a:r>
          </a:p>
          <a:p>
            <a:pPr marL="1374389" lvl="1" indent="-285750">
              <a:spcBef>
                <a:spcPts val="300"/>
              </a:spcBef>
              <a:buFont typeface="Wingdings" panose="05000000000000000000" pitchFamily="2" charset="2"/>
              <a:buChar char="Ø"/>
            </a:pPr>
            <a:r>
              <a:rPr lang="fr-FR" sz="1600" b="1" dirty="0">
                <a:solidFill>
                  <a:srgbClr val="F76639"/>
                </a:solidFill>
                <a:latin typeface="Arial" charset="0"/>
                <a:ea typeface="Arial" charset="0"/>
                <a:cs typeface="Arial" charset="0"/>
              </a:rPr>
              <a:t>Étudiants -</a:t>
            </a:r>
            <a:r>
              <a:rPr lang="fr-FR" sz="1600" b="1" dirty="0">
                <a:solidFill>
                  <a:schemeClr val="accent6">
                    <a:lumMod val="75000"/>
                    <a:lumOff val="25000"/>
                  </a:schemeClr>
                </a:solidFill>
                <a:latin typeface="Arial" charset="0"/>
                <a:ea typeface="Arial" charset="0"/>
                <a:cs typeface="Arial" charset="0"/>
              </a:rPr>
              <a:t> </a:t>
            </a:r>
            <a:r>
              <a:rPr lang="fr-FR" sz="1600" dirty="0">
                <a:solidFill>
                  <a:schemeClr val="accent6">
                    <a:lumMod val="75000"/>
                    <a:lumOff val="25000"/>
                  </a:schemeClr>
                </a:solidFill>
                <a:latin typeface="Arial" charset="0"/>
                <a:ea typeface="Arial" charset="0"/>
                <a:cs typeface="Arial" charset="0"/>
              </a:rPr>
              <a:t>21,50 USD et exemption de droits d’entrée jusqu’à 30 ans </a:t>
            </a:r>
          </a:p>
          <a:p>
            <a:pPr marL="1374389" lvl="1" indent="-285750">
              <a:spcBef>
                <a:spcPts val="300"/>
              </a:spcBef>
              <a:buFont typeface="Wingdings" panose="05000000000000000000" pitchFamily="2" charset="2"/>
              <a:buChar char="Ø"/>
            </a:pPr>
            <a:r>
              <a:rPr lang="fr-FR" sz="1600" b="1" dirty="0">
                <a:solidFill>
                  <a:srgbClr val="F76639"/>
                </a:solidFill>
                <a:latin typeface="Arial" charset="0"/>
                <a:ea typeface="Arial" charset="0"/>
                <a:cs typeface="Arial" charset="0"/>
              </a:rPr>
              <a:t>Membres venant d'un autre club - </a:t>
            </a:r>
            <a:r>
              <a:rPr lang="fr-FR" sz="1600" dirty="0">
                <a:solidFill>
                  <a:schemeClr val="accent6">
                    <a:lumMod val="75000"/>
                    <a:lumOff val="25000"/>
                  </a:schemeClr>
                </a:solidFill>
                <a:latin typeface="Arial" charset="0"/>
                <a:ea typeface="Arial" charset="0"/>
                <a:cs typeface="Arial" charset="0"/>
              </a:rPr>
              <a:t>20 USD pour les membres d’un autre club lors des 12 mois précédents </a:t>
            </a:r>
          </a:p>
          <a:p>
            <a:pPr marL="1374389" lvl="1" indent="-285750">
              <a:spcBef>
                <a:spcPts val="300"/>
              </a:spcBef>
              <a:buFont typeface="Wingdings" panose="05000000000000000000" pitchFamily="2" charset="2"/>
              <a:buChar char="Ø"/>
            </a:pPr>
            <a:r>
              <a:rPr lang="fr-FR" sz="1600" b="1" dirty="0">
                <a:solidFill>
                  <a:srgbClr val="F76639"/>
                </a:solidFill>
                <a:latin typeface="Arial" charset="0"/>
                <a:ea typeface="Arial" charset="0"/>
                <a:cs typeface="Arial" charset="0"/>
              </a:rPr>
              <a:t>Anciens </a:t>
            </a:r>
            <a:r>
              <a:rPr lang="fr-FR" sz="1600" b="1" dirty="0" err="1">
                <a:solidFill>
                  <a:srgbClr val="F76639"/>
                </a:solidFill>
                <a:latin typeface="Arial" charset="0"/>
                <a:ea typeface="Arial" charset="0"/>
                <a:cs typeface="Arial" charset="0"/>
              </a:rPr>
              <a:t>Leos</a:t>
            </a:r>
            <a:r>
              <a:rPr lang="fr-FR" sz="1600" b="1" dirty="0">
                <a:solidFill>
                  <a:srgbClr val="F76639"/>
                </a:solidFill>
                <a:latin typeface="Arial" charset="0"/>
                <a:ea typeface="Arial" charset="0"/>
                <a:cs typeface="Arial" charset="0"/>
              </a:rPr>
              <a:t> -</a:t>
            </a:r>
            <a:r>
              <a:rPr lang="fr-FR" sz="1600" b="1" dirty="0">
                <a:solidFill>
                  <a:schemeClr val="accent6">
                    <a:lumMod val="75000"/>
                    <a:lumOff val="25000"/>
                  </a:schemeClr>
                </a:solidFill>
                <a:latin typeface="Arial" charset="0"/>
                <a:ea typeface="Arial" charset="0"/>
                <a:cs typeface="Arial" charset="0"/>
              </a:rPr>
              <a:t> </a:t>
            </a:r>
            <a:r>
              <a:rPr lang="fr-FR" sz="1600" dirty="0">
                <a:solidFill>
                  <a:schemeClr val="accent6">
                    <a:lumMod val="75000"/>
                    <a:lumOff val="25000"/>
                  </a:schemeClr>
                </a:solidFill>
                <a:latin typeface="Arial" charset="0"/>
                <a:ea typeface="Arial" charset="0"/>
                <a:cs typeface="Arial" charset="0"/>
              </a:rPr>
              <a:t>Pas de droits d’entrée </a:t>
            </a:r>
          </a:p>
          <a:p>
            <a:pPr marL="1374389" lvl="1" indent="-285750">
              <a:spcBef>
                <a:spcPts val="300"/>
              </a:spcBef>
              <a:buFont typeface="Wingdings" panose="05000000000000000000" pitchFamily="2" charset="2"/>
              <a:buChar char="Ø"/>
            </a:pPr>
            <a:r>
              <a:rPr lang="fr-FR" sz="1600" b="1" dirty="0">
                <a:solidFill>
                  <a:srgbClr val="F76639"/>
                </a:solidFill>
                <a:latin typeface="Arial" charset="0"/>
                <a:ea typeface="Arial" charset="0"/>
                <a:cs typeface="Arial" charset="0"/>
              </a:rPr>
              <a:t>Leo-Lions -</a:t>
            </a:r>
            <a:r>
              <a:rPr lang="fr-FR" sz="1600" b="1" dirty="0">
                <a:solidFill>
                  <a:schemeClr val="accent6">
                    <a:lumMod val="75000"/>
                    <a:lumOff val="25000"/>
                  </a:schemeClr>
                </a:solidFill>
                <a:latin typeface="Arial" charset="0"/>
                <a:ea typeface="Arial" charset="0"/>
                <a:cs typeface="Arial" charset="0"/>
              </a:rPr>
              <a:t> </a:t>
            </a:r>
            <a:r>
              <a:rPr lang="fr-FR" sz="1600" dirty="0">
                <a:solidFill>
                  <a:schemeClr val="accent6">
                    <a:lumMod val="75000"/>
                    <a:lumOff val="25000"/>
                  </a:schemeClr>
                </a:solidFill>
                <a:latin typeface="Arial" charset="0"/>
                <a:ea typeface="Arial" charset="0"/>
                <a:cs typeface="Arial" charset="0"/>
              </a:rPr>
              <a:t>21,50 USD et exemption de droits d’entrée jusqu’à 35 ans </a:t>
            </a:r>
          </a:p>
          <a:p>
            <a:pPr>
              <a:buClr>
                <a:srgbClr val="EBB700"/>
              </a:buClr>
              <a:buSzPct val="100000"/>
            </a:pPr>
            <a:r>
              <a:rPr lang="fr-FR" dirty="0">
                <a:solidFill>
                  <a:schemeClr val="accent6">
                    <a:lumMod val="75000"/>
                    <a:lumOff val="25000"/>
                  </a:schemeClr>
                </a:solidFill>
                <a:latin typeface="Arial" charset="0"/>
                <a:ea typeface="Arial" charset="0"/>
                <a:cs typeface="Arial" charset="0"/>
              </a:rPr>
              <a:t> </a:t>
            </a:r>
          </a:p>
          <a:p>
            <a:pPr>
              <a:buClr>
                <a:srgbClr val="EBB700"/>
              </a:buClr>
              <a:buSzPct val="100000"/>
            </a:pPr>
            <a:endParaRPr lang="en-US" dirty="0">
              <a:solidFill>
                <a:schemeClr val="accent6">
                  <a:lumMod val="75000"/>
                  <a:lumOff val="25000"/>
                </a:schemeClr>
              </a:solidFill>
              <a:latin typeface="Arial" charset="0"/>
              <a:ea typeface="Arial" charset="0"/>
              <a:cs typeface="Arial" charset="0"/>
            </a:endParaRPr>
          </a:p>
        </p:txBody>
      </p:sp>
    </p:spTree>
    <p:extLst>
      <p:ext uri="{BB962C8B-B14F-4D97-AF65-F5344CB8AC3E}">
        <p14:creationId xmlns:p14="http://schemas.microsoft.com/office/powerpoint/2010/main" val="2800450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457200"/>
            <a:ext cx="8686801" cy="533400"/>
          </a:xfrm>
        </p:spPr>
        <p:txBody>
          <a:bodyPr>
            <a:normAutofit fontScale="90000"/>
          </a:bodyPr>
          <a:lstStyle/>
          <a:p>
            <a:r>
              <a:rPr lang="fr-FR">
                <a:solidFill>
                  <a:srgbClr val="082E87"/>
                </a:solidFill>
              </a:rPr>
              <a:t>9 :  Approbation de la charte</a:t>
            </a:r>
          </a:p>
        </p:txBody>
      </p:sp>
      <p:sp>
        <p:nvSpPr>
          <p:cNvPr id="6" name="Text Placeholder 5"/>
          <p:cNvSpPr>
            <a:spLocks noGrp="1"/>
          </p:cNvSpPr>
          <p:nvPr>
            <p:ph type="body" sz="quarter" idx="10"/>
          </p:nvPr>
        </p:nvSpPr>
        <p:spPr>
          <a:xfrm>
            <a:off x="537882" y="1524000"/>
            <a:ext cx="11049000" cy="522392"/>
          </a:xfrm>
        </p:spPr>
        <p:txBody>
          <a:bodyPr/>
          <a:lstStyle/>
          <a:p>
            <a:r>
              <a:rPr lang="fr-FR" sz="2400"/>
              <a:t>Les activités ci-dessous suivent l’approbation de création du club.</a:t>
            </a:r>
          </a:p>
        </p:txBody>
      </p:sp>
      <p:sp>
        <p:nvSpPr>
          <p:cNvPr id="7" name="Text Placeholder 6"/>
          <p:cNvSpPr>
            <a:spLocks noGrp="1"/>
          </p:cNvSpPr>
          <p:nvPr>
            <p:ph type="body" sz="quarter" idx="11"/>
          </p:nvPr>
        </p:nvSpPr>
        <p:spPr>
          <a:xfrm>
            <a:off x="762000" y="2438400"/>
            <a:ext cx="10591800" cy="2895600"/>
          </a:xfrm>
        </p:spPr>
        <p:txBody>
          <a:bodyPr/>
          <a:lstStyle/>
          <a:p>
            <a:pPr marL="342900" indent="-342900">
              <a:buClr>
                <a:schemeClr val="tx1"/>
              </a:buClr>
              <a:buSzPct val="100000"/>
              <a:buFont typeface="Wingdings" panose="05000000000000000000" pitchFamily="2" charset="2"/>
              <a:buChar char="Ø"/>
            </a:pPr>
            <a:r>
              <a:rPr lang="fr-FR" sz="1800" b="1" dirty="0">
                <a:solidFill>
                  <a:srgbClr val="002060"/>
                </a:solidFill>
              </a:rPr>
              <a:t>Documents - </a:t>
            </a:r>
            <a:r>
              <a:rPr lang="fr-FR" sz="1800" dirty="0">
                <a:solidFill>
                  <a:schemeClr val="accent6">
                    <a:lumMod val="75000"/>
                    <a:lumOff val="25000"/>
                  </a:schemeClr>
                </a:solidFill>
              </a:rPr>
              <a:t>Les documents sont envoyés au gouverneur de district pour qu’ils présentent au cours de la soirée de présentation de la charte</a:t>
            </a:r>
          </a:p>
          <a:p>
            <a:pPr marL="342900" indent="-342900">
              <a:buClr>
                <a:schemeClr val="tx1"/>
              </a:buClr>
              <a:buSzPct val="100000"/>
              <a:buFont typeface="Wingdings" panose="05000000000000000000" pitchFamily="2" charset="2"/>
              <a:buChar char="Ø"/>
            </a:pPr>
            <a:r>
              <a:rPr lang="fr-FR" sz="1800" b="1" dirty="0">
                <a:solidFill>
                  <a:srgbClr val="002060"/>
                </a:solidFill>
              </a:rPr>
              <a:t>Soirée de présentation de la charte - </a:t>
            </a:r>
            <a:r>
              <a:rPr lang="fr-FR" sz="1800" dirty="0">
                <a:solidFill>
                  <a:schemeClr val="accent6">
                    <a:lumMod val="75000"/>
                    <a:lumOff val="25000"/>
                  </a:schemeClr>
                </a:solidFill>
              </a:rPr>
              <a:t>Le club doit choisir la date de la soirée avec le club parrain</a:t>
            </a:r>
          </a:p>
          <a:p>
            <a:pPr marL="342900" indent="-342900">
              <a:buClr>
                <a:schemeClr val="tx1"/>
              </a:buClr>
              <a:buSzPct val="100000"/>
              <a:buFont typeface="Wingdings" panose="05000000000000000000" pitchFamily="2" charset="2"/>
              <a:buChar char="Ø"/>
            </a:pPr>
            <a:r>
              <a:rPr lang="fr-FR" sz="1800" b="1" dirty="0">
                <a:solidFill>
                  <a:srgbClr val="002060"/>
                </a:solidFill>
              </a:rPr>
              <a:t>Membres fondateurs - </a:t>
            </a:r>
            <a:r>
              <a:rPr lang="fr-FR" sz="1800" dirty="0">
                <a:solidFill>
                  <a:schemeClr val="accent6">
                    <a:lumMod val="75000"/>
                    <a:lumOff val="25000"/>
                  </a:schemeClr>
                </a:solidFill>
              </a:rPr>
              <a:t>Tous les membres inscrits dans les 90 jours après la date de la charte sont considérés membres fondateurs</a:t>
            </a:r>
          </a:p>
          <a:p>
            <a:pPr marL="342900" indent="-342900">
              <a:buClr>
                <a:schemeClr val="tx1"/>
              </a:buClr>
              <a:buSzPct val="100000"/>
              <a:buFont typeface="Wingdings" panose="05000000000000000000" pitchFamily="2" charset="2"/>
              <a:buChar char="Ø"/>
            </a:pPr>
            <a:r>
              <a:rPr lang="fr-FR" sz="1800" b="1" dirty="0">
                <a:solidFill>
                  <a:srgbClr val="002060"/>
                </a:solidFill>
              </a:rPr>
              <a:t>Plus de 10 clubs - </a:t>
            </a:r>
            <a:r>
              <a:rPr lang="fr-FR" sz="1800" dirty="0"/>
              <a:t>Les districts qui créent 10 nouveaux clubs ou plus dans une année d'exercice doivent soumettre les documents relatifs au soutien apporté aux clubs à LCI.</a:t>
            </a:r>
          </a:p>
          <a:p>
            <a:pPr marL="342900" indent="-342900">
              <a:buClr>
                <a:schemeClr val="tx1"/>
              </a:buClr>
              <a:buSzPct val="100000"/>
              <a:buFont typeface="Wingdings" panose="05000000000000000000" pitchFamily="2" charset="2"/>
              <a:buChar char="Ø"/>
            </a:pPr>
            <a:endParaRPr lang="en-US" sz="1800" dirty="0">
              <a:solidFill>
                <a:schemeClr val="accent6">
                  <a:lumMod val="75000"/>
                  <a:lumOff val="25000"/>
                </a:schemeClr>
              </a:solidFill>
            </a:endParaRPr>
          </a:p>
          <a:p>
            <a:pPr>
              <a:buClr>
                <a:srgbClr val="EBB700"/>
              </a:buClr>
              <a:buSzPct val="100000"/>
            </a:pPr>
            <a:endParaRPr lang="en-US" sz="1800" dirty="0">
              <a:solidFill>
                <a:schemeClr val="accent6">
                  <a:lumMod val="75000"/>
                  <a:lumOff val="25000"/>
                </a:schemeClr>
              </a:solidFill>
            </a:endParaRPr>
          </a:p>
          <a:p>
            <a:endParaRPr lang="en-US" sz="2000" dirty="0">
              <a:solidFill>
                <a:schemeClr val="accent6">
                  <a:lumMod val="75000"/>
                  <a:lumOff val="25000"/>
                </a:schemeClr>
              </a:solidFill>
            </a:endParaRPr>
          </a:p>
        </p:txBody>
      </p:sp>
      <p:sp>
        <p:nvSpPr>
          <p:cNvPr id="8" name="Text Placeholder 5"/>
          <p:cNvSpPr txBox="1">
            <a:spLocks/>
          </p:cNvSpPr>
          <p:nvPr/>
        </p:nvSpPr>
        <p:spPr>
          <a:xfrm>
            <a:off x="1371600" y="5197090"/>
            <a:ext cx="10058400" cy="1066800"/>
          </a:xfrm>
          <a:prstGeom prst="rect">
            <a:avLst/>
          </a:prstGeom>
        </p:spPr>
        <p:txBody>
          <a:bodyPr/>
          <a:lstStyle>
            <a:lvl1pPr marL="0" indent="0" algn="l" rtl="0" eaLnBrk="1" fontAlgn="base" hangingPunct="1">
              <a:spcBef>
                <a:spcPct val="20000"/>
              </a:spcBef>
              <a:spcAft>
                <a:spcPct val="0"/>
              </a:spcAft>
              <a:buFont typeface="Arial" pitchFamily="34" charset="0"/>
              <a:buNone/>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fr-FR" sz="2000" b="1" dirty="0">
                <a:solidFill>
                  <a:srgbClr val="F76639"/>
                </a:solidFill>
              </a:rPr>
              <a:t>Conseil :</a:t>
            </a:r>
            <a:r>
              <a:rPr lang="fr-FR" sz="2000" b="1" dirty="0">
                <a:solidFill>
                  <a:schemeClr val="accent6">
                    <a:lumMod val="75000"/>
                    <a:lumOff val="25000"/>
                  </a:schemeClr>
                </a:solidFill>
              </a:rPr>
              <a:t>  </a:t>
            </a:r>
            <a:r>
              <a:rPr lang="fr-FR" sz="1600" dirty="0">
                <a:solidFill>
                  <a:schemeClr val="accent6">
                    <a:lumMod val="75000"/>
                    <a:lumOff val="25000"/>
                  </a:schemeClr>
                </a:solidFill>
              </a:rPr>
              <a:t>La date de création et la soirée de présentation de la charte sont deux choses différentes. Le délai de 90 jours pour obtenir le statut de membre fondateur est basé sur la date de création. </a:t>
            </a:r>
            <a:r>
              <a:rPr lang="fr-FR" dirty="0">
                <a:solidFill>
                  <a:schemeClr val="accent6">
                    <a:lumMod val="75000"/>
                    <a:lumOff val="25000"/>
                  </a:schemeClr>
                </a:solidFill>
              </a:rPr>
              <a:t>Si la soirée de présentation de la charte a lieu plus de </a:t>
            </a:r>
            <a:r>
              <a:rPr lang="fr-FR" sz="1600" dirty="0">
                <a:solidFill>
                  <a:schemeClr val="accent6">
                    <a:lumMod val="75000"/>
                    <a:lumOff val="25000"/>
                  </a:schemeClr>
                </a:solidFill>
              </a:rPr>
              <a:t>90 jours après la date de création, tous les membres qui s’inscrivent pendant la soirée sont considérés membres traditionnels</a:t>
            </a:r>
            <a:r>
              <a:rPr lang="fr-FR" sz="2000" dirty="0">
                <a:solidFill>
                  <a:schemeClr val="accent6">
                    <a:lumMod val="75000"/>
                    <a:lumOff val="25000"/>
                  </a:schemeClr>
                </a:solidFill>
              </a:rPr>
              <a:t>.</a:t>
            </a:r>
          </a:p>
        </p:txBody>
      </p:sp>
    </p:spTree>
    <p:extLst>
      <p:ext uri="{BB962C8B-B14F-4D97-AF65-F5344CB8AC3E}">
        <p14:creationId xmlns:p14="http://schemas.microsoft.com/office/powerpoint/2010/main" val="3936259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a:solidFill>
                  <a:srgbClr val="082E87"/>
                </a:solidFill>
              </a:rPr>
              <a:t>10 :  Poursuite du développement du club</a:t>
            </a:r>
          </a:p>
        </p:txBody>
      </p:sp>
      <p:sp>
        <p:nvSpPr>
          <p:cNvPr id="4" name="Text Placeholder 3"/>
          <p:cNvSpPr>
            <a:spLocks noGrp="1"/>
          </p:cNvSpPr>
          <p:nvPr>
            <p:ph type="body" sz="quarter" idx="11"/>
          </p:nvPr>
        </p:nvSpPr>
        <p:spPr>
          <a:xfrm>
            <a:off x="1371600" y="1676400"/>
            <a:ext cx="9372600" cy="3768937"/>
          </a:xfrm>
        </p:spPr>
        <p:txBody>
          <a:bodyPr/>
          <a:lstStyle/>
          <a:p>
            <a:r>
              <a:rPr lang="fr-FR" sz="2200" dirty="0"/>
              <a:t>Une fois le club créé, il est important de poursuivre son développement pour qu’il devienne solide et durable.  Ce qui suit pourra être utile.</a:t>
            </a:r>
          </a:p>
          <a:p>
            <a:endParaRPr lang="en-US" sz="2000" dirty="0">
              <a:solidFill>
                <a:schemeClr val="accent6">
                  <a:lumMod val="75000"/>
                  <a:lumOff val="25000"/>
                </a:schemeClr>
              </a:solidFill>
            </a:endParaRPr>
          </a:p>
          <a:p>
            <a:pPr marL="342900" indent="-342900">
              <a:buClr>
                <a:schemeClr val="tx1"/>
              </a:buClr>
              <a:buSzPct val="100000"/>
              <a:buFont typeface="Wingdings" panose="05000000000000000000" pitchFamily="2" charset="2"/>
              <a:buChar char="Ø"/>
            </a:pPr>
            <a:r>
              <a:rPr lang="fr-FR" sz="2000" b="1" dirty="0">
                <a:solidFill>
                  <a:srgbClr val="002060"/>
                </a:solidFill>
              </a:rPr>
              <a:t>Assistance du club parrain -  </a:t>
            </a:r>
            <a:r>
              <a:rPr lang="fr-FR" sz="2000" dirty="0">
                <a:solidFill>
                  <a:schemeClr val="accent6">
                    <a:lumMod val="75000"/>
                    <a:lumOff val="25000"/>
                  </a:schemeClr>
                </a:solidFill>
              </a:rPr>
              <a:t>disponible pour prêter assistance au nouveau club selon les besoins.  Un membre du club parrain assiste aux réunions du club et donne des conseils au nouveau club.</a:t>
            </a:r>
          </a:p>
          <a:p>
            <a:pPr marL="342900" indent="-342900">
              <a:buClr>
                <a:schemeClr val="tx1"/>
              </a:buClr>
              <a:buSzPct val="100000"/>
              <a:buFont typeface="Wingdings" panose="05000000000000000000" pitchFamily="2" charset="2"/>
              <a:buChar char="Ø"/>
            </a:pPr>
            <a:endParaRPr lang="en-US" sz="2000" b="1" dirty="0">
              <a:solidFill>
                <a:srgbClr val="002060"/>
              </a:solidFill>
            </a:endParaRPr>
          </a:p>
          <a:p>
            <a:pPr marL="342900" indent="-342900">
              <a:buClr>
                <a:schemeClr val="tx1"/>
              </a:buClr>
              <a:buSzPct val="100000"/>
              <a:buFont typeface="Wingdings" panose="05000000000000000000" pitchFamily="2" charset="2"/>
              <a:buChar char="Ø"/>
            </a:pPr>
            <a:r>
              <a:rPr lang="fr-FR" sz="2000" b="1" dirty="0">
                <a:solidFill>
                  <a:srgbClr val="002060"/>
                </a:solidFill>
              </a:rPr>
              <a:t>Soutien du Lion guide - </a:t>
            </a:r>
            <a:r>
              <a:rPr lang="fr-FR" sz="2000" dirty="0">
                <a:solidFill>
                  <a:schemeClr val="accent6">
                    <a:lumMod val="75000"/>
                    <a:lumOff val="25000"/>
                  </a:schemeClr>
                </a:solidFill>
              </a:rPr>
              <a:t>Le Lion guide soutient le club pendant 2 ans.</a:t>
            </a:r>
          </a:p>
          <a:p>
            <a:pPr marL="342900" indent="-342900">
              <a:buClr>
                <a:schemeClr val="tx1"/>
              </a:buClr>
              <a:buSzPct val="100000"/>
              <a:buFont typeface="Wingdings" panose="05000000000000000000" pitchFamily="2" charset="2"/>
              <a:buChar char="Ø"/>
            </a:pPr>
            <a:endParaRPr lang="en-US" sz="2000" dirty="0">
              <a:solidFill>
                <a:schemeClr val="accent6">
                  <a:lumMod val="75000"/>
                  <a:lumOff val="25000"/>
                </a:schemeClr>
              </a:solidFill>
            </a:endParaRPr>
          </a:p>
          <a:p>
            <a:pPr marL="342900" indent="-342900">
              <a:buClr>
                <a:schemeClr val="tx1"/>
              </a:buClr>
              <a:buSzPct val="100000"/>
              <a:buFont typeface="Wingdings" panose="05000000000000000000" pitchFamily="2" charset="2"/>
              <a:buChar char="Ø"/>
            </a:pPr>
            <a:r>
              <a:rPr lang="fr-FR" sz="2000" b="1" dirty="0">
                <a:solidFill>
                  <a:srgbClr val="002060"/>
                </a:solidFill>
              </a:rPr>
              <a:t>Transmission du contrôle - </a:t>
            </a:r>
            <a:r>
              <a:rPr lang="fr-FR" sz="2000" dirty="0">
                <a:solidFill>
                  <a:schemeClr val="accent6">
                    <a:lumMod val="75000"/>
                    <a:lumOff val="25000"/>
                  </a:schemeClr>
                </a:solidFill>
              </a:rPr>
              <a:t>Les officiels du nouveau club commencent à prendre le contrôle des réunions et des activités, et délèguent des responsabilités aux autres membres.</a:t>
            </a:r>
          </a:p>
          <a:p>
            <a:pPr>
              <a:buClr>
                <a:srgbClr val="EBB700"/>
              </a:buClr>
              <a:buSzPct val="100000"/>
            </a:pPr>
            <a:endParaRPr lang="en-US" sz="2000" dirty="0">
              <a:solidFill>
                <a:schemeClr val="accent6">
                  <a:lumMod val="75000"/>
                  <a:lumOff val="25000"/>
                </a:schemeClr>
              </a:solidFill>
            </a:endParaRPr>
          </a:p>
        </p:txBody>
      </p:sp>
    </p:spTree>
    <p:extLst>
      <p:ext uri="{BB962C8B-B14F-4D97-AF65-F5344CB8AC3E}">
        <p14:creationId xmlns:p14="http://schemas.microsoft.com/office/powerpoint/2010/main" val="974261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0FB3F7-6B08-E74E-938C-8F56925EC850}"/>
              </a:ext>
            </a:extLst>
          </p:cNvPr>
          <p:cNvSpPr>
            <a:spLocks noGrp="1"/>
          </p:cNvSpPr>
          <p:nvPr>
            <p:ph type="body" sz="quarter" idx="10"/>
          </p:nvPr>
        </p:nvSpPr>
        <p:spPr>
          <a:xfrm>
            <a:off x="304800" y="2743200"/>
            <a:ext cx="4038600" cy="1143000"/>
          </a:xfrm>
        </p:spPr>
        <p:txBody>
          <a:bodyPr/>
          <a:lstStyle/>
          <a:p>
            <a:pPr marL="285750" indent="-285750" algn="l">
              <a:spcBef>
                <a:spcPts val="300"/>
              </a:spcBef>
              <a:buFont typeface="Arial" panose="020B0604020202020204" pitchFamily="34" charset="0"/>
              <a:buChar char="•"/>
            </a:pPr>
            <a:endParaRPr lang="en-US" dirty="0">
              <a:latin typeface="Arial" charset="0"/>
              <a:ea typeface="Arial" charset="0"/>
              <a:cs typeface="Arial" charset="0"/>
            </a:endParaRPr>
          </a:p>
          <a:p>
            <a:pPr>
              <a:spcBef>
                <a:spcPts val="300"/>
              </a:spcBef>
            </a:pPr>
            <a:r>
              <a:rPr lang="fr-FR" sz="3200">
                <a:solidFill>
                  <a:srgbClr val="082E87"/>
                </a:solidFill>
                <a:latin typeface="Arial" charset="0"/>
                <a:ea typeface="Arial" charset="0"/>
                <a:cs typeface="Arial" charset="0"/>
              </a:rPr>
              <a:t>Formes de reconnaissance pour la création de clubs</a:t>
            </a:r>
            <a:r>
              <a:rPr lang="fr-FR">
                <a:latin typeface="Arial" charset="0"/>
                <a:ea typeface="Arial" charset="0"/>
                <a:cs typeface="Arial" charset="0"/>
              </a:rPr>
              <a:t>	</a:t>
            </a:r>
          </a:p>
        </p:txBody>
      </p:sp>
      <p:sp>
        <p:nvSpPr>
          <p:cNvPr id="3" name="Text Placeholder 2"/>
          <p:cNvSpPr>
            <a:spLocks noGrp="1"/>
          </p:cNvSpPr>
          <p:nvPr>
            <p:ph type="body" sz="quarter" idx="11"/>
          </p:nvPr>
        </p:nvSpPr>
        <p:spPr>
          <a:xfrm>
            <a:off x="4648200" y="381000"/>
            <a:ext cx="7239000" cy="5715000"/>
          </a:xfrm>
        </p:spPr>
        <p:txBody>
          <a:bodyPr/>
          <a:lstStyle/>
          <a:p>
            <a:endParaRPr lang="en-US" dirty="0">
              <a:solidFill>
                <a:schemeClr val="accent6">
                  <a:lumMod val="75000"/>
                  <a:lumOff val="25000"/>
                </a:schemeClr>
              </a:solidFill>
            </a:endParaRPr>
          </a:p>
          <a:p>
            <a:pPr marL="342900" indent="-342900">
              <a:buClr>
                <a:schemeClr val="tx1"/>
              </a:buClr>
              <a:buSzPct val="100000"/>
              <a:buFont typeface="Wingdings" panose="05000000000000000000" pitchFamily="2" charset="2"/>
              <a:buChar char="Ø"/>
            </a:pPr>
            <a:r>
              <a:rPr lang="fr-FR" b="1" dirty="0">
                <a:solidFill>
                  <a:srgbClr val="002060"/>
                </a:solidFill>
              </a:rPr>
              <a:t>Prix d’extension - </a:t>
            </a:r>
            <a:r>
              <a:rPr lang="fr-FR" dirty="0">
                <a:solidFill>
                  <a:schemeClr val="accent6">
                    <a:lumMod val="75000"/>
                    <a:lumOff val="25000"/>
                  </a:schemeClr>
                </a:solidFill>
              </a:rPr>
              <a:t>Présenté à 2 Lions qui ont contribué à la création d'un club.</a:t>
            </a:r>
          </a:p>
          <a:p>
            <a:pPr marL="342900" indent="-342900">
              <a:buClr>
                <a:schemeClr val="tx1"/>
              </a:buClr>
              <a:buSzPct val="100000"/>
              <a:buFont typeface="Wingdings" panose="05000000000000000000" pitchFamily="2" charset="2"/>
              <a:buChar char="Ø"/>
            </a:pPr>
            <a:endParaRPr lang="en-US" sz="800" b="1" dirty="0">
              <a:solidFill>
                <a:srgbClr val="002060"/>
              </a:solidFill>
            </a:endParaRPr>
          </a:p>
          <a:p>
            <a:pPr marL="342900" indent="-342900">
              <a:buClr>
                <a:schemeClr val="tx1"/>
              </a:buClr>
              <a:buSzPct val="100000"/>
              <a:buFont typeface="Wingdings" panose="05000000000000000000" pitchFamily="2" charset="2"/>
              <a:buChar char="Ø"/>
            </a:pPr>
            <a:r>
              <a:rPr lang="fr-FR" b="1" dirty="0">
                <a:solidFill>
                  <a:srgbClr val="002060"/>
                </a:solidFill>
              </a:rPr>
              <a:t>Prix d’extension du gouverneur de district - </a:t>
            </a:r>
            <a:r>
              <a:rPr lang="fr-FR" dirty="0">
                <a:solidFill>
                  <a:schemeClr val="accent6">
                    <a:lumMod val="75000"/>
                    <a:lumOff val="25000"/>
                  </a:schemeClr>
                </a:solidFill>
              </a:rPr>
              <a:t>Décernés aux gouverneurs de district qui créent un ou plusieurs clubs dans leur district.</a:t>
            </a:r>
          </a:p>
          <a:p>
            <a:pPr marL="342900" indent="-342900">
              <a:buClr>
                <a:schemeClr val="tx1"/>
              </a:buClr>
              <a:buSzPct val="100000"/>
              <a:buFont typeface="Wingdings" panose="05000000000000000000" pitchFamily="2" charset="2"/>
              <a:buChar char="Ø"/>
            </a:pPr>
            <a:endParaRPr lang="en-US" sz="800" dirty="0">
              <a:solidFill>
                <a:schemeClr val="accent6">
                  <a:lumMod val="75000"/>
                  <a:lumOff val="25000"/>
                </a:schemeClr>
              </a:solidFill>
            </a:endParaRPr>
          </a:p>
          <a:p>
            <a:pPr marL="342900" indent="-342900">
              <a:buClr>
                <a:schemeClr val="tx1"/>
              </a:buClr>
              <a:buSzPct val="100000"/>
              <a:buFont typeface="Wingdings" panose="05000000000000000000" pitchFamily="2" charset="2"/>
              <a:buChar char="Ø"/>
            </a:pPr>
            <a:r>
              <a:rPr lang="fr-FR" dirty="0">
                <a:solidFill>
                  <a:srgbClr val="0070C0"/>
                </a:solidFill>
              </a:rPr>
              <a:t> </a:t>
            </a:r>
            <a:r>
              <a:rPr lang="fr-FR" b="1" dirty="0"/>
              <a:t>Écusson de fanion Affiliation familiale</a:t>
            </a:r>
            <a:r>
              <a:rPr lang="fr-FR" dirty="0"/>
              <a:t> - Présenté aux clubs dont les membres enrôlent au moins 10 membres de leurs familles au moment de leur création</a:t>
            </a:r>
          </a:p>
          <a:p>
            <a:pPr marL="342900" indent="-342900">
              <a:buClr>
                <a:schemeClr val="tx1"/>
              </a:buClr>
              <a:buSzPct val="100000"/>
              <a:buFont typeface="Wingdings" panose="05000000000000000000" pitchFamily="2" charset="2"/>
              <a:buChar char="Ø"/>
            </a:pPr>
            <a:endParaRPr lang="en-US" sz="800" dirty="0">
              <a:solidFill>
                <a:schemeClr val="accent6">
                  <a:lumMod val="75000"/>
                  <a:lumOff val="25000"/>
                </a:schemeClr>
              </a:solidFill>
            </a:endParaRPr>
          </a:p>
          <a:p>
            <a:pPr marL="342900" indent="-342900">
              <a:buClr>
                <a:schemeClr val="tx1"/>
              </a:buClr>
              <a:buSzPct val="100000"/>
              <a:buFont typeface="Wingdings" panose="05000000000000000000" pitchFamily="2" charset="2"/>
              <a:buChar char="Ø"/>
            </a:pPr>
            <a:r>
              <a:rPr lang="fr-FR" b="1" dirty="0">
                <a:solidFill>
                  <a:srgbClr val="002060"/>
                </a:solidFill>
              </a:rPr>
              <a:t>Écusson de fanion de parrain de nouveau club - </a:t>
            </a:r>
            <a:r>
              <a:rPr lang="fr-FR" dirty="0">
                <a:solidFill>
                  <a:schemeClr val="accent6">
                    <a:lumMod val="75000"/>
                    <a:lumOff val="25000"/>
                  </a:schemeClr>
                </a:solidFill>
              </a:rPr>
              <a:t>Présenté au club parrain pour avoir créé un nouveau club.</a:t>
            </a:r>
          </a:p>
          <a:p>
            <a:pPr marL="342900" indent="-342900">
              <a:buClr>
                <a:schemeClr val="tx1"/>
              </a:buClr>
              <a:buSzPct val="100000"/>
              <a:buFont typeface="Wingdings" panose="05000000000000000000" pitchFamily="2" charset="2"/>
              <a:buChar char="Ø"/>
            </a:pPr>
            <a:endParaRPr lang="en-US" sz="800" dirty="0">
              <a:solidFill>
                <a:schemeClr val="accent6">
                  <a:lumMod val="75000"/>
                  <a:lumOff val="25000"/>
                </a:schemeClr>
              </a:solidFill>
            </a:endParaRPr>
          </a:p>
          <a:p>
            <a:pPr marL="342900" indent="-342900">
              <a:buClr>
                <a:schemeClr val="tx1"/>
              </a:buClr>
              <a:buSzPct val="100000"/>
              <a:buFont typeface="Wingdings" panose="05000000000000000000" pitchFamily="2" charset="2"/>
              <a:buChar char="Ø"/>
            </a:pPr>
            <a:r>
              <a:rPr lang="fr-FR" b="1" dirty="0">
                <a:solidFill>
                  <a:srgbClr val="002060"/>
                </a:solidFill>
              </a:rPr>
              <a:t>Écusson de fanion de club universitaire - </a:t>
            </a:r>
            <a:r>
              <a:rPr lang="fr-FR" dirty="0">
                <a:solidFill>
                  <a:schemeClr val="accent6">
                    <a:lumMod val="75000"/>
                    <a:lumOff val="25000"/>
                  </a:schemeClr>
                </a:solidFill>
              </a:rPr>
              <a:t>Présenté au club parrain pour avoir créé un nouveau club.</a:t>
            </a:r>
          </a:p>
          <a:p>
            <a:pPr marL="342900" indent="-342900">
              <a:buClr>
                <a:schemeClr val="tx1"/>
              </a:buClr>
              <a:buSzPct val="100000"/>
              <a:buFont typeface="Wingdings" panose="05000000000000000000" pitchFamily="2" charset="2"/>
              <a:buChar char="Ø"/>
            </a:pPr>
            <a:endParaRPr lang="en-US" sz="800" dirty="0">
              <a:solidFill>
                <a:schemeClr val="accent6">
                  <a:lumMod val="75000"/>
                  <a:lumOff val="25000"/>
                </a:schemeClr>
              </a:solidFill>
            </a:endParaRPr>
          </a:p>
          <a:p>
            <a:pPr marL="342900" indent="-342900">
              <a:buClr>
                <a:schemeClr val="tx1"/>
              </a:buClr>
              <a:buSzPct val="100000"/>
              <a:buFont typeface="Wingdings" panose="05000000000000000000" pitchFamily="2" charset="2"/>
              <a:buChar char="Ø"/>
            </a:pPr>
            <a:r>
              <a:rPr lang="fr-FR" b="1" dirty="0">
                <a:solidFill>
                  <a:srgbClr val="002060"/>
                </a:solidFill>
              </a:rPr>
              <a:t>Prix de création de branche de club - </a:t>
            </a:r>
            <a:r>
              <a:rPr lang="fr-FR" dirty="0">
                <a:solidFill>
                  <a:schemeClr val="accent6">
                    <a:lumMod val="75000"/>
                    <a:lumOff val="25000"/>
                  </a:schemeClr>
                </a:solidFill>
              </a:rPr>
              <a:t>Le Lion de liaison avec la branche est récompensé par l'attribution d'un insigne pour avoir apporté son assistance au club.</a:t>
            </a:r>
          </a:p>
          <a:p>
            <a:pPr marL="342900" indent="-342900">
              <a:buClr>
                <a:srgbClr val="EBB700"/>
              </a:buClr>
              <a:buSzPct val="100000"/>
              <a:buFont typeface="Lucida Grande" panose="020B0600040502020204" pitchFamily="34" charset="0"/>
              <a:buChar char="▶"/>
            </a:pPr>
            <a:endParaRPr lang="en-US" dirty="0">
              <a:solidFill>
                <a:schemeClr val="accent6">
                  <a:lumMod val="75000"/>
                  <a:lumOff val="25000"/>
                </a:schemeClr>
              </a:solidFill>
            </a:endParaRPr>
          </a:p>
          <a:p>
            <a:pPr marL="342900" indent="-342900">
              <a:buClr>
                <a:srgbClr val="EBB700"/>
              </a:buClr>
              <a:buSzPct val="100000"/>
              <a:buFont typeface="Lucida Grande" panose="020B0600040502020204" pitchFamily="34" charset="0"/>
              <a:buChar char="▶"/>
            </a:pPr>
            <a:endParaRPr lang="en-US" dirty="0">
              <a:solidFill>
                <a:schemeClr val="accent6">
                  <a:lumMod val="75000"/>
                  <a:lumOff val="25000"/>
                </a:schemeClr>
              </a:solidFill>
            </a:endParaRPr>
          </a:p>
          <a:p>
            <a:pPr marL="342900" indent="-342900">
              <a:buClr>
                <a:srgbClr val="EBB700"/>
              </a:buClr>
              <a:buSzPct val="100000"/>
              <a:buFont typeface="Lucida Grande" panose="020B0600040502020204" pitchFamily="34" charset="0"/>
              <a:buChar char="▶"/>
            </a:pPr>
            <a:endParaRPr lang="en-US" dirty="0">
              <a:solidFill>
                <a:schemeClr val="accent6">
                  <a:lumMod val="75000"/>
                  <a:lumOff val="25000"/>
                </a:schemeClr>
              </a:solidFill>
            </a:endParaRPr>
          </a:p>
          <a:p>
            <a:pPr marL="342900" indent="-342900">
              <a:buClr>
                <a:srgbClr val="EBB700"/>
              </a:buClr>
              <a:buSzPct val="100000"/>
              <a:buFont typeface="Lucida Grande" panose="020B0600040502020204" pitchFamily="34" charset="0"/>
              <a:buChar char="▶"/>
            </a:pPr>
            <a:endParaRPr lang="en-US" dirty="0">
              <a:solidFill>
                <a:schemeClr val="accent6">
                  <a:lumMod val="75000"/>
                  <a:lumOff val="25000"/>
                </a:schemeClr>
              </a:solidFill>
            </a:endParaRPr>
          </a:p>
          <a:p>
            <a:pPr marL="342900" indent="-342900">
              <a:buClr>
                <a:srgbClr val="EBB700"/>
              </a:buClr>
              <a:buSzPct val="100000"/>
              <a:buFont typeface="Lucida Grande" panose="020B0600040502020204" pitchFamily="34" charset="0"/>
              <a:buChar char="▶"/>
            </a:pPr>
            <a:endParaRPr lang="en-US" dirty="0">
              <a:solidFill>
                <a:schemeClr val="accent6">
                  <a:lumMod val="75000"/>
                  <a:lumOff val="25000"/>
                </a:schemeClr>
              </a:solidFill>
            </a:endParaRPr>
          </a:p>
          <a:p>
            <a:pPr marL="342900" indent="-342900">
              <a:buClr>
                <a:srgbClr val="EBB700"/>
              </a:buClr>
              <a:buSzPct val="100000"/>
              <a:buFont typeface="Lucida Grande" panose="020B0600040502020204" pitchFamily="34" charset="0"/>
              <a:buChar char="▶"/>
            </a:pPr>
            <a:endParaRPr lang="en-US" dirty="0">
              <a:solidFill>
                <a:schemeClr val="accent6">
                  <a:lumMod val="75000"/>
                  <a:lumOff val="25000"/>
                </a:schemeClr>
              </a:solidFill>
            </a:endParaRPr>
          </a:p>
        </p:txBody>
      </p:sp>
    </p:spTree>
    <p:extLst>
      <p:ext uri="{BB962C8B-B14F-4D97-AF65-F5344CB8AC3E}">
        <p14:creationId xmlns:p14="http://schemas.microsoft.com/office/powerpoint/2010/main" val="711019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B08A72-D8F2-2B4C-90A6-138848A9CEF3}"/>
              </a:ext>
            </a:extLst>
          </p:cNvPr>
          <p:cNvSpPr>
            <a:spLocks noGrp="1"/>
          </p:cNvSpPr>
          <p:nvPr>
            <p:ph type="body" sz="quarter" idx="12"/>
          </p:nvPr>
        </p:nvSpPr>
        <p:spPr/>
        <p:txBody>
          <a:bodyPr/>
          <a:lstStyle/>
          <a:p>
            <a:r>
              <a:rPr lang="fr-FR"/>
              <a:t>Création de club</a:t>
            </a:r>
          </a:p>
        </p:txBody>
      </p:sp>
      <p:sp>
        <p:nvSpPr>
          <p:cNvPr id="3" name="Text Placeholder 2">
            <a:extLst>
              <a:ext uri="{FF2B5EF4-FFF2-40B4-BE49-F238E27FC236}">
                <a16:creationId xmlns:a16="http://schemas.microsoft.com/office/drawing/2014/main" id="{2A879499-0E41-B14D-BEDB-6ECEABFE3813}"/>
              </a:ext>
            </a:extLst>
          </p:cNvPr>
          <p:cNvSpPr>
            <a:spLocks noGrp="1"/>
          </p:cNvSpPr>
          <p:nvPr>
            <p:ph type="body" sz="quarter" idx="4294967295"/>
          </p:nvPr>
        </p:nvSpPr>
        <p:spPr>
          <a:xfrm>
            <a:off x="3505200" y="4267200"/>
            <a:ext cx="6723062" cy="534988"/>
          </a:xfrm>
          <a:prstGeom prst="rect">
            <a:avLst/>
          </a:prstGeom>
        </p:spPr>
        <p:txBody>
          <a:bodyPr/>
          <a:lstStyle/>
          <a:p>
            <a:pPr marL="0" indent="0">
              <a:buNone/>
            </a:pPr>
            <a:r>
              <a:rPr lang="fr-FR" dirty="0">
                <a:solidFill>
                  <a:schemeClr val="bg1"/>
                </a:solidFill>
              </a:rPr>
              <a:t>Comprendre le processus de création d’un club </a:t>
            </a:r>
            <a:br>
              <a:rPr lang="fr-FR" dirty="0">
                <a:solidFill>
                  <a:schemeClr val="bg1"/>
                </a:solidFill>
              </a:rPr>
            </a:br>
            <a:r>
              <a:rPr lang="fr-FR" dirty="0">
                <a:solidFill>
                  <a:schemeClr val="bg1"/>
                </a:solidFill>
              </a:rPr>
              <a:t>et les différents formats possibles</a:t>
            </a:r>
          </a:p>
        </p:txBody>
      </p:sp>
    </p:spTree>
    <p:extLst>
      <p:ext uri="{BB962C8B-B14F-4D97-AF65-F5344CB8AC3E}">
        <p14:creationId xmlns:p14="http://schemas.microsoft.com/office/powerpoint/2010/main" val="2606486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fr-FR" sz="3200">
                <a:solidFill>
                  <a:srgbClr val="082E87"/>
                </a:solidFill>
              </a:rPr>
              <a:t>Points clés à retenir</a:t>
            </a:r>
          </a:p>
        </p:txBody>
      </p:sp>
      <p:sp>
        <p:nvSpPr>
          <p:cNvPr id="3" name="Text Placeholder 2"/>
          <p:cNvSpPr>
            <a:spLocks noGrp="1"/>
          </p:cNvSpPr>
          <p:nvPr>
            <p:ph type="body" sz="quarter" idx="11"/>
          </p:nvPr>
        </p:nvSpPr>
        <p:spPr>
          <a:xfrm>
            <a:off x="4686302" y="152400"/>
            <a:ext cx="7239000" cy="5562600"/>
          </a:xfrm>
        </p:spPr>
        <p:txBody>
          <a:bodyPr/>
          <a:lstStyle/>
          <a:p>
            <a:endParaRPr lang="en-US" dirty="0">
              <a:solidFill>
                <a:schemeClr val="accent6">
                  <a:lumMod val="75000"/>
                  <a:lumOff val="25000"/>
                </a:schemeClr>
              </a:solidFill>
            </a:endParaRPr>
          </a:p>
          <a:p>
            <a:endParaRPr lang="en-US" dirty="0">
              <a:solidFill>
                <a:schemeClr val="accent6">
                  <a:lumMod val="75000"/>
                  <a:lumOff val="25000"/>
                </a:schemeClr>
              </a:solidFill>
            </a:endParaRPr>
          </a:p>
          <a:p>
            <a:pPr marL="342900" indent="-342900">
              <a:buClr>
                <a:schemeClr val="tx1"/>
              </a:buClr>
              <a:buSzPct val="100000"/>
              <a:buFont typeface="Wingdings" panose="05000000000000000000" pitchFamily="2" charset="2"/>
              <a:buChar char="Ø"/>
            </a:pPr>
            <a:r>
              <a:rPr lang="fr-FR" dirty="0">
                <a:solidFill>
                  <a:schemeClr val="accent6">
                    <a:lumMod val="75000"/>
                    <a:lumOff val="25000"/>
                  </a:schemeClr>
                </a:solidFill>
              </a:rPr>
              <a:t>Comprendre les besoins de la collectivité est la première étape d’une création de club réussie.</a:t>
            </a:r>
          </a:p>
          <a:p>
            <a:pPr marL="342900" indent="-342900">
              <a:buClr>
                <a:schemeClr val="tx1"/>
              </a:buClr>
              <a:buSzPct val="100000"/>
              <a:buFont typeface="Wingdings" panose="05000000000000000000" pitchFamily="2" charset="2"/>
              <a:buChar char="Ø"/>
            </a:pPr>
            <a:endParaRPr lang="en-US" sz="800" dirty="0">
              <a:solidFill>
                <a:schemeClr val="accent6">
                  <a:lumMod val="75000"/>
                  <a:lumOff val="25000"/>
                </a:schemeClr>
              </a:solidFill>
            </a:endParaRPr>
          </a:p>
          <a:p>
            <a:pPr marL="342900" indent="-342900">
              <a:buClr>
                <a:schemeClr val="tx1"/>
              </a:buClr>
              <a:buSzPct val="100000"/>
              <a:buFont typeface="Wingdings" panose="05000000000000000000" pitchFamily="2" charset="2"/>
              <a:buChar char="Ø"/>
            </a:pPr>
            <a:r>
              <a:rPr lang="fr-FR" dirty="0">
                <a:solidFill>
                  <a:schemeClr val="accent6">
                    <a:lumMod val="75000"/>
                    <a:lumOff val="25000"/>
                  </a:schemeClr>
                </a:solidFill>
              </a:rPr>
              <a:t>Constituer une équipe d'assistance au club solide permet de retenir les membres et d'assurer la bonne santé du club.</a:t>
            </a:r>
          </a:p>
          <a:p>
            <a:pPr marL="342900" indent="-342900">
              <a:buClr>
                <a:schemeClr val="tx1"/>
              </a:buClr>
              <a:buSzPct val="100000"/>
              <a:buFont typeface="Wingdings" panose="05000000000000000000" pitchFamily="2" charset="2"/>
              <a:buChar char="Ø"/>
            </a:pPr>
            <a:endParaRPr lang="en-US" sz="800" dirty="0">
              <a:solidFill>
                <a:schemeClr val="accent6">
                  <a:lumMod val="75000"/>
                  <a:lumOff val="25000"/>
                </a:schemeClr>
              </a:solidFill>
            </a:endParaRPr>
          </a:p>
          <a:p>
            <a:pPr marL="342900" indent="-342900">
              <a:buClr>
                <a:schemeClr val="tx1"/>
              </a:buClr>
              <a:buSzPct val="100000"/>
              <a:buFont typeface="Wingdings" panose="05000000000000000000" pitchFamily="2" charset="2"/>
              <a:buChar char="Ø"/>
            </a:pPr>
            <a:r>
              <a:rPr lang="fr-FR" dirty="0">
                <a:solidFill>
                  <a:schemeClr val="accent6">
                    <a:lumMod val="75000"/>
                    <a:lumOff val="25000"/>
                  </a:schemeClr>
                </a:solidFill>
              </a:rPr>
              <a:t>Entretenir des relations avec les officiels et les entrepreneurs locaux aide à promouvoir et à renforcer le club.</a:t>
            </a:r>
          </a:p>
          <a:p>
            <a:pPr marL="342900" indent="-342900">
              <a:buClr>
                <a:schemeClr val="tx1"/>
              </a:buClr>
              <a:buSzPct val="100000"/>
              <a:buFont typeface="Wingdings" panose="05000000000000000000" pitchFamily="2" charset="2"/>
              <a:buChar char="Ø"/>
            </a:pPr>
            <a:endParaRPr lang="en-US" sz="800" dirty="0">
              <a:solidFill>
                <a:schemeClr val="accent6">
                  <a:lumMod val="75000"/>
                  <a:lumOff val="25000"/>
                </a:schemeClr>
              </a:solidFill>
            </a:endParaRPr>
          </a:p>
          <a:p>
            <a:pPr marL="342900" indent="-342900">
              <a:buClr>
                <a:schemeClr val="tx1"/>
              </a:buClr>
              <a:buSzPct val="100000"/>
              <a:buFont typeface="Wingdings" panose="05000000000000000000" pitchFamily="2" charset="2"/>
              <a:buChar char="Ø"/>
            </a:pPr>
            <a:r>
              <a:rPr lang="fr-FR" dirty="0">
                <a:solidFill>
                  <a:schemeClr val="accent6">
                    <a:lumMod val="75000"/>
                    <a:lumOff val="25000"/>
                  </a:schemeClr>
                </a:solidFill>
              </a:rPr>
              <a:t>Une réunion d’information et d’organisation bien préparée laisse une bonne impression durable sur les nouveaux membres.</a:t>
            </a:r>
          </a:p>
          <a:p>
            <a:pPr marL="342900" indent="-342900">
              <a:buClr>
                <a:schemeClr val="tx1"/>
              </a:buClr>
              <a:buSzPct val="100000"/>
              <a:buFont typeface="Wingdings" panose="05000000000000000000" pitchFamily="2" charset="2"/>
              <a:buChar char="Ø"/>
            </a:pPr>
            <a:endParaRPr lang="en-US" sz="800" dirty="0">
              <a:solidFill>
                <a:schemeClr val="accent6">
                  <a:lumMod val="75000"/>
                  <a:lumOff val="25000"/>
                </a:schemeClr>
              </a:solidFill>
            </a:endParaRPr>
          </a:p>
          <a:p>
            <a:pPr marL="342900" indent="-342900">
              <a:buClr>
                <a:schemeClr val="tx1"/>
              </a:buClr>
              <a:buSzPct val="100000"/>
              <a:buFont typeface="Wingdings" panose="05000000000000000000" pitchFamily="2" charset="2"/>
              <a:buChar char="Ø"/>
            </a:pPr>
            <a:r>
              <a:rPr lang="fr-FR" dirty="0">
                <a:solidFill>
                  <a:schemeClr val="accent6">
                    <a:lumMod val="75000"/>
                    <a:lumOff val="25000"/>
                  </a:schemeClr>
                </a:solidFill>
              </a:rPr>
              <a:t>Le personnel du LCI est disponible pour aider pendant tout le processus.</a:t>
            </a:r>
          </a:p>
          <a:p>
            <a:pPr marL="342900" indent="-342900">
              <a:buClr>
                <a:schemeClr val="tx1"/>
              </a:buClr>
              <a:buSzPct val="100000"/>
              <a:buFont typeface="Wingdings" panose="05000000000000000000" pitchFamily="2" charset="2"/>
              <a:buChar char="Ø"/>
            </a:pPr>
            <a:endParaRPr lang="en-US" sz="800" dirty="0">
              <a:solidFill>
                <a:schemeClr val="accent6">
                  <a:lumMod val="75000"/>
                  <a:lumOff val="25000"/>
                </a:schemeClr>
              </a:solidFill>
            </a:endParaRPr>
          </a:p>
          <a:p>
            <a:pPr marL="342900" indent="-342900">
              <a:buClr>
                <a:schemeClr val="tx1"/>
              </a:buClr>
              <a:buSzPct val="100000"/>
              <a:buFont typeface="Wingdings" panose="05000000000000000000" pitchFamily="2" charset="2"/>
              <a:buChar char="Ø"/>
            </a:pPr>
            <a:r>
              <a:rPr lang="fr-FR" dirty="0">
                <a:solidFill>
                  <a:schemeClr val="accent6">
                    <a:lumMod val="75000"/>
                    <a:lumOff val="25000"/>
                  </a:schemeClr>
                </a:solidFill>
              </a:rPr>
              <a:t>Affichez votre passion et prenez plaisir à créer de nouveaux clubs. </a:t>
            </a:r>
          </a:p>
          <a:p>
            <a:pPr marL="342900" indent="-342900">
              <a:buFont typeface="Arial" panose="020B0604020202020204" pitchFamily="34" charset="0"/>
              <a:buChar char="•"/>
            </a:pPr>
            <a:endParaRPr lang="en-US" dirty="0">
              <a:solidFill>
                <a:schemeClr val="accent6">
                  <a:lumMod val="75000"/>
                  <a:lumOff val="25000"/>
                </a:schemeClr>
              </a:solidFill>
            </a:endParaRPr>
          </a:p>
        </p:txBody>
      </p:sp>
    </p:spTree>
    <p:extLst>
      <p:ext uri="{BB962C8B-B14F-4D97-AF65-F5344CB8AC3E}">
        <p14:creationId xmlns:p14="http://schemas.microsoft.com/office/powerpoint/2010/main" val="559347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2"/>
          </p:nvPr>
        </p:nvSpPr>
        <p:spPr>
          <a:xfrm>
            <a:off x="2895600" y="1828800"/>
            <a:ext cx="6209629" cy="1828800"/>
          </a:xfrm>
        </p:spPr>
        <p:txBody>
          <a:bodyPr/>
          <a:lstStyle/>
          <a:p>
            <a:r>
              <a:rPr lang="fr-FR"/>
              <a:t>Création de clubs</a:t>
            </a:r>
          </a:p>
        </p:txBody>
      </p:sp>
      <p:sp>
        <p:nvSpPr>
          <p:cNvPr id="4" name="TextBox 3">
            <a:extLst>
              <a:ext uri="{FF2B5EF4-FFF2-40B4-BE49-F238E27FC236}">
                <a16:creationId xmlns:a16="http://schemas.microsoft.com/office/drawing/2014/main" id="{9560541E-A935-43B9-B6E4-4F0C62C2E0B7}"/>
              </a:ext>
            </a:extLst>
          </p:cNvPr>
          <p:cNvSpPr txBox="1"/>
          <p:nvPr/>
        </p:nvSpPr>
        <p:spPr>
          <a:xfrm>
            <a:off x="3040156" y="4419600"/>
            <a:ext cx="6111688" cy="1323439"/>
          </a:xfrm>
          <a:prstGeom prst="rect">
            <a:avLst/>
          </a:prstGeom>
          <a:noFill/>
        </p:spPr>
        <p:txBody>
          <a:bodyPr wrap="square">
            <a:spAutoFit/>
          </a:bodyPr>
          <a:lstStyle/>
          <a:p>
            <a:pPr marL="0" indent="0" algn="ctr">
              <a:buNone/>
            </a:pPr>
            <a:r>
              <a:rPr lang="fr-FR" sz="4000" dirty="0">
                <a:solidFill>
                  <a:schemeClr val="bg1"/>
                </a:solidFill>
              </a:rPr>
              <a:t>Ressources documentaires</a:t>
            </a:r>
          </a:p>
        </p:txBody>
      </p:sp>
    </p:spTree>
    <p:extLst>
      <p:ext uri="{BB962C8B-B14F-4D97-AF65-F5344CB8AC3E}">
        <p14:creationId xmlns:p14="http://schemas.microsoft.com/office/powerpoint/2010/main" val="360812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fr-FR" sz="3200">
                <a:solidFill>
                  <a:srgbClr val="082E87"/>
                </a:solidFill>
              </a:rPr>
              <a:t>Matériel de recrutement pour les nouveaux clubs</a:t>
            </a:r>
          </a:p>
        </p:txBody>
      </p:sp>
      <p:sp>
        <p:nvSpPr>
          <p:cNvPr id="3" name="Text Placeholder 2"/>
          <p:cNvSpPr>
            <a:spLocks noGrp="1"/>
          </p:cNvSpPr>
          <p:nvPr>
            <p:ph type="body" sz="quarter" idx="11"/>
          </p:nvPr>
        </p:nvSpPr>
        <p:spPr>
          <a:xfrm>
            <a:off x="4572000" y="647700"/>
            <a:ext cx="7239000" cy="5562600"/>
          </a:xfrm>
        </p:spPr>
        <p:txBody>
          <a:bodyPr/>
          <a:lstStyle/>
          <a:p>
            <a:r>
              <a:rPr lang="fr-FR" sz="2200" dirty="0"/>
              <a:t>Liste de documents disponibles en ligne ou à commander à l’adresse </a:t>
            </a:r>
            <a:r>
              <a:rPr lang="fr-FR" sz="2200" dirty="0">
                <a:solidFill>
                  <a:srgbClr val="F76639"/>
                </a:solidFill>
                <a:hlinkClick r:id="rId3">
                  <a:extLst>
                    <a:ext uri="{A12FA001-AC4F-418D-AE19-62706E023703}">
                      <ahyp:hlinkClr xmlns:ahyp="http://schemas.microsoft.com/office/drawing/2018/hyperlinkcolor" val="tx"/>
                    </a:ext>
                  </a:extLst>
                </a:hlinkClick>
              </a:rPr>
              <a:t>membership@lionsclubs.org</a:t>
            </a:r>
            <a:r>
              <a:rPr lang="fr-FR" sz="2200" dirty="0">
                <a:solidFill>
                  <a:srgbClr val="F76639"/>
                </a:solidFill>
              </a:rPr>
              <a:t>.</a:t>
            </a:r>
          </a:p>
          <a:p>
            <a:endParaRPr lang="en-US" dirty="0">
              <a:solidFill>
                <a:schemeClr val="accent6">
                  <a:lumMod val="75000"/>
                  <a:lumOff val="25000"/>
                </a:schemeClr>
              </a:solidFill>
            </a:endParaRPr>
          </a:p>
          <a:p>
            <a:pPr marL="342900" indent="-342900">
              <a:buClr>
                <a:schemeClr val="tx1"/>
              </a:buClr>
              <a:buSzPct val="100000"/>
              <a:buFont typeface="Wingdings" panose="05000000000000000000" pitchFamily="2" charset="2"/>
              <a:buChar char="Ø"/>
            </a:pPr>
            <a:r>
              <a:rPr lang="fr-FR" dirty="0">
                <a:ea typeface="Calibri" panose="020F0502020204030204" pitchFamily="34" charset="0"/>
                <a:cs typeface="Times New Roman" panose="02020603050405020304" pitchFamily="18" charset="0"/>
              </a:rPr>
              <a:t>C</a:t>
            </a:r>
            <a:r>
              <a:rPr lang="fr-FR" sz="2000" dirty="0">
                <a:ea typeface="Calibri" panose="020F0502020204030204" pitchFamily="34" charset="0"/>
                <a:cs typeface="Times New Roman" panose="02020603050405020304" pitchFamily="18" charset="0"/>
              </a:rPr>
              <a:t>ollectivités plus heureuses. Vies transformées (EX-511)</a:t>
            </a:r>
          </a:p>
          <a:p>
            <a:pPr marL="342900" indent="-342900">
              <a:buClr>
                <a:schemeClr val="tx1"/>
              </a:buClr>
              <a:buSzPct val="100000"/>
              <a:buFont typeface="Wingdings" panose="05000000000000000000" pitchFamily="2" charset="2"/>
              <a:buChar char="Ø"/>
            </a:pPr>
            <a:endParaRPr lang="en-US" altLang="en-US" sz="800" dirty="0">
              <a:ea typeface="Calibri" panose="020F0502020204030204" pitchFamily="34" charset="0"/>
              <a:cs typeface="Times New Roman" panose="02020603050405020304" pitchFamily="18" charset="0"/>
            </a:endParaRPr>
          </a:p>
          <a:p>
            <a:pPr marL="342900" indent="-342900">
              <a:buClr>
                <a:schemeClr val="tx1"/>
              </a:buClr>
              <a:buSzPct val="100000"/>
              <a:buFont typeface="Wingdings" panose="05000000000000000000" pitchFamily="2" charset="2"/>
              <a:buChar char="Ø"/>
            </a:pPr>
            <a:r>
              <a:rPr lang="fr-FR" sz="2000" dirty="0">
                <a:ea typeface="Calibri" panose="020F0502020204030204" pitchFamily="34" charset="0"/>
                <a:cs typeface="Times New Roman" panose="02020603050405020304" pitchFamily="18" charset="0"/>
              </a:rPr>
              <a:t>Demande de statut de membre fondateur (TK-188)</a:t>
            </a:r>
          </a:p>
          <a:p>
            <a:pPr marL="171450" indent="-171450">
              <a:buClr>
                <a:schemeClr val="tx1"/>
              </a:buClr>
              <a:buSzPct val="100000"/>
              <a:buFont typeface="Wingdings" panose="05000000000000000000" pitchFamily="2" charset="2"/>
              <a:buChar char="Ø"/>
            </a:pPr>
            <a:endParaRPr lang="en-US" altLang="en-US" sz="800" dirty="0">
              <a:ea typeface="Calibri" panose="020F0502020204030204" pitchFamily="34" charset="0"/>
              <a:cs typeface="Times New Roman" panose="02020603050405020304" pitchFamily="18" charset="0"/>
            </a:endParaRPr>
          </a:p>
          <a:p>
            <a:pPr marL="342900" indent="-342900">
              <a:buClr>
                <a:schemeClr val="tx1"/>
              </a:buClr>
              <a:buSzPct val="100000"/>
              <a:buFont typeface="Wingdings" panose="05000000000000000000" pitchFamily="2" charset="2"/>
              <a:buChar char="Ø"/>
            </a:pPr>
            <a:r>
              <a:rPr lang="fr-FR" sz="2000" dirty="0">
                <a:ea typeface="Calibri" panose="020F0502020204030204" pitchFamily="34" charset="0"/>
                <a:cs typeface="Times New Roman" panose="02020603050405020304" pitchFamily="18" charset="0"/>
              </a:rPr>
              <a:t>Dépliant de recrutement (EX-109A)</a:t>
            </a:r>
          </a:p>
          <a:p>
            <a:pPr marL="342900" indent="-342900">
              <a:buClr>
                <a:schemeClr val="tx1"/>
              </a:buClr>
              <a:buSzPct val="100000"/>
              <a:buFont typeface="Wingdings" panose="05000000000000000000" pitchFamily="2" charset="2"/>
              <a:buChar char="Ø"/>
            </a:pPr>
            <a:endParaRPr lang="en-US" altLang="en-US" sz="800" dirty="0">
              <a:ea typeface="Calibri" panose="020F0502020204030204" pitchFamily="34" charset="0"/>
              <a:cs typeface="Times New Roman" panose="02020603050405020304" pitchFamily="18" charset="0"/>
            </a:endParaRPr>
          </a:p>
          <a:p>
            <a:pPr marL="342900" indent="-342900">
              <a:buClr>
                <a:schemeClr val="tx1"/>
              </a:buClr>
              <a:buSzPct val="100000"/>
              <a:buFont typeface="Wingdings" panose="05000000000000000000" pitchFamily="2" charset="2"/>
              <a:buChar char="Ø"/>
            </a:pPr>
            <a:r>
              <a:rPr lang="fr-FR" sz="2000" dirty="0">
                <a:ea typeface="Calibri" panose="020F0502020204030204" pitchFamily="34" charset="0"/>
                <a:cs typeface="Times New Roman" panose="02020603050405020304" pitchFamily="18" charset="0"/>
              </a:rPr>
              <a:t>Les Lions font la différence (ME-40)</a:t>
            </a:r>
          </a:p>
          <a:p>
            <a:pPr marL="342900" indent="-342900">
              <a:buClr>
                <a:schemeClr val="tx1"/>
              </a:buClr>
              <a:buSzPct val="100000"/>
              <a:buFont typeface="Wingdings" panose="05000000000000000000" pitchFamily="2" charset="2"/>
              <a:buChar char="Ø"/>
            </a:pPr>
            <a:endParaRPr lang="en-US" altLang="en-US" sz="800" dirty="0">
              <a:ea typeface="Calibri" panose="020F0502020204030204" pitchFamily="34" charset="0"/>
              <a:cs typeface="Times New Roman" panose="02020603050405020304" pitchFamily="18" charset="0"/>
            </a:endParaRPr>
          </a:p>
          <a:p>
            <a:pPr marL="342900" indent="-342900">
              <a:buClr>
                <a:schemeClr val="tx1"/>
              </a:buClr>
              <a:buSzPct val="100000"/>
              <a:buFont typeface="Wingdings" panose="05000000000000000000" pitchFamily="2" charset="2"/>
              <a:buChar char="Ø"/>
            </a:pPr>
            <a:r>
              <a:rPr lang="fr-FR" sz="2000" dirty="0">
                <a:ea typeface="Calibri" panose="020F0502020204030204" pitchFamily="34" charset="0"/>
                <a:cs typeface="Times New Roman" panose="02020603050405020304" pitchFamily="18" charset="0"/>
              </a:rPr>
              <a:t>Affiliation familiale (MPFM-8)</a:t>
            </a:r>
          </a:p>
          <a:p>
            <a:pPr marL="342900" indent="-342900">
              <a:buClr>
                <a:schemeClr val="tx1"/>
              </a:buClr>
              <a:buSzPct val="100000"/>
              <a:buFont typeface="Wingdings" panose="05000000000000000000" pitchFamily="2" charset="2"/>
              <a:buChar char="Ø"/>
            </a:pPr>
            <a:endParaRPr lang="en-US" altLang="en-US" sz="800" dirty="0">
              <a:ea typeface="Calibri" panose="020F0502020204030204" pitchFamily="34" charset="0"/>
              <a:cs typeface="Times New Roman" panose="02020603050405020304" pitchFamily="18" charset="0"/>
            </a:endParaRPr>
          </a:p>
          <a:p>
            <a:pPr marL="342900" indent="-342900">
              <a:buClr>
                <a:schemeClr val="tx1"/>
              </a:buClr>
              <a:buSzPct val="100000"/>
              <a:buFont typeface="Wingdings" panose="05000000000000000000" pitchFamily="2" charset="2"/>
              <a:buChar char="Ø"/>
            </a:pPr>
            <a:r>
              <a:rPr lang="fr-FR" sz="2000" dirty="0">
                <a:ea typeface="Calibri" panose="020F0502020204030204" pitchFamily="34" charset="0"/>
                <a:cs typeface="Times New Roman" panose="02020603050405020304" pitchFamily="18" charset="0"/>
              </a:rPr>
              <a:t>Je suis Lion (ME-37)</a:t>
            </a:r>
          </a:p>
          <a:p>
            <a:pPr marL="342900" indent="-342900">
              <a:buClr>
                <a:schemeClr val="tx1"/>
              </a:buClr>
              <a:buSzPct val="100000"/>
              <a:buFont typeface="Wingdings" panose="05000000000000000000" pitchFamily="2" charset="2"/>
              <a:buChar char="Ø"/>
            </a:pPr>
            <a:endParaRPr lang="en-US" altLang="en-US" sz="800" dirty="0">
              <a:ea typeface="Calibri" panose="020F0502020204030204" pitchFamily="34" charset="0"/>
              <a:cs typeface="Times New Roman" panose="02020603050405020304" pitchFamily="18" charset="0"/>
            </a:endParaRPr>
          </a:p>
          <a:p>
            <a:pPr marL="342900" indent="-342900">
              <a:buClr>
                <a:schemeClr val="tx1"/>
              </a:buClr>
              <a:buSzPct val="100000"/>
              <a:buFont typeface="Wingdings" panose="05000000000000000000" pitchFamily="2" charset="2"/>
              <a:buChar char="Ø"/>
            </a:pPr>
            <a:r>
              <a:rPr lang="fr-FR" sz="2000" dirty="0">
                <a:ea typeface="Calibri" panose="020F0502020204030204" pitchFamily="34" charset="0"/>
                <a:cs typeface="Times New Roman" panose="02020603050405020304" pitchFamily="18" charset="0"/>
              </a:rPr>
              <a:t>Prenez part à une action qui compte (EX-801)</a:t>
            </a:r>
          </a:p>
          <a:p>
            <a:pPr marL="342900" indent="-342900">
              <a:buClr>
                <a:schemeClr val="tx1"/>
              </a:buClr>
              <a:buSzPct val="100000"/>
              <a:buFont typeface="Wingdings" panose="05000000000000000000" pitchFamily="2" charset="2"/>
              <a:buChar char="Ø"/>
            </a:pPr>
            <a:endParaRPr lang="en-US" altLang="en-US" sz="800" dirty="0">
              <a:ea typeface="Calibri" panose="020F0502020204030204" pitchFamily="34" charset="0"/>
              <a:cs typeface="Times New Roman" panose="02020603050405020304" pitchFamily="18" charset="0"/>
            </a:endParaRPr>
          </a:p>
          <a:p>
            <a:pPr marL="342900" indent="-342900">
              <a:buClr>
                <a:schemeClr val="tx1"/>
              </a:buClr>
              <a:buSzPct val="100000"/>
              <a:buFont typeface="Wingdings" panose="05000000000000000000" pitchFamily="2" charset="2"/>
              <a:buChar char="Ø"/>
            </a:pPr>
            <a:r>
              <a:rPr lang="fr-FR" sz="2000" dirty="0">
                <a:ea typeface="Calibri" panose="020F0502020204030204" pitchFamily="34" charset="0"/>
                <a:cs typeface="Times New Roman" panose="02020603050405020304" pitchFamily="18" charset="0"/>
              </a:rPr>
              <a:t>Mini-carte Lions (ME-33)</a:t>
            </a:r>
          </a:p>
          <a:p>
            <a:pPr marL="342900" indent="-342900">
              <a:buClr>
                <a:srgbClr val="EBB700"/>
              </a:buClr>
              <a:buSzPct val="100000"/>
              <a:buFont typeface="Lucida Grande" panose="020B0600040502020204" pitchFamily="34" charset="0"/>
              <a:buChar char="▶"/>
            </a:pPr>
            <a:endParaRPr lang="en-US" altLang="en-US" sz="2000" dirty="0">
              <a:ea typeface="Calibri" panose="020F0502020204030204" pitchFamily="34" charset="0"/>
              <a:cs typeface="Times New Roman" panose="02020603050405020304" pitchFamily="18" charset="0"/>
            </a:endParaRPr>
          </a:p>
          <a:p>
            <a:pPr marL="342900" indent="-342900">
              <a:buClr>
                <a:srgbClr val="EBB700"/>
              </a:buClr>
              <a:buSzPct val="100000"/>
              <a:buFont typeface="Lucida Grande" panose="020B0600040502020204" pitchFamily="34" charset="0"/>
              <a:buChar char="▶"/>
            </a:pPr>
            <a:endParaRPr lang="en-US" altLang="en-US" sz="2000" dirty="0">
              <a:ea typeface="Calibri" panose="020F0502020204030204" pitchFamily="34" charset="0"/>
              <a:cs typeface="Times New Roman" panose="02020603050405020304" pitchFamily="18" charset="0"/>
            </a:endParaRPr>
          </a:p>
          <a:p>
            <a:pPr marL="342900" indent="-342900">
              <a:buClr>
                <a:srgbClr val="EBB700"/>
              </a:buClr>
              <a:buSzPct val="100000"/>
              <a:buFont typeface="Lucida Grande" panose="020B0600040502020204" pitchFamily="34" charset="0"/>
              <a:buChar char="▶"/>
            </a:pPr>
            <a:endParaRPr lang="en-US" altLang="en-US" sz="2000" dirty="0">
              <a:ea typeface="Calibri" panose="020F0502020204030204" pitchFamily="34" charset="0"/>
              <a:cs typeface="Times New Roman" panose="02020603050405020304" pitchFamily="18" charset="0"/>
            </a:endParaRPr>
          </a:p>
          <a:p>
            <a:pPr marL="342900" indent="-342900">
              <a:buClr>
                <a:srgbClr val="EBB700"/>
              </a:buClr>
              <a:buSzPct val="100000"/>
              <a:buFont typeface="Lucida Grande" panose="020B0600040502020204" pitchFamily="34" charset="0"/>
              <a:buChar char="▶"/>
            </a:pPr>
            <a:endParaRPr lang="en-US" altLang="en-US" sz="2000" dirty="0">
              <a:ea typeface="Calibri" panose="020F0502020204030204" pitchFamily="34" charset="0"/>
              <a:cs typeface="Times New Roman" panose="02020603050405020304" pitchFamily="18" charset="0"/>
            </a:endParaRPr>
          </a:p>
          <a:p>
            <a:pPr marL="342900" indent="-342900">
              <a:buClr>
                <a:srgbClr val="EBB700"/>
              </a:buClr>
              <a:buSzPct val="100000"/>
              <a:buFont typeface="Lucida Grande" panose="020B0600040502020204" pitchFamily="34" charset="0"/>
              <a:buChar char="▶"/>
            </a:pPr>
            <a:endParaRPr lang="en-US" altLang="en-US" sz="2000" dirty="0">
              <a:ea typeface="Calibri" panose="020F0502020204030204" pitchFamily="34" charset="0"/>
              <a:cs typeface="Times New Roman" panose="02020603050405020304" pitchFamily="18" charset="0"/>
            </a:endParaRPr>
          </a:p>
          <a:p>
            <a:pPr marL="342900" indent="-342900">
              <a:buClr>
                <a:srgbClr val="EBB700"/>
              </a:buClr>
              <a:buSzPct val="100000"/>
              <a:buFont typeface="Lucida Grande" panose="020B0600040502020204" pitchFamily="34" charset="0"/>
              <a:buChar char="▶"/>
            </a:pPr>
            <a:endParaRPr lang="en-US" altLang="en-US" sz="2000" dirty="0">
              <a:ea typeface="Calibri" panose="020F0502020204030204" pitchFamily="34" charset="0"/>
              <a:cs typeface="Times New Roman" panose="02020603050405020304" pitchFamily="18" charset="0"/>
            </a:endParaRPr>
          </a:p>
          <a:p>
            <a:pPr marL="342900" indent="-342900">
              <a:buClr>
                <a:srgbClr val="EBB700"/>
              </a:buClr>
              <a:buSzPct val="100000"/>
              <a:buFont typeface="Lucida Grande" panose="020B0600040502020204" pitchFamily="34" charset="0"/>
              <a:buChar char="▶"/>
            </a:pPr>
            <a:endParaRPr lang="en-US" altLang="en-US" sz="2000" dirty="0">
              <a:ea typeface="Calibri" panose="020F0502020204030204" pitchFamily="34" charset="0"/>
              <a:cs typeface="Times New Roman" panose="02020603050405020304" pitchFamily="18" charset="0"/>
            </a:endParaRPr>
          </a:p>
          <a:p>
            <a:pPr marL="342900" indent="-342900">
              <a:buClr>
                <a:srgbClr val="EBB700"/>
              </a:buClr>
              <a:buSzPct val="100000"/>
              <a:buFont typeface="Lucida Grande" panose="020B0600040502020204" pitchFamily="34" charset="0"/>
              <a:buChar char="▶"/>
            </a:pPr>
            <a:endParaRPr lang="en-US" dirty="0">
              <a:solidFill>
                <a:schemeClr val="accent6">
                  <a:lumMod val="75000"/>
                  <a:lumOff val="25000"/>
                </a:schemeClr>
              </a:solidFill>
            </a:endParaRPr>
          </a:p>
          <a:p>
            <a:pPr marL="342900" indent="-342900">
              <a:buClr>
                <a:srgbClr val="EBB700"/>
              </a:buClr>
              <a:buSzPct val="100000"/>
              <a:buFont typeface="Lucida Grande" panose="020B0600040502020204" pitchFamily="34" charset="0"/>
              <a:buChar char="▶"/>
            </a:pPr>
            <a:endParaRPr lang="en-US" sz="800" dirty="0">
              <a:solidFill>
                <a:schemeClr val="accent6">
                  <a:lumMod val="75000"/>
                  <a:lumOff val="25000"/>
                </a:schemeClr>
              </a:solidFill>
            </a:endParaRPr>
          </a:p>
          <a:p>
            <a:endParaRPr lang="en-US" dirty="0">
              <a:solidFill>
                <a:schemeClr val="accent6">
                  <a:lumMod val="75000"/>
                  <a:lumOff val="25000"/>
                </a:schemeClr>
              </a:solidFill>
            </a:endParaRPr>
          </a:p>
        </p:txBody>
      </p:sp>
    </p:spTree>
    <p:extLst>
      <p:ext uri="{BB962C8B-B14F-4D97-AF65-F5344CB8AC3E}">
        <p14:creationId xmlns:p14="http://schemas.microsoft.com/office/powerpoint/2010/main" val="2661254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2"/>
          </p:nvPr>
        </p:nvSpPr>
        <p:spPr>
          <a:xfrm>
            <a:off x="2895600" y="1828800"/>
            <a:ext cx="6209629" cy="1828800"/>
          </a:xfrm>
        </p:spPr>
        <p:txBody>
          <a:bodyPr/>
          <a:lstStyle/>
          <a:p>
            <a:r>
              <a:rPr lang="fr-FR"/>
              <a:t>Questions ?</a:t>
            </a:r>
          </a:p>
        </p:txBody>
      </p:sp>
      <p:sp>
        <p:nvSpPr>
          <p:cNvPr id="4" name="TextBox 3">
            <a:extLst>
              <a:ext uri="{FF2B5EF4-FFF2-40B4-BE49-F238E27FC236}">
                <a16:creationId xmlns:a16="http://schemas.microsoft.com/office/drawing/2014/main" id="{9560541E-A935-43B9-B6E4-4F0C62C2E0B7}"/>
              </a:ext>
            </a:extLst>
          </p:cNvPr>
          <p:cNvSpPr txBox="1"/>
          <p:nvPr/>
        </p:nvSpPr>
        <p:spPr>
          <a:xfrm>
            <a:off x="3040156" y="4419600"/>
            <a:ext cx="6111688" cy="646331"/>
          </a:xfrm>
          <a:prstGeom prst="rect">
            <a:avLst/>
          </a:prstGeom>
          <a:noFill/>
        </p:spPr>
        <p:txBody>
          <a:bodyPr wrap="square">
            <a:spAutoFit/>
          </a:bodyPr>
          <a:lstStyle/>
          <a:p>
            <a:pPr marL="0" indent="0">
              <a:buNone/>
            </a:pPr>
            <a:r>
              <a:rPr lang="fr-FR" dirty="0">
                <a:solidFill>
                  <a:schemeClr val="bg1"/>
                </a:solidFill>
              </a:rPr>
              <a:t>Pour plus d’informations, contactez le service </a:t>
            </a:r>
            <a:br>
              <a:rPr lang="fr-FR" dirty="0">
                <a:solidFill>
                  <a:schemeClr val="bg1"/>
                </a:solidFill>
              </a:rPr>
            </a:br>
            <a:r>
              <a:rPr lang="fr-FR" dirty="0">
                <a:solidFill>
                  <a:schemeClr val="bg1"/>
                </a:solidFill>
              </a:rPr>
              <a:t>Expérience Lion à  </a:t>
            </a:r>
            <a:r>
              <a:rPr lang="fr-FR" dirty="0">
                <a:solidFill>
                  <a:srgbClr val="F76639"/>
                </a:solidFill>
              </a:rPr>
              <a:t>membership@lionclubs.org</a:t>
            </a:r>
          </a:p>
        </p:txBody>
      </p:sp>
    </p:spTree>
    <p:extLst>
      <p:ext uri="{BB962C8B-B14F-4D97-AF65-F5344CB8AC3E}">
        <p14:creationId xmlns:p14="http://schemas.microsoft.com/office/powerpoint/2010/main" val="4286233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8239"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4" name="Picture 3" descr="lionlogo_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8610" y="1295401"/>
            <a:ext cx="1751259" cy="1708355"/>
          </a:xfrm>
          <a:prstGeom prst="rect">
            <a:avLst/>
          </a:prstGeom>
        </p:spPr>
      </p:pic>
      <p:sp>
        <p:nvSpPr>
          <p:cNvPr id="5" name="Title 1"/>
          <p:cNvSpPr txBox="1">
            <a:spLocks/>
          </p:cNvSpPr>
          <p:nvPr/>
        </p:nvSpPr>
        <p:spPr>
          <a:xfrm>
            <a:off x="2238249" y="3034905"/>
            <a:ext cx="7772400" cy="1920033"/>
          </a:xfrm>
          <a:prstGeom prst="rect">
            <a:avLst/>
          </a:prstGeom>
        </p:spPr>
        <p:txBody>
          <a:bodyPr vert="horz" lIns="81527" tIns="40763" rIns="81527" bIns="40763" rtlCol="0" anchor="ctr">
            <a:noAutofit/>
          </a:bodyPr>
          <a:lstStyle>
            <a:lvl1pPr algn="ctr" defTabSz="407690" rtl="0" eaLnBrk="1" latinLnBrk="0" hangingPunct="1">
              <a:spcBef>
                <a:spcPct val="0"/>
              </a:spcBef>
              <a:buNone/>
              <a:defRPr sz="2200" kern="1200">
                <a:solidFill>
                  <a:schemeClr val="bg2"/>
                </a:solidFill>
                <a:latin typeface="Open Sans"/>
                <a:ea typeface="+mj-ea"/>
                <a:cs typeface="Open Sans"/>
              </a:defRPr>
            </a:lvl1pPr>
          </a:lstStyle>
          <a:p>
            <a:pPr>
              <a:lnSpc>
                <a:spcPct val="80000"/>
              </a:lnSpc>
              <a:spcAft>
                <a:spcPts val="600"/>
              </a:spcAft>
            </a:pPr>
            <a:r>
              <a:rPr lang="fr-FR" sz="4800" b="1">
                <a:solidFill>
                  <a:schemeClr val="bg1"/>
                </a:solidFill>
                <a:latin typeface="Helvetica Neue" charset="0"/>
                <a:ea typeface="Helvetica Neue" charset="0"/>
                <a:cs typeface="Helvetica Neue" charset="0"/>
              </a:rPr>
              <a:t>Merci </a:t>
            </a:r>
          </a:p>
        </p:txBody>
      </p:sp>
      <p:sp>
        <p:nvSpPr>
          <p:cNvPr id="6" name="Rectangle 5"/>
          <p:cNvSpPr/>
          <p:nvPr/>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a:endParaRPr lang="en-US" dirty="0"/>
          </a:p>
        </p:txBody>
      </p:sp>
      <p:sp>
        <p:nvSpPr>
          <p:cNvPr id="7" name="TextBox 6"/>
          <p:cNvSpPr txBox="1"/>
          <p:nvPr/>
        </p:nvSpPr>
        <p:spPr>
          <a:xfrm>
            <a:off x="3171770" y="6248400"/>
            <a:ext cx="3399810" cy="338554"/>
          </a:xfrm>
          <a:prstGeom prst="rect">
            <a:avLst/>
          </a:prstGeom>
          <a:noFill/>
        </p:spPr>
        <p:txBody>
          <a:bodyPr wrap="square" rtlCol="0">
            <a:spAutoFit/>
          </a:bodyPr>
          <a:lstStyle/>
          <a:p>
            <a:r>
              <a:rPr lang="fr-FR" sz="1600" b="1">
                <a:solidFill>
                  <a:schemeClr val="bg1"/>
                </a:solidFill>
              </a:rPr>
              <a:t>© 2018 Lions Clubs International</a:t>
            </a:r>
          </a:p>
        </p:txBody>
      </p:sp>
      <p:sp>
        <p:nvSpPr>
          <p:cNvPr id="8" name="TextBox 7"/>
          <p:cNvSpPr txBox="1"/>
          <p:nvPr/>
        </p:nvSpPr>
        <p:spPr>
          <a:xfrm>
            <a:off x="6829370" y="6248400"/>
            <a:ext cx="2543230" cy="338554"/>
          </a:xfrm>
          <a:prstGeom prst="rect">
            <a:avLst/>
          </a:prstGeom>
          <a:noFill/>
        </p:spPr>
        <p:txBody>
          <a:bodyPr wrap="square" rtlCol="0">
            <a:spAutoFit/>
          </a:bodyPr>
          <a:lstStyle/>
          <a:p>
            <a:r>
              <a:rPr lang="fr-FR" sz="1600" b="1" dirty="0">
                <a:solidFill>
                  <a:schemeClr val="bg1"/>
                </a:solidFill>
              </a:rPr>
              <a:t>Mise à jour 10/2021 FR</a:t>
            </a:r>
          </a:p>
        </p:txBody>
      </p:sp>
    </p:spTree>
    <p:extLst>
      <p:ext uri="{BB962C8B-B14F-4D97-AF65-F5344CB8AC3E}">
        <p14:creationId xmlns:p14="http://schemas.microsoft.com/office/powerpoint/2010/main" val="61318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ackground - Solid">
            <a:extLst>
              <a:ext uri="{FF2B5EF4-FFF2-40B4-BE49-F238E27FC236}">
                <a16:creationId xmlns:a16="http://schemas.microsoft.com/office/drawing/2014/main" id="{26686E2C-7ED9-1544-816E-ED77CB499B76}"/>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lt1">
                  <a:alpha val="44000"/>
                </a:schemeClr>
              </a:solidFill>
            </a:endParaRPr>
          </a:p>
        </p:txBody>
      </p:sp>
      <p:sp>
        <p:nvSpPr>
          <p:cNvPr id="24" name="Freeform 23">
            <a:extLst>
              <a:ext uri="{FF2B5EF4-FFF2-40B4-BE49-F238E27FC236}">
                <a16:creationId xmlns:a16="http://schemas.microsoft.com/office/drawing/2014/main" id="{E39E4B24-8DD0-8746-989F-ADE4C1B100E8}"/>
              </a:ext>
            </a:extLst>
          </p:cNvPr>
          <p:cNvSpPr/>
          <p:nvPr/>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a:solidFill>
                <a:schemeClr val="lt1">
                  <a:alpha val="44000"/>
                </a:schemeClr>
              </a:solidFill>
            </a:endParaRPr>
          </a:p>
        </p:txBody>
      </p:sp>
      <p:grpSp>
        <p:nvGrpSpPr>
          <p:cNvPr id="2" name="Group 1">
            <a:extLst>
              <a:ext uri="{FF2B5EF4-FFF2-40B4-BE49-F238E27FC236}">
                <a16:creationId xmlns:a16="http://schemas.microsoft.com/office/drawing/2014/main" id="{04565E04-6750-604C-B216-14F6DB223BE5}"/>
              </a:ext>
            </a:extLst>
          </p:cNvPr>
          <p:cNvGrpSpPr/>
          <p:nvPr/>
        </p:nvGrpSpPr>
        <p:grpSpPr>
          <a:xfrm>
            <a:off x="4955038" y="0"/>
            <a:ext cx="1677492" cy="6858000"/>
            <a:chOff x="3697870" y="0"/>
            <a:chExt cx="1677492" cy="6858000"/>
          </a:xfrm>
        </p:grpSpPr>
        <p:sp>
          <p:nvSpPr>
            <p:cNvPr id="17" name="Freeform 16">
              <a:extLst>
                <a:ext uri="{FF2B5EF4-FFF2-40B4-BE49-F238E27FC236}">
                  <a16:creationId xmlns:a16="http://schemas.microsoft.com/office/drawing/2014/main" id="{0ABA8735-21A0-D941-BAFF-2C6DFDE50D15}"/>
                </a:ext>
              </a:extLst>
            </p:cNvPr>
            <p:cNvSpPr/>
            <p:nvPr/>
          </p:nvSpPr>
          <p:spPr>
            <a:xfrm>
              <a:off x="3697870"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a:solidFill>
                  <a:schemeClr val="lt1">
                    <a:alpha val="44000"/>
                  </a:schemeClr>
                </a:solidFill>
              </a:endParaRPr>
            </a:p>
          </p:txBody>
        </p:sp>
        <p:sp>
          <p:nvSpPr>
            <p:cNvPr id="19" name="Freeform 18">
              <a:extLst>
                <a:ext uri="{FF2B5EF4-FFF2-40B4-BE49-F238E27FC236}">
                  <a16:creationId xmlns:a16="http://schemas.microsoft.com/office/drawing/2014/main" id="{1AABB41B-29AE-AA4C-A273-97195EE7BD4E}"/>
                </a:ext>
              </a:extLst>
            </p:cNvPr>
            <p:cNvSpPr/>
            <p:nvPr/>
          </p:nvSpPr>
          <p:spPr>
            <a:xfrm>
              <a:off x="4014393"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a:solidFill>
                  <a:schemeClr val="lt1">
                    <a:alpha val="44000"/>
                  </a:schemeClr>
                </a:solidFill>
              </a:endParaRPr>
            </a:p>
          </p:txBody>
        </p:sp>
      </p:grpSp>
      <p:sp>
        <p:nvSpPr>
          <p:cNvPr id="26" name="Body Copy">
            <a:extLst>
              <a:ext uri="{FF2B5EF4-FFF2-40B4-BE49-F238E27FC236}">
                <a16:creationId xmlns:a16="http://schemas.microsoft.com/office/drawing/2014/main" id="{2E50E5EB-D1FE-7D49-B16E-C5870ABEC04F}"/>
              </a:ext>
            </a:extLst>
          </p:cNvPr>
          <p:cNvSpPr txBox="1">
            <a:spLocks/>
          </p:cNvSpPr>
          <p:nvPr/>
        </p:nvSpPr>
        <p:spPr>
          <a:xfrm>
            <a:off x="6826823" y="1441697"/>
            <a:ext cx="4914756" cy="3517332"/>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buClr>
                <a:schemeClr val="tx1"/>
              </a:buClr>
              <a:buSzPct val="100000"/>
              <a:buFont typeface="Wingdings" panose="05000000000000000000" pitchFamily="2" charset="2"/>
              <a:buChar char="Ø"/>
            </a:pPr>
            <a:r>
              <a:rPr lang="fr-FR" dirty="0">
                <a:solidFill>
                  <a:srgbClr val="0D2240"/>
                </a:solidFill>
                <a:latin typeface="Arial" charset="0"/>
                <a:ea typeface="Arial" charset="0"/>
                <a:cs typeface="Arial" charset="0"/>
              </a:rPr>
              <a:t>Servir la collectivité</a:t>
            </a:r>
            <a:br>
              <a:rPr lang="fr-FR" dirty="0">
                <a:solidFill>
                  <a:srgbClr val="0D2240"/>
                </a:solidFill>
                <a:latin typeface="Arial" charset="0"/>
                <a:ea typeface="Arial" charset="0"/>
                <a:cs typeface="Arial" charset="0"/>
              </a:rPr>
            </a:br>
            <a:endParaRPr lang="fr-FR" dirty="0">
              <a:solidFill>
                <a:srgbClr val="0D2240"/>
              </a:solidFill>
              <a:latin typeface="Arial" charset="0"/>
              <a:ea typeface="Arial" charset="0"/>
              <a:cs typeface="Arial" charset="0"/>
            </a:endParaRPr>
          </a:p>
          <a:p>
            <a:pPr marL="342900" indent="-342900">
              <a:buClr>
                <a:schemeClr val="tx1"/>
              </a:buClr>
              <a:buSzPct val="100000"/>
              <a:buFont typeface="Wingdings" panose="05000000000000000000" pitchFamily="2" charset="2"/>
              <a:buChar char="Ø"/>
            </a:pPr>
            <a:r>
              <a:rPr lang="fr-FR" dirty="0">
                <a:solidFill>
                  <a:srgbClr val="0D2240"/>
                </a:solidFill>
                <a:latin typeface="Arial" charset="0"/>
                <a:ea typeface="Arial" charset="0"/>
                <a:cs typeface="Arial" charset="0"/>
              </a:rPr>
              <a:t>Offrir de nouvelles possibilités de service </a:t>
            </a:r>
          </a:p>
          <a:p>
            <a:pPr marL="342900" indent="-342900">
              <a:buClr>
                <a:schemeClr val="tx1"/>
              </a:buClr>
              <a:buSzPct val="100000"/>
              <a:buFont typeface="Wingdings" panose="05000000000000000000" pitchFamily="2" charset="2"/>
              <a:buChar char="Ø"/>
            </a:pPr>
            <a:endParaRPr lang="en-US" kern="0" dirty="0">
              <a:solidFill>
                <a:srgbClr val="0D2240"/>
              </a:solidFill>
              <a:latin typeface="Arial" charset="0"/>
              <a:ea typeface="Arial" charset="0"/>
              <a:cs typeface="Arial" charset="0"/>
            </a:endParaRPr>
          </a:p>
          <a:p>
            <a:pPr marL="342900" indent="-342900">
              <a:buClr>
                <a:schemeClr val="tx1"/>
              </a:buClr>
              <a:buSzPct val="100000"/>
              <a:buFont typeface="Wingdings" panose="05000000000000000000" pitchFamily="2" charset="2"/>
              <a:buChar char="Ø"/>
            </a:pPr>
            <a:r>
              <a:rPr lang="fr-FR" dirty="0">
                <a:solidFill>
                  <a:srgbClr val="0D2240"/>
                </a:solidFill>
                <a:latin typeface="Arial" charset="0"/>
                <a:ea typeface="Arial" charset="0"/>
                <a:cs typeface="Arial" charset="0"/>
              </a:rPr>
              <a:t>Répondre à des besoins non satisfaits</a:t>
            </a:r>
          </a:p>
          <a:p>
            <a:pPr marL="342900" indent="-342900">
              <a:buClr>
                <a:schemeClr val="tx1"/>
              </a:buClr>
              <a:buSzPct val="100000"/>
              <a:buFont typeface="Wingdings" panose="05000000000000000000" pitchFamily="2" charset="2"/>
              <a:buChar char="Ø"/>
            </a:pPr>
            <a:endParaRPr lang="en-US" kern="0" dirty="0">
              <a:solidFill>
                <a:srgbClr val="0D2240"/>
              </a:solidFill>
              <a:latin typeface="Arial" charset="0"/>
              <a:ea typeface="Arial" charset="0"/>
              <a:cs typeface="Arial" charset="0"/>
            </a:endParaRPr>
          </a:p>
          <a:p>
            <a:pPr marL="342900" indent="-342900">
              <a:buClr>
                <a:schemeClr val="tx1"/>
              </a:buClr>
              <a:buSzPct val="100000"/>
              <a:buFont typeface="Wingdings" panose="05000000000000000000" pitchFamily="2" charset="2"/>
              <a:buChar char="Ø"/>
            </a:pPr>
            <a:r>
              <a:rPr lang="fr-FR" dirty="0">
                <a:solidFill>
                  <a:srgbClr val="0D2240"/>
                </a:solidFill>
                <a:latin typeface="Arial" charset="0"/>
                <a:ea typeface="Arial" charset="0"/>
                <a:cs typeface="Arial" charset="0"/>
              </a:rPr>
              <a:t>Agir concrètement</a:t>
            </a:r>
          </a:p>
          <a:p>
            <a:pPr marL="342900" indent="-342900">
              <a:buClr>
                <a:schemeClr val="tx1"/>
              </a:buClr>
              <a:buSzPct val="100000"/>
              <a:buFont typeface="Wingdings" panose="05000000000000000000" pitchFamily="2" charset="2"/>
              <a:buChar char="Ø"/>
            </a:pPr>
            <a:endParaRPr lang="en-US" kern="0" dirty="0">
              <a:solidFill>
                <a:srgbClr val="0D2240"/>
              </a:solidFill>
              <a:latin typeface="Arial" charset="0"/>
              <a:ea typeface="Arial" charset="0"/>
              <a:cs typeface="Arial" charset="0"/>
            </a:endParaRPr>
          </a:p>
          <a:p>
            <a:pPr marL="342900" indent="-342900">
              <a:buClr>
                <a:schemeClr val="tx1"/>
              </a:buClr>
              <a:buSzPct val="100000"/>
              <a:buFont typeface="Wingdings" panose="05000000000000000000" pitchFamily="2" charset="2"/>
              <a:buChar char="Ø"/>
            </a:pPr>
            <a:r>
              <a:rPr lang="fr-FR" dirty="0">
                <a:solidFill>
                  <a:srgbClr val="0D2240"/>
                </a:solidFill>
                <a:latin typeface="Arial" charset="0"/>
                <a:ea typeface="Arial" charset="0"/>
                <a:cs typeface="Arial" charset="0"/>
              </a:rPr>
              <a:t>Renouveler l’effectif</a:t>
            </a:r>
          </a:p>
          <a:p>
            <a:pPr marL="342900" indent="-342900">
              <a:buClr>
                <a:schemeClr val="tx1"/>
              </a:buClr>
              <a:buSzPct val="100000"/>
              <a:buFont typeface="Wingdings" panose="05000000000000000000" pitchFamily="2" charset="2"/>
              <a:buChar char="Ø"/>
            </a:pPr>
            <a:endParaRPr lang="en-US" kern="0" dirty="0">
              <a:solidFill>
                <a:srgbClr val="0D2240"/>
              </a:solidFill>
              <a:latin typeface="Arial" charset="0"/>
              <a:ea typeface="Arial" charset="0"/>
              <a:cs typeface="Arial" charset="0"/>
            </a:endParaRPr>
          </a:p>
          <a:p>
            <a:pPr marL="342900" indent="-342900">
              <a:buClr>
                <a:schemeClr val="tx1"/>
              </a:buClr>
              <a:buSzPct val="100000"/>
              <a:buFont typeface="Wingdings" panose="05000000000000000000" pitchFamily="2" charset="2"/>
              <a:buChar char="Ø"/>
            </a:pPr>
            <a:r>
              <a:rPr lang="fr-FR" dirty="0">
                <a:solidFill>
                  <a:srgbClr val="0D2240"/>
                </a:solidFill>
                <a:latin typeface="Arial" charset="0"/>
                <a:ea typeface="Arial" charset="0"/>
                <a:cs typeface="Arial" charset="0"/>
              </a:rPr>
              <a:t>Former de nouveaux responsables</a:t>
            </a:r>
          </a:p>
          <a:p>
            <a:pPr marL="342900" indent="-342900">
              <a:buClr>
                <a:srgbClr val="EBB700"/>
              </a:buClr>
              <a:buSzPct val="100000"/>
              <a:buFont typeface="Lucida Grande" panose="020B0600040502020204" pitchFamily="34" charset="0"/>
              <a:buChar char="▶"/>
            </a:pPr>
            <a:endParaRPr lang="en-US" kern="0" dirty="0">
              <a:solidFill>
                <a:srgbClr val="0D2240"/>
              </a:solidFill>
              <a:latin typeface="Arial" charset="0"/>
              <a:ea typeface="Arial" charset="0"/>
              <a:cs typeface="Arial" charset="0"/>
            </a:endParaRPr>
          </a:p>
          <a:p>
            <a:pPr marL="342900" indent="-342900">
              <a:buClr>
                <a:srgbClr val="EBB700"/>
              </a:buClr>
              <a:buSzPct val="100000"/>
              <a:buFont typeface="Lucida Grande" panose="020B0600040502020204" pitchFamily="34" charset="0"/>
              <a:buChar char="▶"/>
            </a:pPr>
            <a:endParaRPr lang="en-US" kern="0" dirty="0">
              <a:solidFill>
                <a:srgbClr val="0D2240"/>
              </a:solidFill>
              <a:latin typeface="Arial" charset="0"/>
              <a:ea typeface="Arial" charset="0"/>
              <a:cs typeface="Arial" charset="0"/>
            </a:endParaRPr>
          </a:p>
          <a:p>
            <a:pPr marL="342900" indent="-342900">
              <a:buClr>
                <a:srgbClr val="EBB700"/>
              </a:buClr>
              <a:buSzPct val="100000"/>
              <a:buFont typeface="Lucida Grande" panose="020B0600040502020204" pitchFamily="34" charset="0"/>
              <a:buChar char="▶"/>
            </a:pPr>
            <a:endParaRPr lang="en-US" kern="0" dirty="0">
              <a:solidFill>
                <a:srgbClr val="0D2240"/>
              </a:solidFill>
              <a:latin typeface="Arial" charset="0"/>
              <a:ea typeface="Arial" charset="0"/>
              <a:cs typeface="Arial" charset="0"/>
            </a:endParaRPr>
          </a:p>
          <a:p>
            <a:pPr marL="342900" indent="-342900">
              <a:buClr>
                <a:srgbClr val="EBB700"/>
              </a:buClr>
              <a:buSzPct val="100000"/>
              <a:buFont typeface="Lucida Grande" panose="020B0600040502020204" pitchFamily="34" charset="0"/>
              <a:buChar char="▶"/>
            </a:pPr>
            <a:endParaRPr lang="en-US" kern="0" dirty="0">
              <a:solidFill>
                <a:srgbClr val="0D2240"/>
              </a:solidFill>
              <a:latin typeface="Arial" charset="0"/>
              <a:ea typeface="Arial" charset="0"/>
              <a:cs typeface="Arial" charset="0"/>
            </a:endParaRPr>
          </a:p>
          <a:p>
            <a:pPr marL="342900" indent="-342900">
              <a:buClr>
                <a:srgbClr val="EBB700"/>
              </a:buClr>
              <a:buSzPct val="100000"/>
              <a:buFont typeface="Lucida Grande" panose="020B0600040502020204" pitchFamily="34" charset="0"/>
              <a:buChar char="▶"/>
            </a:pPr>
            <a:endParaRPr lang="en-US" kern="0" dirty="0">
              <a:solidFill>
                <a:srgbClr val="0D2240"/>
              </a:solidFill>
              <a:latin typeface="Arial" charset="0"/>
              <a:ea typeface="Arial" charset="0"/>
              <a:cs typeface="Arial" charset="0"/>
            </a:endParaRPr>
          </a:p>
          <a:p>
            <a:pPr marL="342900" indent="-342900">
              <a:buClr>
                <a:srgbClr val="EBB700"/>
              </a:buClr>
              <a:buSzPct val="100000"/>
              <a:buFont typeface="Lucida Grande" panose="020B0600040502020204" pitchFamily="34" charset="0"/>
              <a:buChar char="▶"/>
            </a:pPr>
            <a:endParaRPr lang="en-US" kern="0" dirty="0">
              <a:solidFill>
                <a:srgbClr val="0D2240"/>
              </a:solidFill>
              <a:latin typeface="Arial" charset="0"/>
              <a:ea typeface="Arial" charset="0"/>
              <a:cs typeface="Arial" charset="0"/>
            </a:endParaRPr>
          </a:p>
        </p:txBody>
      </p:sp>
      <p:sp>
        <p:nvSpPr>
          <p:cNvPr id="25" name="Large #">
            <a:extLst>
              <a:ext uri="{FF2B5EF4-FFF2-40B4-BE49-F238E27FC236}">
                <a16:creationId xmlns:a16="http://schemas.microsoft.com/office/drawing/2014/main" id="{2E20D425-63F8-344E-9EAF-9DA816EF30EC}"/>
              </a:ext>
            </a:extLst>
          </p:cNvPr>
          <p:cNvSpPr txBox="1"/>
          <p:nvPr/>
        </p:nvSpPr>
        <p:spPr>
          <a:xfrm>
            <a:off x="179053" y="1978433"/>
            <a:ext cx="5092507" cy="2045368"/>
          </a:xfrm>
          <a:prstGeom prst="rect">
            <a:avLst/>
          </a:prstGeom>
          <a:noFill/>
        </p:spPr>
        <p:txBody>
          <a:bodyPr wrap="square" rtlCol="0" anchor="b">
            <a:spAutoFit/>
          </a:bodyPr>
          <a:lstStyle/>
          <a:p>
            <a:pPr algn="ctr">
              <a:lnSpc>
                <a:spcPts val="8000"/>
              </a:lnSpc>
            </a:pPr>
            <a:r>
              <a:rPr lang="fr-FR" sz="4400" b="1">
                <a:solidFill>
                  <a:schemeClr val="bg1"/>
                </a:solidFill>
                <a:latin typeface="Arial" panose="020B0604020202020204" pitchFamily="34" charset="0"/>
                <a:ea typeface="Arial" charset="0"/>
                <a:cs typeface="Arial" panose="020B0604020202020204" pitchFamily="34" charset="0"/>
              </a:rPr>
              <a:t>Pourquoi organiser de nouveaux clubs ?</a:t>
            </a:r>
          </a:p>
        </p:txBody>
      </p:sp>
      <p:sp>
        <p:nvSpPr>
          <p:cNvPr id="28" name="Rectangle 27">
            <a:extLst>
              <a:ext uri="{FF2B5EF4-FFF2-40B4-BE49-F238E27FC236}">
                <a16:creationId xmlns:a16="http://schemas.microsoft.com/office/drawing/2014/main" id="{1F2A9514-7C35-AB43-B22D-AC06B53DD328}"/>
              </a:ext>
            </a:extLst>
          </p:cNvPr>
          <p:cNvSpPr/>
          <p:nvPr/>
        </p:nvSpPr>
        <p:spPr>
          <a:xfrm rot="5400000">
            <a:off x="2607323" y="2146476"/>
            <a:ext cx="185822" cy="406708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2" name="Page Number - Blue">
            <a:extLst>
              <a:ext uri="{FF2B5EF4-FFF2-40B4-BE49-F238E27FC236}">
                <a16:creationId xmlns:a16="http://schemas.microsoft.com/office/drawing/2014/main" id="{9EF8C11C-B97D-B04F-8EC2-671F9B1B84DF}"/>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4</a:t>
            </a:fld>
            <a:endParaRPr lang="en-US" sz="1000">
              <a:solidFill>
                <a:srgbClr val="00338D"/>
              </a:solidFill>
            </a:endParaRPr>
          </a:p>
        </p:txBody>
      </p:sp>
      <p:pic>
        <p:nvPicPr>
          <p:cNvPr id="11" name="Picture 10">
            <a:extLst>
              <a:ext uri="{FF2B5EF4-FFF2-40B4-BE49-F238E27FC236}">
                <a16:creationId xmlns:a16="http://schemas.microsoft.com/office/drawing/2014/main" id="{E71325D6-7824-F444-951E-D53971D53FB6}"/>
              </a:ext>
            </a:extLst>
          </p:cNvPr>
          <p:cNvPicPr>
            <a:picLocks noChangeAspect="1"/>
          </p:cNvPicPr>
          <p:nvPr/>
        </p:nvPicPr>
        <p:blipFill>
          <a:blip r:embed="rId3"/>
          <a:srcRect/>
          <a:stretch/>
        </p:blipFill>
        <p:spPr>
          <a:xfrm>
            <a:off x="11286103" y="202119"/>
            <a:ext cx="741108" cy="702199"/>
          </a:xfrm>
          <a:prstGeom prst="rect">
            <a:avLst/>
          </a:prstGeom>
        </p:spPr>
      </p:pic>
    </p:spTree>
    <p:extLst>
      <p:ext uri="{BB962C8B-B14F-4D97-AF65-F5344CB8AC3E}">
        <p14:creationId xmlns:p14="http://schemas.microsoft.com/office/powerpoint/2010/main" val="2990703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TextBox 10"/>
          <p:cNvSpPr txBox="1"/>
          <p:nvPr/>
        </p:nvSpPr>
        <p:spPr>
          <a:xfrm>
            <a:off x="0" y="1497676"/>
            <a:ext cx="12192000" cy="788627"/>
          </a:xfrm>
          <a:prstGeom prst="rect">
            <a:avLst/>
          </a:prstGeom>
          <a:noFill/>
        </p:spPr>
        <p:txBody>
          <a:bodyPr wrap="square" tIns="85700" bIns="85700" rtlCol="0" anchor="t">
            <a:spAutoFit/>
          </a:bodyPr>
          <a:lstStyle/>
          <a:p>
            <a:pPr algn="ctr"/>
            <a:r>
              <a:rPr lang="fr-FR" sz="2000" dirty="0">
                <a:latin typeface="Arial" charset="0"/>
                <a:ea typeface="Arial" charset="0"/>
                <a:cs typeface="Arial" charset="0"/>
              </a:rPr>
              <a:t>Notre monde est en constante mutation et nos nouveaux clubs doivent y être adaptés. </a:t>
            </a:r>
          </a:p>
          <a:p>
            <a:pPr algn="ctr"/>
            <a:r>
              <a:rPr lang="fr-FR" sz="2000" dirty="0">
                <a:latin typeface="Arial" charset="0"/>
                <a:ea typeface="Arial" charset="0"/>
                <a:cs typeface="Arial" charset="0"/>
              </a:rPr>
              <a:t>Voici les types de club existants.</a:t>
            </a:r>
          </a:p>
        </p:txBody>
      </p:sp>
      <p:sp>
        <p:nvSpPr>
          <p:cNvPr id="14" name="BoxContent"/>
          <p:cNvSpPr>
            <a:spLocks noChangeArrowheads="1"/>
          </p:cNvSpPr>
          <p:nvPr/>
        </p:nvSpPr>
        <p:spPr bwMode="gray">
          <a:xfrm>
            <a:off x="3068872" y="3699726"/>
            <a:ext cx="8132528" cy="932536"/>
          </a:xfrm>
          <a:prstGeom prst="rect">
            <a:avLst/>
          </a:prstGeom>
          <a:solidFill>
            <a:schemeClr val="bg1">
              <a:lumMod val="95000"/>
            </a:schemeClr>
          </a:solidFill>
          <a:ln w="9525" algn="ctr">
            <a:noFill/>
            <a:miter lim="800000"/>
            <a:headEnd type="none" w="lg" len="lg"/>
            <a:tailEnd type="none" w="lg" len="lg"/>
          </a:ln>
        </p:spPr>
        <p:txBody>
          <a:bodyPr tIns="87071" bIns="87071" anchor="ctr"/>
          <a:lstStyle/>
          <a:p>
            <a:pPr marL="569214" lvl="1" indent="-285750">
              <a:spcBef>
                <a:spcPts val="0"/>
              </a:spcBef>
              <a:buClr>
                <a:schemeClr val="bg1">
                  <a:lumMod val="50000"/>
                </a:schemeClr>
              </a:buClr>
              <a:buSzPct val="100000"/>
              <a:buFont typeface="Arial" charset="0"/>
              <a:buChar char="•"/>
            </a:pPr>
            <a:r>
              <a:rPr lang="fr-FR" sz="1400" dirty="0">
                <a:latin typeface="Arial" charset="0"/>
                <a:ea typeface="Arial" charset="0"/>
                <a:cs typeface="Arial" charset="0"/>
              </a:rPr>
              <a:t>Les étudiants ont un impact sur le campus</a:t>
            </a:r>
          </a:p>
          <a:p>
            <a:pPr marL="569214" lvl="1" indent="-285750">
              <a:spcBef>
                <a:spcPts val="0"/>
              </a:spcBef>
              <a:buClr>
                <a:schemeClr val="bg1">
                  <a:lumMod val="50000"/>
                </a:schemeClr>
              </a:buClr>
              <a:buSzPct val="100000"/>
              <a:buFont typeface="Arial" charset="0"/>
              <a:buChar char="•"/>
            </a:pPr>
            <a:r>
              <a:rPr lang="fr-FR" sz="1400" dirty="0">
                <a:latin typeface="Arial" charset="0"/>
                <a:ea typeface="Arial" charset="0"/>
                <a:cs typeface="Arial" charset="0"/>
              </a:rPr>
              <a:t>Ils acquièrent de précieuses compétences de leader et professionnelles</a:t>
            </a:r>
          </a:p>
          <a:p>
            <a:pPr marL="569214" lvl="1" indent="-285750">
              <a:spcBef>
                <a:spcPts val="0"/>
              </a:spcBef>
              <a:buClr>
                <a:schemeClr val="bg1">
                  <a:lumMod val="50000"/>
                </a:schemeClr>
              </a:buClr>
              <a:buSzPct val="100000"/>
              <a:buFont typeface="Arial" charset="0"/>
              <a:buChar char="•"/>
            </a:pPr>
            <a:r>
              <a:rPr lang="fr-FR" sz="1400" dirty="0">
                <a:latin typeface="Arial" charset="0"/>
                <a:ea typeface="Arial" charset="0"/>
                <a:cs typeface="Arial" charset="0"/>
              </a:rPr>
              <a:t>Ils ont droit au tarif réduit étudiant pour s'affilier au Lions Club</a:t>
            </a:r>
          </a:p>
        </p:txBody>
      </p:sp>
      <p:sp>
        <p:nvSpPr>
          <p:cNvPr id="16" name="BoxContent"/>
          <p:cNvSpPr>
            <a:spLocks noChangeArrowheads="1"/>
          </p:cNvSpPr>
          <p:nvPr/>
        </p:nvSpPr>
        <p:spPr bwMode="gray">
          <a:xfrm>
            <a:off x="3124200" y="4911388"/>
            <a:ext cx="8132528" cy="932536"/>
          </a:xfrm>
          <a:prstGeom prst="rect">
            <a:avLst/>
          </a:prstGeom>
          <a:solidFill>
            <a:schemeClr val="bg1">
              <a:lumMod val="95000"/>
            </a:schemeClr>
          </a:solidFill>
          <a:ln w="9525" algn="ctr">
            <a:noFill/>
            <a:miter lim="800000"/>
            <a:headEnd type="none" w="lg" len="lg"/>
            <a:tailEnd type="none" w="lg" len="lg"/>
          </a:ln>
        </p:spPr>
        <p:txBody>
          <a:bodyPr tIns="87071" bIns="87071" anchor="ctr"/>
          <a:lstStyle/>
          <a:p>
            <a:pPr marL="569214" lvl="1" indent="-285750">
              <a:spcBef>
                <a:spcPts val="0"/>
              </a:spcBef>
              <a:buClr>
                <a:schemeClr val="bg1">
                  <a:lumMod val="50000"/>
                </a:schemeClr>
              </a:buClr>
              <a:buSzPct val="100000"/>
              <a:buFont typeface="Arial" charset="0"/>
              <a:buChar char="•"/>
            </a:pPr>
            <a:r>
              <a:rPr lang="fr-FR" sz="1400" dirty="0">
                <a:latin typeface="Arial" charset="0"/>
                <a:ea typeface="Arial" charset="0"/>
                <a:cs typeface="Arial" charset="0"/>
              </a:rPr>
              <a:t>Permettent un passage facile de Leo à Lion</a:t>
            </a:r>
          </a:p>
          <a:p>
            <a:pPr marL="569214" lvl="1" indent="-285750">
              <a:spcBef>
                <a:spcPts val="0"/>
              </a:spcBef>
              <a:buClr>
                <a:schemeClr val="bg1">
                  <a:lumMod val="50000"/>
                </a:schemeClr>
              </a:buClr>
              <a:buSzPct val="100000"/>
              <a:buFont typeface="Arial" charset="0"/>
              <a:buChar char="•"/>
            </a:pPr>
            <a:r>
              <a:rPr lang="fr-FR" sz="1400" dirty="0">
                <a:latin typeface="Arial" charset="0"/>
                <a:ea typeface="Arial" charset="0"/>
                <a:cs typeface="Arial" charset="0"/>
              </a:rPr>
              <a:t>Les années de service Leo peuvent compter pour l'affiliation Lion Club </a:t>
            </a:r>
          </a:p>
          <a:p>
            <a:pPr marL="569214" lvl="1" indent="-285750">
              <a:spcBef>
                <a:spcPts val="0"/>
              </a:spcBef>
              <a:buClr>
                <a:schemeClr val="bg1">
                  <a:lumMod val="50000"/>
                </a:schemeClr>
              </a:buClr>
              <a:buSzPct val="100000"/>
              <a:buFont typeface="Arial" charset="0"/>
              <a:buChar char="•"/>
            </a:pPr>
            <a:r>
              <a:rPr lang="fr-FR" sz="1400" dirty="0">
                <a:latin typeface="Arial" charset="0"/>
                <a:ea typeface="Arial" charset="0"/>
                <a:cs typeface="Arial" charset="0"/>
              </a:rPr>
              <a:t>Réductions spéciales sur les frais d’inscription</a:t>
            </a:r>
          </a:p>
        </p:txBody>
      </p:sp>
      <p:sp>
        <p:nvSpPr>
          <p:cNvPr id="19" name="BoxContent"/>
          <p:cNvSpPr>
            <a:spLocks noChangeArrowheads="1"/>
          </p:cNvSpPr>
          <p:nvPr/>
        </p:nvSpPr>
        <p:spPr bwMode="gray">
          <a:xfrm>
            <a:off x="3074188" y="2488064"/>
            <a:ext cx="8132528" cy="932536"/>
          </a:xfrm>
          <a:prstGeom prst="rect">
            <a:avLst/>
          </a:prstGeom>
          <a:solidFill>
            <a:schemeClr val="bg1">
              <a:lumMod val="95000"/>
            </a:schemeClr>
          </a:solidFill>
          <a:ln w="9525" algn="ctr">
            <a:noFill/>
            <a:miter lim="800000"/>
            <a:headEnd type="none" w="lg" len="lg"/>
            <a:tailEnd type="none" w="lg" len="lg"/>
          </a:ln>
        </p:spPr>
        <p:txBody>
          <a:bodyPr tIns="87071" bIns="87071" anchor="ctr"/>
          <a:lstStyle/>
          <a:p>
            <a:pPr marL="569214" lvl="1" indent="-285750">
              <a:spcBef>
                <a:spcPts val="0"/>
              </a:spcBef>
              <a:buClr>
                <a:schemeClr val="bg1">
                  <a:lumMod val="50000"/>
                </a:schemeClr>
              </a:buClr>
              <a:buSzPct val="100000"/>
              <a:buFont typeface="Arial" charset="0"/>
              <a:buChar char="•"/>
            </a:pPr>
            <a:r>
              <a:rPr lang="fr-FR" sz="1400" dirty="0">
                <a:latin typeface="Arial" charset="0"/>
                <a:ea typeface="Arial" charset="0"/>
                <a:cs typeface="Arial" charset="0"/>
              </a:rPr>
              <a:t>C'est le type de club Lions le plus courant</a:t>
            </a:r>
          </a:p>
          <a:p>
            <a:pPr marL="569214" lvl="1" indent="-285750">
              <a:spcBef>
                <a:spcPts val="0"/>
              </a:spcBef>
              <a:buClr>
                <a:schemeClr val="bg1">
                  <a:lumMod val="50000"/>
                </a:schemeClr>
              </a:buClr>
              <a:buSzPct val="100000"/>
              <a:buFont typeface="Arial" charset="0"/>
              <a:buChar char="•"/>
            </a:pPr>
            <a:r>
              <a:rPr lang="fr-FR" sz="1400" dirty="0">
                <a:latin typeface="Arial" charset="0"/>
                <a:ea typeface="Arial" charset="0"/>
                <a:cs typeface="Arial" charset="0"/>
              </a:rPr>
              <a:t>Idéal pour un groupe d'altruistes</a:t>
            </a:r>
          </a:p>
          <a:p>
            <a:pPr marL="569214" lvl="1" indent="-285750">
              <a:spcBef>
                <a:spcPts val="0"/>
              </a:spcBef>
              <a:buClr>
                <a:schemeClr val="bg1">
                  <a:lumMod val="50000"/>
                </a:schemeClr>
              </a:buClr>
              <a:buSzPct val="100000"/>
              <a:buFont typeface="Arial" charset="0"/>
              <a:buChar char="•"/>
            </a:pPr>
            <a:r>
              <a:rPr lang="fr-FR" sz="1400" dirty="0">
                <a:latin typeface="Arial" charset="0"/>
                <a:ea typeface="Arial" charset="0"/>
                <a:cs typeface="Arial" charset="0"/>
              </a:rPr>
              <a:t>Format flexible qui permet de servir divers types de collectivité </a:t>
            </a:r>
          </a:p>
        </p:txBody>
      </p:sp>
      <p:sp>
        <p:nvSpPr>
          <p:cNvPr id="20" name="Shape 153"/>
          <p:cNvSpPr txBox="1">
            <a:spLocks/>
          </p:cNvSpPr>
          <p:nvPr/>
        </p:nvSpPr>
        <p:spPr bwMode="auto">
          <a:xfrm>
            <a:off x="-36871" y="458673"/>
            <a:ext cx="12192000" cy="5111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45720" numCol="1" anchor="t" anchorCtr="0" compatLnSpc="1">
            <a:prstTxWarp prst="textNoShape">
              <a:avLst/>
            </a:prstTxWarp>
          </a:bodyPr>
          <a:lst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fr-FR" sz="3600" b="1" dirty="0">
                <a:solidFill>
                  <a:srgbClr val="002060"/>
                </a:solidFill>
                <a:latin typeface="Arial" charset="0"/>
                <a:ea typeface="Arial" charset="0"/>
                <a:cs typeface="Arial" charset="0"/>
              </a:rPr>
              <a:t>Types/formats de nouveau club </a:t>
            </a:r>
          </a:p>
        </p:txBody>
      </p:sp>
      <p:sp>
        <p:nvSpPr>
          <p:cNvPr id="22" name="Rectangle 21"/>
          <p:cNvSpPr/>
          <p:nvPr/>
        </p:nvSpPr>
        <p:spPr>
          <a:xfrm>
            <a:off x="5334000" y="13716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latin typeface="Arial" charset="0"/>
              <a:ea typeface="Arial" charset="0"/>
              <a:cs typeface="Arial" charset="0"/>
            </a:endParaRPr>
          </a:p>
        </p:txBody>
      </p:sp>
      <p:sp>
        <p:nvSpPr>
          <p:cNvPr id="21" name="Freeform 20"/>
          <p:cNvSpPr/>
          <p:nvPr/>
        </p:nvSpPr>
        <p:spPr>
          <a:xfrm>
            <a:off x="1011865" y="2505434"/>
            <a:ext cx="2060343" cy="929769"/>
          </a:xfrm>
          <a:custGeom>
            <a:avLst/>
            <a:gdLst>
              <a:gd name="connsiteX0" fmla="*/ 0 w 2241946"/>
              <a:gd name="connsiteY0" fmla="*/ 134517 h 1345168"/>
              <a:gd name="connsiteX1" fmla="*/ 134517 w 2241946"/>
              <a:gd name="connsiteY1" fmla="*/ 0 h 1345168"/>
              <a:gd name="connsiteX2" fmla="*/ 2107429 w 2241946"/>
              <a:gd name="connsiteY2" fmla="*/ 0 h 1345168"/>
              <a:gd name="connsiteX3" fmla="*/ 2241946 w 2241946"/>
              <a:gd name="connsiteY3" fmla="*/ 134517 h 1345168"/>
              <a:gd name="connsiteX4" fmla="*/ 2241946 w 2241946"/>
              <a:gd name="connsiteY4" fmla="*/ 1210651 h 1345168"/>
              <a:gd name="connsiteX5" fmla="*/ 2107429 w 2241946"/>
              <a:gd name="connsiteY5" fmla="*/ 1345168 h 1345168"/>
              <a:gd name="connsiteX6" fmla="*/ 134517 w 2241946"/>
              <a:gd name="connsiteY6" fmla="*/ 1345168 h 1345168"/>
              <a:gd name="connsiteX7" fmla="*/ 0 w 2241946"/>
              <a:gd name="connsiteY7" fmla="*/ 1210651 h 1345168"/>
              <a:gd name="connsiteX8" fmla="*/ 0 w 2241946"/>
              <a:gd name="connsiteY8" fmla="*/ 134517 h 134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1946" h="1345168">
                <a:moveTo>
                  <a:pt x="0" y="134517"/>
                </a:moveTo>
                <a:cubicBezTo>
                  <a:pt x="0" y="60225"/>
                  <a:pt x="60225" y="0"/>
                  <a:pt x="134517" y="0"/>
                </a:cubicBezTo>
                <a:lnTo>
                  <a:pt x="2107429" y="0"/>
                </a:lnTo>
                <a:cubicBezTo>
                  <a:pt x="2181721" y="0"/>
                  <a:pt x="2241946" y="60225"/>
                  <a:pt x="2241946" y="134517"/>
                </a:cubicBezTo>
                <a:lnTo>
                  <a:pt x="2241946" y="1210651"/>
                </a:lnTo>
                <a:cubicBezTo>
                  <a:pt x="2241946" y="1284943"/>
                  <a:pt x="2181721" y="1345168"/>
                  <a:pt x="2107429" y="1345168"/>
                </a:cubicBezTo>
                <a:lnTo>
                  <a:pt x="134517" y="1345168"/>
                </a:lnTo>
                <a:cubicBezTo>
                  <a:pt x="60225" y="1345168"/>
                  <a:pt x="0" y="1284943"/>
                  <a:pt x="0" y="1210651"/>
                </a:cubicBezTo>
                <a:lnTo>
                  <a:pt x="0" y="134517"/>
                </a:lnTo>
                <a:close/>
              </a:path>
            </a:pathLst>
          </a:custGeom>
          <a:solidFill>
            <a:srgbClr val="FF0000"/>
          </a:solidFill>
          <a:ln>
            <a:solidFill>
              <a:schemeClr val="bg2"/>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07979" tIns="107979" rIns="107979" bIns="107979" numCol="1" spcCol="1270" anchor="ctr" anchorCtr="0">
            <a:noAutofit/>
          </a:bodyPr>
          <a:lstStyle/>
          <a:p>
            <a:pPr marL="182880"/>
            <a:r>
              <a:rPr lang="fr-FR" sz="1520">
                <a:solidFill>
                  <a:srgbClr val="FFFFFF"/>
                </a:solidFill>
                <a:latin typeface="Arial" charset="0"/>
                <a:ea typeface="Arial" charset="0"/>
                <a:cs typeface="Arial" charset="0"/>
              </a:rPr>
              <a:t>Club traditionnel</a:t>
            </a:r>
          </a:p>
        </p:txBody>
      </p:sp>
      <p:sp>
        <p:nvSpPr>
          <p:cNvPr id="23" name="Freeform 22"/>
          <p:cNvSpPr/>
          <p:nvPr/>
        </p:nvSpPr>
        <p:spPr>
          <a:xfrm>
            <a:off x="1008528" y="3726995"/>
            <a:ext cx="2060343" cy="929769"/>
          </a:xfrm>
          <a:custGeom>
            <a:avLst/>
            <a:gdLst>
              <a:gd name="connsiteX0" fmla="*/ 0 w 2241946"/>
              <a:gd name="connsiteY0" fmla="*/ 134517 h 1345168"/>
              <a:gd name="connsiteX1" fmla="*/ 134517 w 2241946"/>
              <a:gd name="connsiteY1" fmla="*/ 0 h 1345168"/>
              <a:gd name="connsiteX2" fmla="*/ 2107429 w 2241946"/>
              <a:gd name="connsiteY2" fmla="*/ 0 h 1345168"/>
              <a:gd name="connsiteX3" fmla="*/ 2241946 w 2241946"/>
              <a:gd name="connsiteY3" fmla="*/ 134517 h 1345168"/>
              <a:gd name="connsiteX4" fmla="*/ 2241946 w 2241946"/>
              <a:gd name="connsiteY4" fmla="*/ 1210651 h 1345168"/>
              <a:gd name="connsiteX5" fmla="*/ 2107429 w 2241946"/>
              <a:gd name="connsiteY5" fmla="*/ 1345168 h 1345168"/>
              <a:gd name="connsiteX6" fmla="*/ 134517 w 2241946"/>
              <a:gd name="connsiteY6" fmla="*/ 1345168 h 1345168"/>
              <a:gd name="connsiteX7" fmla="*/ 0 w 2241946"/>
              <a:gd name="connsiteY7" fmla="*/ 1210651 h 1345168"/>
              <a:gd name="connsiteX8" fmla="*/ 0 w 2241946"/>
              <a:gd name="connsiteY8" fmla="*/ 134517 h 134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1946" h="1345168">
                <a:moveTo>
                  <a:pt x="0" y="134517"/>
                </a:moveTo>
                <a:cubicBezTo>
                  <a:pt x="0" y="60225"/>
                  <a:pt x="60225" y="0"/>
                  <a:pt x="134517" y="0"/>
                </a:cubicBezTo>
                <a:lnTo>
                  <a:pt x="2107429" y="0"/>
                </a:lnTo>
                <a:cubicBezTo>
                  <a:pt x="2181721" y="0"/>
                  <a:pt x="2241946" y="60225"/>
                  <a:pt x="2241946" y="134517"/>
                </a:cubicBezTo>
                <a:lnTo>
                  <a:pt x="2241946" y="1210651"/>
                </a:lnTo>
                <a:cubicBezTo>
                  <a:pt x="2241946" y="1284943"/>
                  <a:pt x="2181721" y="1345168"/>
                  <a:pt x="2107429" y="1345168"/>
                </a:cubicBezTo>
                <a:lnTo>
                  <a:pt x="134517" y="1345168"/>
                </a:lnTo>
                <a:cubicBezTo>
                  <a:pt x="60225" y="1345168"/>
                  <a:pt x="0" y="1284943"/>
                  <a:pt x="0" y="1210651"/>
                </a:cubicBezTo>
                <a:lnTo>
                  <a:pt x="0" y="134517"/>
                </a:lnTo>
                <a:close/>
              </a:path>
            </a:pathLst>
          </a:custGeom>
          <a:solidFill>
            <a:srgbClr val="F76639"/>
          </a:solidFill>
          <a:ln>
            <a:solidFill>
              <a:schemeClr val="bg2"/>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07979" tIns="107979" rIns="107979" bIns="107979" numCol="1" spcCol="1270" anchor="ctr" anchorCtr="0">
            <a:noAutofit/>
          </a:bodyPr>
          <a:lstStyle/>
          <a:p>
            <a:pPr marL="182880"/>
            <a:r>
              <a:rPr lang="fr-FR" sz="1520">
                <a:solidFill>
                  <a:srgbClr val="FFFFFF"/>
                </a:solidFill>
                <a:latin typeface="Arial" charset="0"/>
                <a:ea typeface="Arial" charset="0"/>
                <a:cs typeface="Arial" charset="0"/>
              </a:rPr>
              <a:t>Club universitaire</a:t>
            </a:r>
          </a:p>
        </p:txBody>
      </p:sp>
      <p:sp>
        <p:nvSpPr>
          <p:cNvPr id="24" name="Freeform 23"/>
          <p:cNvSpPr/>
          <p:nvPr/>
        </p:nvSpPr>
        <p:spPr>
          <a:xfrm>
            <a:off x="1008529" y="4895439"/>
            <a:ext cx="2060343" cy="929769"/>
          </a:xfrm>
          <a:custGeom>
            <a:avLst/>
            <a:gdLst>
              <a:gd name="connsiteX0" fmla="*/ 0 w 2241946"/>
              <a:gd name="connsiteY0" fmla="*/ 134517 h 1345168"/>
              <a:gd name="connsiteX1" fmla="*/ 134517 w 2241946"/>
              <a:gd name="connsiteY1" fmla="*/ 0 h 1345168"/>
              <a:gd name="connsiteX2" fmla="*/ 2107429 w 2241946"/>
              <a:gd name="connsiteY2" fmla="*/ 0 h 1345168"/>
              <a:gd name="connsiteX3" fmla="*/ 2241946 w 2241946"/>
              <a:gd name="connsiteY3" fmla="*/ 134517 h 1345168"/>
              <a:gd name="connsiteX4" fmla="*/ 2241946 w 2241946"/>
              <a:gd name="connsiteY4" fmla="*/ 1210651 h 1345168"/>
              <a:gd name="connsiteX5" fmla="*/ 2107429 w 2241946"/>
              <a:gd name="connsiteY5" fmla="*/ 1345168 h 1345168"/>
              <a:gd name="connsiteX6" fmla="*/ 134517 w 2241946"/>
              <a:gd name="connsiteY6" fmla="*/ 1345168 h 1345168"/>
              <a:gd name="connsiteX7" fmla="*/ 0 w 2241946"/>
              <a:gd name="connsiteY7" fmla="*/ 1210651 h 1345168"/>
              <a:gd name="connsiteX8" fmla="*/ 0 w 2241946"/>
              <a:gd name="connsiteY8" fmla="*/ 134517 h 134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1946" h="1345168">
                <a:moveTo>
                  <a:pt x="0" y="134517"/>
                </a:moveTo>
                <a:cubicBezTo>
                  <a:pt x="0" y="60225"/>
                  <a:pt x="60225" y="0"/>
                  <a:pt x="134517" y="0"/>
                </a:cubicBezTo>
                <a:lnTo>
                  <a:pt x="2107429" y="0"/>
                </a:lnTo>
                <a:cubicBezTo>
                  <a:pt x="2181721" y="0"/>
                  <a:pt x="2241946" y="60225"/>
                  <a:pt x="2241946" y="134517"/>
                </a:cubicBezTo>
                <a:lnTo>
                  <a:pt x="2241946" y="1210651"/>
                </a:lnTo>
                <a:cubicBezTo>
                  <a:pt x="2241946" y="1284943"/>
                  <a:pt x="2181721" y="1345168"/>
                  <a:pt x="2107429" y="1345168"/>
                </a:cubicBezTo>
                <a:lnTo>
                  <a:pt x="134517" y="1345168"/>
                </a:lnTo>
                <a:cubicBezTo>
                  <a:pt x="60225" y="1345168"/>
                  <a:pt x="0" y="1284943"/>
                  <a:pt x="0" y="1210651"/>
                </a:cubicBezTo>
                <a:lnTo>
                  <a:pt x="0" y="134517"/>
                </a:lnTo>
                <a:close/>
              </a:path>
            </a:pathLst>
          </a:custGeom>
          <a:solidFill>
            <a:srgbClr val="F0C300"/>
          </a:solidFill>
          <a:ln>
            <a:solidFill>
              <a:schemeClr val="bg2"/>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07979" tIns="107979" rIns="107979" bIns="107979" numCol="1" spcCol="1270" anchor="ctr" anchorCtr="0">
            <a:noAutofit/>
          </a:bodyPr>
          <a:lstStyle/>
          <a:p>
            <a:pPr marL="182880"/>
            <a:r>
              <a:rPr lang="fr-FR" sz="1520">
                <a:solidFill>
                  <a:srgbClr val="FFFFFF"/>
                </a:solidFill>
                <a:latin typeface="Arial" charset="0"/>
                <a:ea typeface="Arial" charset="0"/>
                <a:cs typeface="Arial" charset="0"/>
              </a:rPr>
              <a:t>Clubs Leo-Lions</a:t>
            </a:r>
          </a:p>
        </p:txBody>
      </p:sp>
    </p:spTree>
    <p:extLst>
      <p:ext uri="{BB962C8B-B14F-4D97-AF65-F5344CB8AC3E}">
        <p14:creationId xmlns:p14="http://schemas.microsoft.com/office/powerpoint/2010/main" val="38204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p:tmAbs val="0"/>
                                  </p:iterate>
                                  <p:childTnLst>
                                    <p:set>
                                      <p:cBhvr>
                                        <p:cTn id="6" fill="hold"/>
                                        <p:tgtEl>
                                          <p:spTgt spid="20"/>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dvAuto="0"/>
      <p:bldP spid="21" grpId="0" animBg="1"/>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BoxContent"/>
          <p:cNvSpPr>
            <a:spLocks noChangeArrowheads="1"/>
          </p:cNvSpPr>
          <p:nvPr/>
        </p:nvSpPr>
        <p:spPr bwMode="gray">
          <a:xfrm>
            <a:off x="3267740" y="3195322"/>
            <a:ext cx="8132528" cy="932536"/>
          </a:xfrm>
          <a:prstGeom prst="rect">
            <a:avLst/>
          </a:prstGeom>
          <a:solidFill>
            <a:schemeClr val="bg1">
              <a:lumMod val="95000"/>
            </a:schemeClr>
          </a:solidFill>
          <a:ln w="9525" algn="ctr">
            <a:noFill/>
            <a:miter lim="800000"/>
            <a:headEnd type="none" w="lg" len="lg"/>
            <a:tailEnd type="none" w="lg" len="lg"/>
          </a:ln>
        </p:spPr>
        <p:txBody>
          <a:bodyPr tIns="87071" bIns="87071" anchor="ctr"/>
          <a:lstStyle/>
          <a:p>
            <a:pPr marL="569214" lvl="1" indent="-285750">
              <a:spcBef>
                <a:spcPts val="0"/>
              </a:spcBef>
              <a:buClr>
                <a:schemeClr val="bg1">
                  <a:lumMod val="50000"/>
                </a:schemeClr>
              </a:buClr>
              <a:buSzPct val="100000"/>
              <a:buFont typeface="Arial" charset="0"/>
              <a:buChar char="•"/>
            </a:pPr>
            <a:r>
              <a:rPr lang="fr-FR" sz="1400" dirty="0">
                <a:latin typeface="Arial" charset="0"/>
                <a:ea typeface="Arial" charset="0"/>
                <a:cs typeface="Arial" charset="0"/>
              </a:rPr>
              <a:t>Clubs construits autour d’intérêts communs (culture, compétences, philosophie)</a:t>
            </a:r>
          </a:p>
          <a:p>
            <a:pPr marL="569214" lvl="1" indent="-285750">
              <a:spcBef>
                <a:spcPts val="0"/>
              </a:spcBef>
              <a:buClr>
                <a:schemeClr val="bg1">
                  <a:lumMod val="50000"/>
                </a:schemeClr>
              </a:buClr>
              <a:buSzPct val="100000"/>
              <a:buFont typeface="Arial" charset="0"/>
              <a:buChar char="•"/>
            </a:pPr>
            <a:r>
              <a:rPr lang="fr-FR" sz="1400" dirty="0">
                <a:latin typeface="Arial" charset="0"/>
                <a:ea typeface="Arial" charset="0"/>
                <a:cs typeface="Arial" charset="0"/>
              </a:rPr>
              <a:t>Règlement et procédures de création du club identiques à celles des clubs traditionnels</a:t>
            </a:r>
          </a:p>
          <a:p>
            <a:pPr marL="569214" lvl="1" indent="-285750">
              <a:spcBef>
                <a:spcPts val="0"/>
              </a:spcBef>
              <a:buClr>
                <a:schemeClr val="bg1">
                  <a:lumMod val="50000"/>
                </a:schemeClr>
              </a:buClr>
              <a:buSzPct val="100000"/>
              <a:buFont typeface="Arial" charset="0"/>
              <a:buChar char="•"/>
            </a:pPr>
            <a:r>
              <a:rPr lang="fr-FR" sz="1400" dirty="0">
                <a:latin typeface="Arial" charset="0"/>
                <a:ea typeface="Arial" charset="0"/>
                <a:cs typeface="Arial" charset="0"/>
              </a:rPr>
              <a:t>Les opportunités de service sont basées sur l’intérêt qui unit le groupe</a:t>
            </a:r>
          </a:p>
        </p:txBody>
      </p:sp>
      <p:sp>
        <p:nvSpPr>
          <p:cNvPr id="16" name="BoxContent"/>
          <p:cNvSpPr>
            <a:spLocks noChangeArrowheads="1"/>
          </p:cNvSpPr>
          <p:nvPr/>
        </p:nvSpPr>
        <p:spPr bwMode="gray">
          <a:xfrm>
            <a:off x="3267740" y="4396652"/>
            <a:ext cx="8132528" cy="932536"/>
          </a:xfrm>
          <a:prstGeom prst="rect">
            <a:avLst/>
          </a:prstGeom>
          <a:solidFill>
            <a:schemeClr val="bg1">
              <a:lumMod val="95000"/>
            </a:schemeClr>
          </a:solidFill>
          <a:ln w="9525" algn="ctr">
            <a:noFill/>
            <a:miter lim="800000"/>
            <a:headEnd type="none" w="lg" len="lg"/>
            <a:tailEnd type="none" w="lg" len="lg"/>
          </a:ln>
        </p:spPr>
        <p:txBody>
          <a:bodyPr tIns="87071" bIns="87071" anchor="ctr"/>
          <a:lstStyle/>
          <a:p>
            <a:pPr marL="569214" lvl="1" indent="-285750">
              <a:spcBef>
                <a:spcPts val="0"/>
              </a:spcBef>
              <a:buClr>
                <a:schemeClr val="bg1">
                  <a:lumMod val="50000"/>
                </a:schemeClr>
              </a:buClr>
              <a:buSzPct val="100000"/>
              <a:buFont typeface="Arial" charset="0"/>
              <a:buChar char="•"/>
            </a:pPr>
            <a:r>
              <a:rPr lang="fr-FR" sz="1400" dirty="0">
                <a:latin typeface="Arial" charset="0"/>
                <a:ea typeface="Arial" charset="0"/>
                <a:cs typeface="Arial" charset="0"/>
              </a:rPr>
              <a:t>Une catégorie de clubs qui utilisent des logiciels ou des plateformes </a:t>
            </a:r>
            <a:r>
              <a:rPr lang="fr-FR" sz="1400" dirty="0" err="1">
                <a:latin typeface="Arial" charset="0"/>
                <a:ea typeface="Arial" charset="0"/>
                <a:cs typeface="Arial" charset="0"/>
              </a:rPr>
              <a:t>multi-fonctionnelles</a:t>
            </a:r>
            <a:r>
              <a:rPr lang="fr-FR" sz="1400" dirty="0">
                <a:latin typeface="Arial" charset="0"/>
                <a:ea typeface="Arial" charset="0"/>
                <a:cs typeface="Arial" charset="0"/>
              </a:rPr>
              <a:t> pour leurs réunions</a:t>
            </a:r>
          </a:p>
          <a:p>
            <a:pPr marL="569214" lvl="1" indent="-285750">
              <a:spcBef>
                <a:spcPts val="0"/>
              </a:spcBef>
              <a:buClr>
                <a:schemeClr val="bg1">
                  <a:lumMod val="50000"/>
                </a:schemeClr>
              </a:buClr>
              <a:buSzPct val="100000"/>
              <a:buFont typeface="Arial" charset="0"/>
              <a:buChar char="•"/>
            </a:pPr>
            <a:r>
              <a:rPr lang="fr-FR" sz="1400" dirty="0">
                <a:latin typeface="Arial" charset="0"/>
                <a:ea typeface="Arial" charset="0"/>
                <a:cs typeface="Arial" charset="0"/>
              </a:rPr>
              <a:t>Règlement et procédures de création du club identiques à celles des clubs traditionnels</a:t>
            </a:r>
          </a:p>
          <a:p>
            <a:pPr marL="569214" lvl="1" indent="-285750">
              <a:spcBef>
                <a:spcPts val="0"/>
              </a:spcBef>
              <a:buClr>
                <a:schemeClr val="bg1">
                  <a:lumMod val="50000"/>
                </a:schemeClr>
              </a:buClr>
              <a:buSzPct val="100000"/>
              <a:buFont typeface="Arial" charset="0"/>
              <a:buChar char="•"/>
            </a:pPr>
            <a:r>
              <a:rPr lang="fr-FR" sz="1400" dirty="0">
                <a:latin typeface="Arial" charset="0"/>
                <a:ea typeface="Arial" charset="0"/>
                <a:cs typeface="Arial" charset="0"/>
              </a:rPr>
              <a:t>Offrent une options flexible pour les personnes dont le temps est limité (p.ex. peu de temps pour les réunions, emplacement géographique, mobilité physique limitée)</a:t>
            </a:r>
          </a:p>
        </p:txBody>
      </p:sp>
      <p:sp>
        <p:nvSpPr>
          <p:cNvPr id="18" name="BoxContent"/>
          <p:cNvSpPr>
            <a:spLocks noChangeArrowheads="1"/>
          </p:cNvSpPr>
          <p:nvPr/>
        </p:nvSpPr>
        <p:spPr bwMode="gray">
          <a:xfrm>
            <a:off x="3276600" y="1988307"/>
            <a:ext cx="8132528" cy="932536"/>
          </a:xfrm>
          <a:prstGeom prst="rect">
            <a:avLst/>
          </a:prstGeom>
          <a:solidFill>
            <a:schemeClr val="bg1">
              <a:lumMod val="95000"/>
            </a:schemeClr>
          </a:solidFill>
          <a:ln w="9525" algn="ctr">
            <a:noFill/>
            <a:miter lim="800000"/>
            <a:headEnd type="none" w="lg" len="lg"/>
            <a:tailEnd type="none" w="lg" len="lg"/>
          </a:ln>
        </p:spPr>
        <p:txBody>
          <a:bodyPr tIns="87071" bIns="87071" anchor="ctr"/>
          <a:lstStyle/>
          <a:p>
            <a:pPr marL="569214" lvl="1" indent="-285750">
              <a:spcBef>
                <a:spcPts val="0"/>
              </a:spcBef>
              <a:buClr>
                <a:schemeClr val="bg1">
                  <a:lumMod val="50000"/>
                </a:schemeClr>
              </a:buClr>
              <a:buSzPct val="100000"/>
              <a:buFont typeface="Arial" charset="0"/>
              <a:buChar char="•"/>
            </a:pPr>
            <a:r>
              <a:rPr lang="fr-FR" sz="1400" dirty="0">
                <a:latin typeface="Arial" charset="0"/>
                <a:ea typeface="Arial" charset="0"/>
                <a:cs typeface="Arial" charset="0"/>
              </a:rPr>
              <a:t>Une branche de club fait partie d’un club parent </a:t>
            </a:r>
          </a:p>
          <a:p>
            <a:pPr marL="569214" lvl="1" indent="-285750">
              <a:spcBef>
                <a:spcPts val="0"/>
              </a:spcBef>
              <a:buClr>
                <a:schemeClr val="bg1">
                  <a:lumMod val="50000"/>
                </a:schemeClr>
              </a:buClr>
              <a:buSzPct val="100000"/>
              <a:buFont typeface="Arial" charset="0"/>
              <a:buChar char="•"/>
            </a:pPr>
            <a:r>
              <a:rPr lang="fr-FR" sz="1400" dirty="0">
                <a:latin typeface="Arial" charset="0"/>
                <a:ea typeface="Arial" charset="0"/>
                <a:cs typeface="Arial" charset="0"/>
              </a:rPr>
              <a:t>Les branches de club planifient leurs propres projets et activités</a:t>
            </a:r>
          </a:p>
          <a:p>
            <a:pPr marL="569214" lvl="1" indent="-285750">
              <a:spcBef>
                <a:spcPts val="0"/>
              </a:spcBef>
              <a:buClr>
                <a:schemeClr val="bg1">
                  <a:lumMod val="50000"/>
                </a:schemeClr>
              </a:buClr>
              <a:buSzPct val="100000"/>
              <a:buFont typeface="Arial" charset="0"/>
              <a:buChar char="•"/>
            </a:pPr>
            <a:r>
              <a:rPr lang="fr-FR" sz="1400" dirty="0">
                <a:latin typeface="Arial" charset="0"/>
                <a:ea typeface="Arial" charset="0"/>
                <a:cs typeface="Arial" charset="0"/>
              </a:rPr>
              <a:t>Permet à un petit groupe de personnes de créer un club (5 personnes minimum)</a:t>
            </a:r>
          </a:p>
        </p:txBody>
      </p:sp>
      <p:sp>
        <p:nvSpPr>
          <p:cNvPr id="20" name="Shape 153"/>
          <p:cNvSpPr txBox="1">
            <a:spLocks/>
          </p:cNvSpPr>
          <p:nvPr/>
        </p:nvSpPr>
        <p:spPr bwMode="auto">
          <a:xfrm>
            <a:off x="-36871" y="458673"/>
            <a:ext cx="12192000" cy="5111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45720" numCol="1" anchor="t" anchorCtr="0" compatLnSpc="1">
            <a:prstTxWarp prst="textNoShape">
              <a:avLst/>
            </a:prstTxWarp>
          </a:bodyPr>
          <a:lst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fr-FR" sz="3600" b="1" dirty="0">
                <a:solidFill>
                  <a:srgbClr val="002060"/>
                </a:solidFill>
                <a:latin typeface="Arial" charset="0"/>
                <a:ea typeface="Arial" charset="0"/>
                <a:cs typeface="Arial" charset="0"/>
              </a:rPr>
              <a:t>Types/formats de nouveau club (suite)</a:t>
            </a:r>
          </a:p>
        </p:txBody>
      </p:sp>
      <p:sp>
        <p:nvSpPr>
          <p:cNvPr id="22" name="Rectangle 21"/>
          <p:cNvSpPr/>
          <p:nvPr/>
        </p:nvSpPr>
        <p:spPr>
          <a:xfrm>
            <a:off x="5334000" y="13716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latin typeface="Arial" charset="0"/>
              <a:ea typeface="Arial" charset="0"/>
              <a:cs typeface="Arial" charset="0"/>
            </a:endParaRPr>
          </a:p>
        </p:txBody>
      </p:sp>
      <p:sp>
        <p:nvSpPr>
          <p:cNvPr id="23" name="Freeform 22"/>
          <p:cNvSpPr/>
          <p:nvPr/>
        </p:nvSpPr>
        <p:spPr>
          <a:xfrm>
            <a:off x="1008887" y="3170681"/>
            <a:ext cx="2060343" cy="929769"/>
          </a:xfrm>
          <a:custGeom>
            <a:avLst/>
            <a:gdLst>
              <a:gd name="connsiteX0" fmla="*/ 0 w 2241946"/>
              <a:gd name="connsiteY0" fmla="*/ 134517 h 1345168"/>
              <a:gd name="connsiteX1" fmla="*/ 134517 w 2241946"/>
              <a:gd name="connsiteY1" fmla="*/ 0 h 1345168"/>
              <a:gd name="connsiteX2" fmla="*/ 2107429 w 2241946"/>
              <a:gd name="connsiteY2" fmla="*/ 0 h 1345168"/>
              <a:gd name="connsiteX3" fmla="*/ 2241946 w 2241946"/>
              <a:gd name="connsiteY3" fmla="*/ 134517 h 1345168"/>
              <a:gd name="connsiteX4" fmla="*/ 2241946 w 2241946"/>
              <a:gd name="connsiteY4" fmla="*/ 1210651 h 1345168"/>
              <a:gd name="connsiteX5" fmla="*/ 2107429 w 2241946"/>
              <a:gd name="connsiteY5" fmla="*/ 1345168 h 1345168"/>
              <a:gd name="connsiteX6" fmla="*/ 134517 w 2241946"/>
              <a:gd name="connsiteY6" fmla="*/ 1345168 h 1345168"/>
              <a:gd name="connsiteX7" fmla="*/ 0 w 2241946"/>
              <a:gd name="connsiteY7" fmla="*/ 1210651 h 1345168"/>
              <a:gd name="connsiteX8" fmla="*/ 0 w 2241946"/>
              <a:gd name="connsiteY8" fmla="*/ 134517 h 134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1946" h="1345168">
                <a:moveTo>
                  <a:pt x="0" y="134517"/>
                </a:moveTo>
                <a:cubicBezTo>
                  <a:pt x="0" y="60225"/>
                  <a:pt x="60225" y="0"/>
                  <a:pt x="134517" y="0"/>
                </a:cubicBezTo>
                <a:lnTo>
                  <a:pt x="2107429" y="0"/>
                </a:lnTo>
                <a:cubicBezTo>
                  <a:pt x="2181721" y="0"/>
                  <a:pt x="2241946" y="60225"/>
                  <a:pt x="2241946" y="134517"/>
                </a:cubicBezTo>
                <a:lnTo>
                  <a:pt x="2241946" y="1210651"/>
                </a:lnTo>
                <a:cubicBezTo>
                  <a:pt x="2241946" y="1284943"/>
                  <a:pt x="2181721" y="1345168"/>
                  <a:pt x="2107429" y="1345168"/>
                </a:cubicBezTo>
                <a:lnTo>
                  <a:pt x="134517" y="1345168"/>
                </a:lnTo>
                <a:cubicBezTo>
                  <a:pt x="60225" y="1345168"/>
                  <a:pt x="0" y="1284943"/>
                  <a:pt x="0" y="1210651"/>
                </a:cubicBezTo>
                <a:lnTo>
                  <a:pt x="0" y="134517"/>
                </a:lnTo>
                <a:close/>
              </a:path>
            </a:pathLst>
          </a:custGeom>
          <a:solidFill>
            <a:srgbClr val="0A5496"/>
          </a:solidFill>
          <a:ln>
            <a:solidFill>
              <a:schemeClr val="bg2"/>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07979" tIns="107979" rIns="107979" bIns="107979" numCol="1" spcCol="1270" anchor="ctr" anchorCtr="0">
            <a:noAutofit/>
          </a:bodyPr>
          <a:lstStyle/>
          <a:p>
            <a:pPr marL="182880"/>
            <a:r>
              <a:rPr lang="fr-FR" sz="1520">
                <a:solidFill>
                  <a:srgbClr val="FFFFFF"/>
                </a:solidFill>
                <a:latin typeface="Arial" charset="0"/>
                <a:ea typeface="Arial" charset="0"/>
                <a:cs typeface="Arial" charset="0"/>
              </a:rPr>
              <a:t>Clubs spécialisés</a:t>
            </a:r>
          </a:p>
        </p:txBody>
      </p:sp>
      <p:sp>
        <p:nvSpPr>
          <p:cNvPr id="24" name="Freeform 23"/>
          <p:cNvSpPr/>
          <p:nvPr/>
        </p:nvSpPr>
        <p:spPr>
          <a:xfrm>
            <a:off x="1023064" y="4350288"/>
            <a:ext cx="2060343" cy="929769"/>
          </a:xfrm>
          <a:custGeom>
            <a:avLst/>
            <a:gdLst>
              <a:gd name="connsiteX0" fmla="*/ 0 w 2241946"/>
              <a:gd name="connsiteY0" fmla="*/ 134517 h 1345168"/>
              <a:gd name="connsiteX1" fmla="*/ 134517 w 2241946"/>
              <a:gd name="connsiteY1" fmla="*/ 0 h 1345168"/>
              <a:gd name="connsiteX2" fmla="*/ 2107429 w 2241946"/>
              <a:gd name="connsiteY2" fmla="*/ 0 h 1345168"/>
              <a:gd name="connsiteX3" fmla="*/ 2241946 w 2241946"/>
              <a:gd name="connsiteY3" fmla="*/ 134517 h 1345168"/>
              <a:gd name="connsiteX4" fmla="*/ 2241946 w 2241946"/>
              <a:gd name="connsiteY4" fmla="*/ 1210651 h 1345168"/>
              <a:gd name="connsiteX5" fmla="*/ 2107429 w 2241946"/>
              <a:gd name="connsiteY5" fmla="*/ 1345168 h 1345168"/>
              <a:gd name="connsiteX6" fmla="*/ 134517 w 2241946"/>
              <a:gd name="connsiteY6" fmla="*/ 1345168 h 1345168"/>
              <a:gd name="connsiteX7" fmla="*/ 0 w 2241946"/>
              <a:gd name="connsiteY7" fmla="*/ 1210651 h 1345168"/>
              <a:gd name="connsiteX8" fmla="*/ 0 w 2241946"/>
              <a:gd name="connsiteY8" fmla="*/ 134517 h 134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1946" h="1345168">
                <a:moveTo>
                  <a:pt x="0" y="134517"/>
                </a:moveTo>
                <a:cubicBezTo>
                  <a:pt x="0" y="60225"/>
                  <a:pt x="60225" y="0"/>
                  <a:pt x="134517" y="0"/>
                </a:cubicBezTo>
                <a:lnTo>
                  <a:pt x="2107429" y="0"/>
                </a:lnTo>
                <a:cubicBezTo>
                  <a:pt x="2181721" y="0"/>
                  <a:pt x="2241946" y="60225"/>
                  <a:pt x="2241946" y="134517"/>
                </a:cubicBezTo>
                <a:lnTo>
                  <a:pt x="2241946" y="1210651"/>
                </a:lnTo>
                <a:cubicBezTo>
                  <a:pt x="2241946" y="1284943"/>
                  <a:pt x="2181721" y="1345168"/>
                  <a:pt x="2107429" y="1345168"/>
                </a:cubicBezTo>
                <a:lnTo>
                  <a:pt x="134517" y="1345168"/>
                </a:lnTo>
                <a:cubicBezTo>
                  <a:pt x="60225" y="1345168"/>
                  <a:pt x="0" y="1284943"/>
                  <a:pt x="0" y="1210651"/>
                </a:cubicBezTo>
                <a:lnTo>
                  <a:pt x="0" y="134517"/>
                </a:lnTo>
                <a:close/>
              </a:path>
            </a:pathLst>
          </a:custGeom>
          <a:solidFill>
            <a:srgbClr val="7030A0"/>
          </a:solidFill>
          <a:ln>
            <a:solidFill>
              <a:schemeClr val="bg2"/>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07979" tIns="107979" rIns="107979" bIns="107979" numCol="1" spcCol="1270" anchor="ctr" anchorCtr="0">
            <a:noAutofit/>
          </a:bodyPr>
          <a:lstStyle/>
          <a:p>
            <a:pPr marL="182880"/>
            <a:r>
              <a:rPr lang="fr-FR" sz="1520">
                <a:solidFill>
                  <a:srgbClr val="FFFFFF"/>
                </a:solidFill>
                <a:latin typeface="Arial" charset="0"/>
                <a:ea typeface="Arial" charset="0"/>
                <a:cs typeface="Arial" charset="0"/>
              </a:rPr>
              <a:t>Clubs virtuels</a:t>
            </a:r>
          </a:p>
        </p:txBody>
      </p:sp>
      <p:sp>
        <p:nvSpPr>
          <p:cNvPr id="13" name="Freeform 24">
            <a:extLst>
              <a:ext uri="{FF2B5EF4-FFF2-40B4-BE49-F238E27FC236}">
                <a16:creationId xmlns:a16="http://schemas.microsoft.com/office/drawing/2014/main" id="{0403737B-183C-405E-B575-97BB6D556AAE}"/>
              </a:ext>
            </a:extLst>
          </p:cNvPr>
          <p:cNvSpPr/>
          <p:nvPr/>
        </p:nvSpPr>
        <p:spPr>
          <a:xfrm>
            <a:off x="1019520" y="1991074"/>
            <a:ext cx="2060343" cy="929769"/>
          </a:xfrm>
          <a:custGeom>
            <a:avLst/>
            <a:gdLst>
              <a:gd name="connsiteX0" fmla="*/ 0 w 2241946"/>
              <a:gd name="connsiteY0" fmla="*/ 134517 h 1345168"/>
              <a:gd name="connsiteX1" fmla="*/ 134517 w 2241946"/>
              <a:gd name="connsiteY1" fmla="*/ 0 h 1345168"/>
              <a:gd name="connsiteX2" fmla="*/ 2107429 w 2241946"/>
              <a:gd name="connsiteY2" fmla="*/ 0 h 1345168"/>
              <a:gd name="connsiteX3" fmla="*/ 2241946 w 2241946"/>
              <a:gd name="connsiteY3" fmla="*/ 134517 h 1345168"/>
              <a:gd name="connsiteX4" fmla="*/ 2241946 w 2241946"/>
              <a:gd name="connsiteY4" fmla="*/ 1210651 h 1345168"/>
              <a:gd name="connsiteX5" fmla="*/ 2107429 w 2241946"/>
              <a:gd name="connsiteY5" fmla="*/ 1345168 h 1345168"/>
              <a:gd name="connsiteX6" fmla="*/ 134517 w 2241946"/>
              <a:gd name="connsiteY6" fmla="*/ 1345168 h 1345168"/>
              <a:gd name="connsiteX7" fmla="*/ 0 w 2241946"/>
              <a:gd name="connsiteY7" fmla="*/ 1210651 h 1345168"/>
              <a:gd name="connsiteX8" fmla="*/ 0 w 2241946"/>
              <a:gd name="connsiteY8" fmla="*/ 134517 h 134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1946" h="1345168">
                <a:moveTo>
                  <a:pt x="0" y="134517"/>
                </a:moveTo>
                <a:cubicBezTo>
                  <a:pt x="0" y="60225"/>
                  <a:pt x="60225" y="0"/>
                  <a:pt x="134517" y="0"/>
                </a:cubicBezTo>
                <a:lnTo>
                  <a:pt x="2107429" y="0"/>
                </a:lnTo>
                <a:cubicBezTo>
                  <a:pt x="2181721" y="0"/>
                  <a:pt x="2241946" y="60225"/>
                  <a:pt x="2241946" y="134517"/>
                </a:cubicBezTo>
                <a:lnTo>
                  <a:pt x="2241946" y="1210651"/>
                </a:lnTo>
                <a:cubicBezTo>
                  <a:pt x="2241946" y="1284943"/>
                  <a:pt x="2181721" y="1345168"/>
                  <a:pt x="2107429" y="1345168"/>
                </a:cubicBezTo>
                <a:lnTo>
                  <a:pt x="134517" y="1345168"/>
                </a:lnTo>
                <a:cubicBezTo>
                  <a:pt x="60225" y="1345168"/>
                  <a:pt x="0" y="1284943"/>
                  <a:pt x="0" y="1210651"/>
                </a:cubicBezTo>
                <a:lnTo>
                  <a:pt x="0" y="134517"/>
                </a:lnTo>
                <a:close/>
              </a:path>
            </a:pathLst>
          </a:custGeom>
          <a:solidFill>
            <a:srgbClr val="336600"/>
          </a:solidFill>
          <a:ln>
            <a:solidFill>
              <a:schemeClr val="bg2"/>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07979" tIns="107979" rIns="107979" bIns="107979" numCol="1" spcCol="1270" anchor="ctr" anchorCtr="0">
            <a:noAutofit/>
          </a:bodyPr>
          <a:lstStyle/>
          <a:p>
            <a:pPr marL="182880"/>
            <a:r>
              <a:rPr lang="fr-FR" sz="1520">
                <a:solidFill>
                  <a:srgbClr val="FFFFFF"/>
                </a:solidFill>
                <a:latin typeface="Arial" charset="0"/>
                <a:ea typeface="Arial" charset="0"/>
                <a:cs typeface="Arial" charset="0"/>
              </a:rPr>
              <a:t>Branche de club</a:t>
            </a:r>
          </a:p>
        </p:txBody>
      </p:sp>
    </p:spTree>
    <p:extLst>
      <p:ext uri="{BB962C8B-B14F-4D97-AF65-F5344CB8AC3E}">
        <p14:creationId xmlns:p14="http://schemas.microsoft.com/office/powerpoint/2010/main" val="46951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p:tmAbs val="0"/>
                                  </p:iterate>
                                  <p:childTnLst>
                                    <p:set>
                                      <p:cBhvr>
                                        <p:cTn id="6" fill="hold"/>
                                        <p:tgtEl>
                                          <p:spTgt spid="20"/>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dvAuto="0"/>
      <p:bldP spid="23" grpId="0" animBg="1"/>
      <p:bldP spid="24"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2"/>
          </p:nvPr>
        </p:nvSpPr>
        <p:spPr>
          <a:xfrm>
            <a:off x="2895600" y="1828800"/>
            <a:ext cx="6209629" cy="1828800"/>
          </a:xfrm>
        </p:spPr>
        <p:txBody>
          <a:bodyPr/>
          <a:lstStyle/>
          <a:p>
            <a:r>
              <a:rPr lang="fr-FR" dirty="0"/>
              <a:t>Étapes de la </a:t>
            </a:r>
          </a:p>
          <a:p>
            <a:r>
              <a:rPr lang="fr-FR" dirty="0"/>
              <a:t>création d’un club</a:t>
            </a:r>
          </a:p>
        </p:txBody>
      </p:sp>
    </p:spTree>
    <p:extLst>
      <p:ext uri="{BB962C8B-B14F-4D97-AF65-F5344CB8AC3E}">
        <p14:creationId xmlns:p14="http://schemas.microsoft.com/office/powerpoint/2010/main" val="2535607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ackground - Solid">
            <a:extLst>
              <a:ext uri="{FF2B5EF4-FFF2-40B4-BE49-F238E27FC236}">
                <a16:creationId xmlns:a16="http://schemas.microsoft.com/office/drawing/2014/main" id="{26686E2C-7ED9-1544-816E-ED77CB499B76}"/>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lt1">
                  <a:alpha val="44000"/>
                </a:schemeClr>
              </a:solidFill>
            </a:endParaRPr>
          </a:p>
        </p:txBody>
      </p:sp>
      <p:sp>
        <p:nvSpPr>
          <p:cNvPr id="24" name="Freeform 23">
            <a:extLst>
              <a:ext uri="{FF2B5EF4-FFF2-40B4-BE49-F238E27FC236}">
                <a16:creationId xmlns:a16="http://schemas.microsoft.com/office/drawing/2014/main" id="{E39E4B24-8DD0-8746-989F-ADE4C1B100E8}"/>
              </a:ext>
            </a:extLst>
          </p:cNvPr>
          <p:cNvSpPr/>
          <p:nvPr/>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a:solidFill>
                <a:schemeClr val="lt1">
                  <a:alpha val="44000"/>
                </a:schemeClr>
              </a:solidFill>
            </a:endParaRPr>
          </a:p>
        </p:txBody>
      </p:sp>
      <p:grpSp>
        <p:nvGrpSpPr>
          <p:cNvPr id="2" name="Group 1">
            <a:extLst>
              <a:ext uri="{FF2B5EF4-FFF2-40B4-BE49-F238E27FC236}">
                <a16:creationId xmlns:a16="http://schemas.microsoft.com/office/drawing/2014/main" id="{04565E04-6750-604C-B216-14F6DB223BE5}"/>
              </a:ext>
            </a:extLst>
          </p:cNvPr>
          <p:cNvGrpSpPr/>
          <p:nvPr/>
        </p:nvGrpSpPr>
        <p:grpSpPr>
          <a:xfrm>
            <a:off x="4955038" y="0"/>
            <a:ext cx="1677492" cy="6858000"/>
            <a:chOff x="3697870" y="0"/>
            <a:chExt cx="1677492" cy="6858000"/>
          </a:xfrm>
        </p:grpSpPr>
        <p:sp>
          <p:nvSpPr>
            <p:cNvPr id="17" name="Freeform 16">
              <a:extLst>
                <a:ext uri="{FF2B5EF4-FFF2-40B4-BE49-F238E27FC236}">
                  <a16:creationId xmlns:a16="http://schemas.microsoft.com/office/drawing/2014/main" id="{0ABA8735-21A0-D941-BAFF-2C6DFDE50D15}"/>
                </a:ext>
              </a:extLst>
            </p:cNvPr>
            <p:cNvSpPr/>
            <p:nvPr/>
          </p:nvSpPr>
          <p:spPr>
            <a:xfrm>
              <a:off x="3697870"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a:solidFill>
                  <a:schemeClr val="lt1">
                    <a:alpha val="44000"/>
                  </a:schemeClr>
                </a:solidFill>
              </a:endParaRPr>
            </a:p>
          </p:txBody>
        </p:sp>
        <p:sp>
          <p:nvSpPr>
            <p:cNvPr id="19" name="Freeform 18">
              <a:extLst>
                <a:ext uri="{FF2B5EF4-FFF2-40B4-BE49-F238E27FC236}">
                  <a16:creationId xmlns:a16="http://schemas.microsoft.com/office/drawing/2014/main" id="{1AABB41B-29AE-AA4C-A273-97195EE7BD4E}"/>
                </a:ext>
              </a:extLst>
            </p:cNvPr>
            <p:cNvSpPr/>
            <p:nvPr/>
          </p:nvSpPr>
          <p:spPr>
            <a:xfrm>
              <a:off x="4014393"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a:solidFill>
                  <a:schemeClr val="lt1">
                    <a:alpha val="44000"/>
                  </a:schemeClr>
                </a:solidFill>
              </a:endParaRPr>
            </a:p>
          </p:txBody>
        </p:sp>
      </p:grpSp>
      <p:sp>
        <p:nvSpPr>
          <p:cNvPr id="26" name="Body Copy">
            <a:extLst>
              <a:ext uri="{FF2B5EF4-FFF2-40B4-BE49-F238E27FC236}">
                <a16:creationId xmlns:a16="http://schemas.microsoft.com/office/drawing/2014/main" id="{2E50E5EB-D1FE-7D49-B16E-C5870ABEC04F}"/>
              </a:ext>
            </a:extLst>
          </p:cNvPr>
          <p:cNvSpPr txBox="1">
            <a:spLocks/>
          </p:cNvSpPr>
          <p:nvPr/>
        </p:nvSpPr>
        <p:spPr>
          <a:xfrm>
            <a:off x="6826823" y="897225"/>
            <a:ext cx="4914756" cy="3517332"/>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buClr>
                <a:schemeClr val="tx1"/>
              </a:buClr>
              <a:buSzPct val="100000"/>
              <a:buFont typeface="Wingdings" panose="05000000000000000000" pitchFamily="2" charset="2"/>
              <a:buChar char="Ø"/>
            </a:pPr>
            <a:r>
              <a:rPr lang="fr-FR" dirty="0">
                <a:solidFill>
                  <a:srgbClr val="0D2240"/>
                </a:solidFill>
                <a:latin typeface="Arial" charset="0"/>
                <a:ea typeface="Arial" charset="0"/>
                <a:cs typeface="Arial" charset="0"/>
              </a:rPr>
              <a:t>Nouveaux Lions Club</a:t>
            </a:r>
          </a:p>
          <a:p>
            <a:pPr marL="861999" lvl="1" indent="-342900">
              <a:buClr>
                <a:schemeClr val="tx1"/>
              </a:buClr>
              <a:buSzPct val="100000"/>
              <a:buFont typeface="Wingdings" panose="05000000000000000000" pitchFamily="2" charset="2"/>
              <a:buChar char="Ø"/>
            </a:pPr>
            <a:r>
              <a:rPr lang="fr-FR" dirty="0">
                <a:solidFill>
                  <a:srgbClr val="0D2240"/>
                </a:solidFill>
                <a:latin typeface="Arial" charset="0"/>
                <a:ea typeface="Arial" charset="0"/>
                <a:cs typeface="Arial" charset="0"/>
              </a:rPr>
              <a:t>20 membres fondateurs</a:t>
            </a:r>
          </a:p>
          <a:p>
            <a:pPr marL="861999" lvl="1" indent="-342900">
              <a:buClr>
                <a:schemeClr val="tx1"/>
              </a:buClr>
              <a:buSzPct val="100000"/>
              <a:buFont typeface="Wingdings" panose="05000000000000000000" pitchFamily="2" charset="2"/>
              <a:buChar char="Ø"/>
            </a:pPr>
            <a:r>
              <a:rPr lang="fr-FR" dirty="0">
                <a:solidFill>
                  <a:srgbClr val="0D2240"/>
                </a:solidFill>
                <a:latin typeface="Arial" charset="0"/>
                <a:ea typeface="Arial" charset="0"/>
                <a:cs typeface="Arial" charset="0"/>
              </a:rPr>
              <a:t>Accord du gouverneur de district</a:t>
            </a:r>
          </a:p>
          <a:p>
            <a:pPr marL="861999" lvl="1" indent="-342900">
              <a:buClr>
                <a:schemeClr val="tx1"/>
              </a:buClr>
              <a:buSzPct val="100000"/>
              <a:buFont typeface="Wingdings" panose="05000000000000000000" pitchFamily="2" charset="2"/>
              <a:buChar char="Ø"/>
            </a:pPr>
            <a:r>
              <a:rPr lang="fr-FR" dirty="0">
                <a:solidFill>
                  <a:srgbClr val="0D2240"/>
                </a:solidFill>
                <a:latin typeface="Arial" charset="0"/>
                <a:ea typeface="Arial" charset="0"/>
                <a:cs typeface="Arial" charset="0"/>
              </a:rPr>
              <a:t>Frais de charte et de certification</a:t>
            </a:r>
          </a:p>
          <a:p>
            <a:pPr marL="861999" lvl="1" indent="-342900">
              <a:buClr>
                <a:schemeClr val="tx1"/>
              </a:buClr>
              <a:buSzPct val="100000"/>
              <a:buFont typeface="Wingdings" panose="05000000000000000000" pitchFamily="2" charset="2"/>
              <a:buChar char="Ø"/>
            </a:pPr>
            <a:r>
              <a:rPr lang="fr-FR" dirty="0">
                <a:solidFill>
                  <a:srgbClr val="0D2240"/>
                </a:solidFill>
                <a:latin typeface="Arial" charset="0"/>
                <a:ea typeface="Arial" charset="0"/>
                <a:cs typeface="Arial" charset="0"/>
              </a:rPr>
              <a:t>Parrain</a:t>
            </a:r>
          </a:p>
          <a:p>
            <a:pPr marL="861999" lvl="1" indent="-342900">
              <a:buClr>
                <a:schemeClr val="tx1"/>
              </a:buClr>
              <a:buSzPct val="100000"/>
              <a:buFont typeface="Wingdings" panose="05000000000000000000" pitchFamily="2" charset="2"/>
              <a:buChar char="Ø"/>
            </a:pPr>
            <a:r>
              <a:rPr lang="fr-FR" dirty="0">
                <a:solidFill>
                  <a:srgbClr val="0D2240"/>
                </a:solidFill>
                <a:latin typeface="Arial" charset="0"/>
                <a:ea typeface="Arial" charset="0"/>
                <a:cs typeface="Arial" charset="0"/>
              </a:rPr>
              <a:t>Demande de charte dûment remplie</a:t>
            </a:r>
          </a:p>
          <a:p>
            <a:pPr marL="861999" lvl="1" indent="-342900">
              <a:buClr>
                <a:schemeClr val="tx1"/>
              </a:buClr>
              <a:buSzPct val="100000"/>
              <a:buFont typeface="Wingdings" panose="05000000000000000000" pitchFamily="2" charset="2"/>
              <a:buChar char="Ø"/>
            </a:pPr>
            <a:r>
              <a:rPr lang="fr-FR" dirty="0">
                <a:solidFill>
                  <a:srgbClr val="0D2240"/>
                </a:solidFill>
                <a:latin typeface="Arial" charset="0"/>
                <a:ea typeface="Arial" charset="0"/>
                <a:cs typeface="Arial" charset="0"/>
              </a:rPr>
              <a:t>Numéro d’identification employé (États-Unis uniquement)</a:t>
            </a:r>
          </a:p>
          <a:p>
            <a:pPr marL="861999" lvl="1" indent="-342900">
              <a:buClr>
                <a:schemeClr val="tx1"/>
              </a:buClr>
              <a:buSzPct val="100000"/>
              <a:buFont typeface="Wingdings" panose="05000000000000000000" pitchFamily="2" charset="2"/>
              <a:buChar char="Ø"/>
            </a:pPr>
            <a:endParaRPr lang="en-US" kern="0" dirty="0">
              <a:solidFill>
                <a:srgbClr val="0D2240"/>
              </a:solidFill>
              <a:latin typeface="Arial" charset="0"/>
              <a:ea typeface="Arial" charset="0"/>
              <a:cs typeface="Arial" charset="0"/>
            </a:endParaRPr>
          </a:p>
          <a:p>
            <a:pPr marL="342900" indent="-342900">
              <a:buClr>
                <a:schemeClr val="tx1"/>
              </a:buClr>
              <a:buSzPct val="100000"/>
              <a:buFont typeface="Wingdings" panose="05000000000000000000" pitchFamily="2" charset="2"/>
              <a:buChar char="Ø"/>
            </a:pPr>
            <a:r>
              <a:rPr lang="fr-FR" dirty="0">
                <a:solidFill>
                  <a:srgbClr val="0D2240"/>
                </a:solidFill>
                <a:latin typeface="Arial" charset="0"/>
                <a:ea typeface="Arial" charset="0"/>
                <a:cs typeface="Arial" charset="0"/>
              </a:rPr>
              <a:t>Branche de club</a:t>
            </a:r>
          </a:p>
          <a:p>
            <a:pPr marL="861999" lvl="1" indent="-342900">
              <a:buClr>
                <a:schemeClr val="tx1"/>
              </a:buClr>
              <a:buSzPct val="100000"/>
              <a:buFont typeface="Wingdings" panose="05000000000000000000" pitchFamily="2" charset="2"/>
              <a:buChar char="Ø"/>
            </a:pPr>
            <a:r>
              <a:rPr lang="fr-FR" dirty="0">
                <a:solidFill>
                  <a:srgbClr val="0D2240"/>
                </a:solidFill>
                <a:latin typeface="Arial" charset="0"/>
                <a:ea typeface="Arial" charset="0"/>
                <a:cs typeface="Arial" charset="0"/>
              </a:rPr>
              <a:t>Cinq membres de branche</a:t>
            </a:r>
          </a:p>
          <a:p>
            <a:pPr marL="861999" lvl="1" indent="-342900">
              <a:buClr>
                <a:schemeClr val="tx1"/>
              </a:buClr>
              <a:buSzPct val="100000"/>
              <a:buFont typeface="Wingdings" panose="05000000000000000000" pitchFamily="2" charset="2"/>
              <a:buChar char="Ø"/>
            </a:pPr>
            <a:r>
              <a:rPr lang="fr-FR" dirty="0">
                <a:solidFill>
                  <a:srgbClr val="0D2240"/>
                </a:solidFill>
                <a:latin typeface="Arial" charset="0"/>
                <a:ea typeface="Arial" charset="0"/>
                <a:cs typeface="Arial" charset="0"/>
              </a:rPr>
              <a:t>Un président, secrétaire et trésorier élus.</a:t>
            </a:r>
          </a:p>
          <a:p>
            <a:pPr marL="861999" lvl="1" indent="-342900">
              <a:buClr>
                <a:schemeClr val="tx1"/>
              </a:buClr>
              <a:buSzPct val="100000"/>
              <a:buFont typeface="Wingdings" panose="05000000000000000000" pitchFamily="2" charset="2"/>
              <a:buChar char="Ø"/>
            </a:pPr>
            <a:r>
              <a:rPr lang="fr-FR" dirty="0">
                <a:solidFill>
                  <a:srgbClr val="0D2240"/>
                </a:solidFill>
                <a:latin typeface="Arial" charset="0"/>
                <a:ea typeface="Arial" charset="0"/>
                <a:cs typeface="Arial" charset="0"/>
              </a:rPr>
              <a:t>Accord du club parent </a:t>
            </a:r>
          </a:p>
          <a:p>
            <a:pPr marL="861999" lvl="1" indent="-342900">
              <a:buClr>
                <a:schemeClr val="tx1"/>
              </a:buClr>
              <a:buSzPct val="100000"/>
              <a:buFont typeface="Wingdings" panose="05000000000000000000" pitchFamily="2" charset="2"/>
              <a:buChar char="Ø"/>
            </a:pPr>
            <a:r>
              <a:rPr lang="fr-FR" dirty="0">
                <a:solidFill>
                  <a:srgbClr val="0D2240"/>
                </a:solidFill>
                <a:latin typeface="Arial" charset="0"/>
                <a:ea typeface="Arial" charset="0"/>
                <a:cs typeface="Arial" charset="0"/>
              </a:rPr>
              <a:t>Formulaire dûment rempli</a:t>
            </a:r>
            <a:br>
              <a:rPr lang="fr-FR" dirty="0">
                <a:solidFill>
                  <a:srgbClr val="0D2240"/>
                </a:solidFill>
                <a:latin typeface="Arial" charset="0"/>
                <a:ea typeface="Arial" charset="0"/>
                <a:cs typeface="Arial" charset="0"/>
              </a:rPr>
            </a:br>
            <a:endParaRPr lang="fr-FR" dirty="0">
              <a:solidFill>
                <a:srgbClr val="0D2240"/>
              </a:solidFill>
              <a:latin typeface="Arial" charset="0"/>
              <a:ea typeface="Arial" charset="0"/>
              <a:cs typeface="Arial" charset="0"/>
            </a:endParaRPr>
          </a:p>
          <a:p>
            <a:pPr marL="342900" indent="-342900">
              <a:buClr>
                <a:srgbClr val="EBB700"/>
              </a:buClr>
              <a:buSzPct val="100000"/>
              <a:buFont typeface="Lucida Grande" panose="020B0600040502020204" pitchFamily="34" charset="0"/>
              <a:buChar char="▶"/>
            </a:pPr>
            <a:endParaRPr lang="en-US" kern="0" dirty="0">
              <a:solidFill>
                <a:srgbClr val="0D2240"/>
              </a:solidFill>
              <a:latin typeface="Arial" charset="0"/>
              <a:ea typeface="Arial" charset="0"/>
              <a:cs typeface="Arial" charset="0"/>
            </a:endParaRPr>
          </a:p>
          <a:p>
            <a:pPr marL="861999" lvl="1" indent="-342900">
              <a:buClr>
                <a:srgbClr val="EBB700"/>
              </a:buClr>
              <a:buSzPct val="100000"/>
              <a:buFont typeface="Lucida Grande" panose="020B0600040502020204" pitchFamily="34" charset="0"/>
              <a:buChar char="▶"/>
            </a:pPr>
            <a:endParaRPr lang="en-US" kern="0" dirty="0">
              <a:solidFill>
                <a:srgbClr val="0D2240"/>
              </a:solidFill>
              <a:latin typeface="Arial" charset="0"/>
              <a:ea typeface="Arial" charset="0"/>
              <a:cs typeface="Arial" charset="0"/>
            </a:endParaRPr>
          </a:p>
          <a:p>
            <a:pPr marL="342900" indent="-342900">
              <a:buClr>
                <a:srgbClr val="EBB700"/>
              </a:buClr>
              <a:buSzPct val="100000"/>
              <a:buFont typeface="Lucida Grande" panose="020B0600040502020204" pitchFamily="34" charset="0"/>
              <a:buChar char="▶"/>
            </a:pPr>
            <a:endParaRPr lang="en-US" kern="0" dirty="0">
              <a:solidFill>
                <a:srgbClr val="0D2240"/>
              </a:solidFill>
              <a:latin typeface="Arial" charset="0"/>
              <a:ea typeface="Arial" charset="0"/>
              <a:cs typeface="Arial" charset="0"/>
            </a:endParaRPr>
          </a:p>
          <a:p>
            <a:pPr marL="342900" indent="-342900">
              <a:buClr>
                <a:srgbClr val="EBB700"/>
              </a:buClr>
              <a:buSzPct val="100000"/>
              <a:buFont typeface="Lucida Grande" panose="020B0600040502020204" pitchFamily="34" charset="0"/>
              <a:buChar char="▶"/>
            </a:pPr>
            <a:endParaRPr lang="en-US" kern="0" dirty="0">
              <a:solidFill>
                <a:srgbClr val="0D2240"/>
              </a:solidFill>
              <a:latin typeface="Arial" charset="0"/>
              <a:ea typeface="Arial" charset="0"/>
              <a:cs typeface="Arial" charset="0"/>
            </a:endParaRPr>
          </a:p>
          <a:p>
            <a:pPr marL="342900" indent="-342900">
              <a:buClr>
                <a:srgbClr val="EBB700"/>
              </a:buClr>
              <a:buSzPct val="100000"/>
              <a:buFont typeface="Lucida Grande" panose="020B0600040502020204" pitchFamily="34" charset="0"/>
              <a:buChar char="▶"/>
            </a:pPr>
            <a:endParaRPr lang="en-US" kern="0" dirty="0">
              <a:solidFill>
                <a:srgbClr val="0D2240"/>
              </a:solidFill>
              <a:latin typeface="Arial" charset="0"/>
              <a:ea typeface="Arial" charset="0"/>
              <a:cs typeface="Arial" charset="0"/>
            </a:endParaRPr>
          </a:p>
          <a:p>
            <a:pPr marL="342900" indent="-342900">
              <a:buClr>
                <a:srgbClr val="EBB700"/>
              </a:buClr>
              <a:buSzPct val="100000"/>
              <a:buFont typeface="Lucida Grande" panose="020B0600040502020204" pitchFamily="34" charset="0"/>
              <a:buChar char="▶"/>
            </a:pPr>
            <a:endParaRPr lang="en-US" kern="0" dirty="0">
              <a:solidFill>
                <a:srgbClr val="0D2240"/>
              </a:solidFill>
              <a:latin typeface="Arial" charset="0"/>
              <a:ea typeface="Arial" charset="0"/>
              <a:cs typeface="Arial" charset="0"/>
            </a:endParaRPr>
          </a:p>
          <a:p>
            <a:pPr marL="342900" indent="-342900">
              <a:buClr>
                <a:srgbClr val="EBB700"/>
              </a:buClr>
              <a:buSzPct val="100000"/>
              <a:buFont typeface="Lucida Grande" panose="020B0600040502020204" pitchFamily="34" charset="0"/>
              <a:buChar char="▶"/>
            </a:pPr>
            <a:endParaRPr lang="en-US" kern="0" dirty="0">
              <a:solidFill>
                <a:srgbClr val="0D2240"/>
              </a:solidFill>
              <a:latin typeface="Arial" charset="0"/>
              <a:ea typeface="Arial" charset="0"/>
              <a:cs typeface="Arial" charset="0"/>
            </a:endParaRPr>
          </a:p>
        </p:txBody>
      </p:sp>
      <p:sp>
        <p:nvSpPr>
          <p:cNvPr id="25" name="Large #">
            <a:extLst>
              <a:ext uri="{FF2B5EF4-FFF2-40B4-BE49-F238E27FC236}">
                <a16:creationId xmlns:a16="http://schemas.microsoft.com/office/drawing/2014/main" id="{2E20D425-63F8-344E-9EAF-9DA816EF30EC}"/>
              </a:ext>
            </a:extLst>
          </p:cNvPr>
          <p:cNvSpPr txBox="1"/>
          <p:nvPr/>
        </p:nvSpPr>
        <p:spPr>
          <a:xfrm>
            <a:off x="179053" y="2451702"/>
            <a:ext cx="5092507" cy="990207"/>
          </a:xfrm>
          <a:prstGeom prst="rect">
            <a:avLst/>
          </a:prstGeom>
          <a:noFill/>
        </p:spPr>
        <p:txBody>
          <a:bodyPr wrap="square" rtlCol="0" anchor="b">
            <a:spAutoFit/>
          </a:bodyPr>
          <a:lstStyle/>
          <a:p>
            <a:pPr algn="ctr">
              <a:lnSpc>
                <a:spcPts val="8000"/>
              </a:lnSpc>
            </a:pPr>
            <a:r>
              <a:rPr lang="fr-FR" sz="4400" b="1">
                <a:solidFill>
                  <a:schemeClr val="bg1"/>
                </a:solidFill>
                <a:latin typeface="Arial" panose="020B0604020202020204" pitchFamily="34" charset="0"/>
                <a:ea typeface="Arial" charset="0"/>
                <a:cs typeface="Arial" panose="020B0604020202020204" pitchFamily="34" charset="0"/>
              </a:rPr>
              <a:t>Lignes de conduite </a:t>
            </a:r>
          </a:p>
        </p:txBody>
      </p:sp>
      <p:sp>
        <p:nvSpPr>
          <p:cNvPr id="28" name="Rectangle 27">
            <a:extLst>
              <a:ext uri="{FF2B5EF4-FFF2-40B4-BE49-F238E27FC236}">
                <a16:creationId xmlns:a16="http://schemas.microsoft.com/office/drawing/2014/main" id="{1F2A9514-7C35-AB43-B22D-AC06B53DD328}"/>
              </a:ext>
            </a:extLst>
          </p:cNvPr>
          <p:cNvSpPr/>
          <p:nvPr/>
        </p:nvSpPr>
        <p:spPr>
          <a:xfrm rot="5400000">
            <a:off x="2607323" y="1564584"/>
            <a:ext cx="185822" cy="406708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2" name="Page Number - Blue">
            <a:extLst>
              <a:ext uri="{FF2B5EF4-FFF2-40B4-BE49-F238E27FC236}">
                <a16:creationId xmlns:a16="http://schemas.microsoft.com/office/drawing/2014/main" id="{9EF8C11C-B97D-B04F-8EC2-671F9B1B84DF}"/>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8</a:t>
            </a:fld>
            <a:endParaRPr lang="en-US" sz="1000">
              <a:solidFill>
                <a:srgbClr val="00338D"/>
              </a:solidFill>
            </a:endParaRPr>
          </a:p>
        </p:txBody>
      </p:sp>
      <p:pic>
        <p:nvPicPr>
          <p:cNvPr id="11" name="Picture 10">
            <a:extLst>
              <a:ext uri="{FF2B5EF4-FFF2-40B4-BE49-F238E27FC236}">
                <a16:creationId xmlns:a16="http://schemas.microsoft.com/office/drawing/2014/main" id="{E71325D6-7824-F444-951E-D53971D53FB6}"/>
              </a:ext>
            </a:extLst>
          </p:cNvPr>
          <p:cNvPicPr>
            <a:picLocks noChangeAspect="1"/>
          </p:cNvPicPr>
          <p:nvPr/>
        </p:nvPicPr>
        <p:blipFill>
          <a:blip r:embed="rId3"/>
          <a:srcRect/>
          <a:stretch/>
        </p:blipFill>
        <p:spPr>
          <a:xfrm>
            <a:off x="11286103" y="202119"/>
            <a:ext cx="741108" cy="702199"/>
          </a:xfrm>
          <a:prstGeom prst="rect">
            <a:avLst/>
          </a:prstGeom>
        </p:spPr>
      </p:pic>
    </p:spTree>
    <p:extLst>
      <p:ext uri="{BB962C8B-B14F-4D97-AF65-F5344CB8AC3E}">
        <p14:creationId xmlns:p14="http://schemas.microsoft.com/office/powerpoint/2010/main" val="741635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age Number - Blue">
            <a:extLst>
              <a:ext uri="{FF2B5EF4-FFF2-40B4-BE49-F238E27FC236}">
                <a16:creationId xmlns:a16="http://schemas.microsoft.com/office/drawing/2014/main" id="{5B79561B-C68A-9748-BD1F-4B43E431BBAE}"/>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9</a:t>
            </a:fld>
            <a:endParaRPr lang="en-US" sz="1000">
              <a:solidFill>
                <a:srgbClr val="00338D"/>
              </a:solidFill>
            </a:endParaRPr>
          </a:p>
        </p:txBody>
      </p:sp>
      <p:sp>
        <p:nvSpPr>
          <p:cNvPr id="9" name="Text Placeholder 18">
            <a:extLst>
              <a:ext uri="{FF2B5EF4-FFF2-40B4-BE49-F238E27FC236}">
                <a16:creationId xmlns:a16="http://schemas.microsoft.com/office/drawing/2014/main" id="{D1CBEDDB-03BE-AA4B-9E54-07EFF74FFA60}"/>
              </a:ext>
            </a:extLst>
          </p:cNvPr>
          <p:cNvSpPr txBox="1">
            <a:spLocks/>
          </p:cNvSpPr>
          <p:nvPr/>
        </p:nvSpPr>
        <p:spPr>
          <a:xfrm>
            <a:off x="1" y="822115"/>
            <a:ext cx="12192000" cy="445043"/>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fr-FR" sz="4000" dirty="0">
                <a:solidFill>
                  <a:srgbClr val="002060"/>
                </a:solidFill>
                <a:latin typeface="+mn-lt"/>
              </a:rPr>
              <a:t>Processus de création de nouveaux clubs </a:t>
            </a:r>
          </a:p>
        </p:txBody>
      </p:sp>
      <p:sp>
        <p:nvSpPr>
          <p:cNvPr id="21" name="Subhead">
            <a:extLst>
              <a:ext uri="{FF2B5EF4-FFF2-40B4-BE49-F238E27FC236}">
                <a16:creationId xmlns:a16="http://schemas.microsoft.com/office/drawing/2014/main" id="{00BBB288-2ACF-AB4C-8612-32EA35D7576A}"/>
              </a:ext>
            </a:extLst>
          </p:cNvPr>
          <p:cNvSpPr txBox="1">
            <a:spLocks/>
          </p:cNvSpPr>
          <p:nvPr/>
        </p:nvSpPr>
        <p:spPr>
          <a:xfrm>
            <a:off x="540541" y="1930012"/>
            <a:ext cx="11193138" cy="582384"/>
          </a:xfrm>
          <a:prstGeom prst="rect">
            <a:avLst/>
          </a:prstGeom>
        </p:spPr>
        <p:txBody>
          <a:bodyPr anchor="t"/>
          <a:lstStyle>
            <a:lvl1pPr marL="0" indent="0" algn="ctr" rtl="0" eaLnBrk="1" fontAlgn="base" hangingPunct="1">
              <a:lnSpc>
                <a:spcPct val="105000"/>
              </a:lnSpc>
              <a:spcBef>
                <a:spcPct val="20000"/>
              </a:spcBef>
              <a:spcAft>
                <a:spcPts val="600"/>
              </a:spcAft>
              <a:buFont typeface="Arial" pitchFamily="34" charset="0"/>
              <a:buNone/>
              <a:defRPr sz="1800" b="0">
                <a:solidFill>
                  <a:schemeClr val="accent6">
                    <a:lumMod val="50000"/>
                    <a:lumOff val="50000"/>
                  </a:schemeClr>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fr-FR" sz="2600" dirty="0">
                <a:solidFill>
                  <a:schemeClr val="tx1"/>
                </a:solidFill>
                <a:latin typeface="+mn-lt"/>
                <a:ea typeface="Arial" charset="0"/>
                <a:cs typeface="Arial" charset="0"/>
              </a:rPr>
              <a:t>Les 10 étapes suivantes sont la clé d’une création de club :</a:t>
            </a:r>
          </a:p>
        </p:txBody>
      </p:sp>
      <p:sp>
        <p:nvSpPr>
          <p:cNvPr id="22" name="Rectangle 21">
            <a:extLst>
              <a:ext uri="{FF2B5EF4-FFF2-40B4-BE49-F238E27FC236}">
                <a16:creationId xmlns:a16="http://schemas.microsoft.com/office/drawing/2014/main" id="{F32ECD31-0C39-A848-877F-3FAEF435A8D9}"/>
              </a:ext>
            </a:extLst>
          </p:cNvPr>
          <p:cNvSpPr/>
          <p:nvPr/>
        </p:nvSpPr>
        <p:spPr>
          <a:xfrm>
            <a:off x="4724398" y="1550131"/>
            <a:ext cx="2743200"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pic>
        <p:nvPicPr>
          <p:cNvPr id="10" name="Picture 9">
            <a:extLst>
              <a:ext uri="{FF2B5EF4-FFF2-40B4-BE49-F238E27FC236}">
                <a16:creationId xmlns:a16="http://schemas.microsoft.com/office/drawing/2014/main" id="{0061B016-A627-B54B-B7E1-E6DF05AAB3A8}"/>
              </a:ext>
            </a:extLst>
          </p:cNvPr>
          <p:cNvPicPr>
            <a:picLocks noChangeAspect="1"/>
          </p:cNvPicPr>
          <p:nvPr/>
        </p:nvPicPr>
        <p:blipFill>
          <a:blip r:embed="rId3"/>
          <a:srcRect/>
          <a:stretch/>
        </p:blipFill>
        <p:spPr>
          <a:xfrm>
            <a:off x="11118694" y="143764"/>
            <a:ext cx="836923" cy="836923"/>
          </a:xfrm>
          <a:prstGeom prst="rect">
            <a:avLst/>
          </a:prstGeom>
        </p:spPr>
      </p:pic>
      <p:graphicFrame>
        <p:nvGraphicFramePr>
          <p:cNvPr id="19" name="Diagram 18">
            <a:extLst>
              <a:ext uri="{FF2B5EF4-FFF2-40B4-BE49-F238E27FC236}">
                <a16:creationId xmlns:a16="http://schemas.microsoft.com/office/drawing/2014/main" id="{1960B52E-E32F-D84D-9A8D-2B6CCB3FD52C}"/>
              </a:ext>
            </a:extLst>
          </p:cNvPr>
          <p:cNvGraphicFramePr/>
          <p:nvPr>
            <p:extLst>
              <p:ext uri="{D42A27DB-BD31-4B8C-83A1-F6EECF244321}">
                <p14:modId xmlns:p14="http://schemas.microsoft.com/office/powerpoint/2010/main" val="2160369904"/>
              </p:ext>
            </p:extLst>
          </p:nvPr>
        </p:nvGraphicFramePr>
        <p:xfrm>
          <a:off x="205914" y="2616135"/>
          <a:ext cx="11886074" cy="18135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4" name="Diagram 13">
            <a:extLst>
              <a:ext uri="{FF2B5EF4-FFF2-40B4-BE49-F238E27FC236}">
                <a16:creationId xmlns:a16="http://schemas.microsoft.com/office/drawing/2014/main" id="{9A6A37C5-67FA-4FE0-BFA0-9B4FA792E97F}"/>
              </a:ext>
            </a:extLst>
          </p:cNvPr>
          <p:cNvGraphicFramePr/>
          <p:nvPr>
            <p:extLst>
              <p:ext uri="{D42A27DB-BD31-4B8C-83A1-F6EECF244321}">
                <p14:modId xmlns:p14="http://schemas.microsoft.com/office/powerpoint/2010/main" val="1585397533"/>
              </p:ext>
            </p:extLst>
          </p:nvPr>
        </p:nvGraphicFramePr>
        <p:xfrm>
          <a:off x="205914" y="4482192"/>
          <a:ext cx="11886074" cy="181358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838051882"/>
      </p:ext>
    </p:extLst>
  </p:cSld>
  <p:clrMapOvr>
    <a:masterClrMapping/>
  </p:clrMapOvr>
</p:sld>
</file>

<file path=ppt/theme/theme1.xml><?xml version="1.0" encoding="utf-8"?>
<a:theme xmlns:a="http://schemas.openxmlformats.org/drawingml/2006/main" name="Blue Page Number">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hite Page Number">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o Page Number">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LongProperties xmlns="http://schemas.microsoft.com/office/2006/metadata/longProperties"/>
</file>

<file path=customXml/item5.xml><?xml version="1.0" encoding="utf-8"?>
<ct:contentTypeSchema xmlns:ct="http://schemas.microsoft.com/office/2006/metadata/contentType" xmlns:ma="http://schemas.microsoft.com/office/2006/metadata/properties/metaAttributes" ct:_="" ma:_="" ma:contentTypeName="Document" ma:contentTypeID="0x010100575A8D4EDE643945BAA82E38DD69E065" ma:contentTypeVersion="3" ma:contentTypeDescription="Create a new document." ma:contentTypeScope="" ma:versionID="9b02c1e8987dd280cc01bc84d3c16527">
  <xsd:schema xmlns:xsd="http://www.w3.org/2001/XMLSchema" xmlns:xs="http://www.w3.org/2001/XMLSchema" xmlns:p="http://schemas.microsoft.com/office/2006/metadata/properties" xmlns:ns2="a7495015-d16d-4dd1-a72f-488cd8119f34" targetNamespace="http://schemas.microsoft.com/office/2006/metadata/properties" ma:root="true" ma:fieldsID="b78db394faa2d7461e33401fde30deec" ns2:_="">
    <xsd:import namespace="a7495015-d16d-4dd1-a72f-488cd8119f3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95015-d16d-4dd1-a72f-488cd8119f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A8C181-E056-415E-9B59-40F04FA43837}">
  <ds:schemaRefs>
    <ds:schemaRef ds:uri="http://schemas.microsoft.com/office/2006/documentManagement/types"/>
    <ds:schemaRef ds:uri="http://schemas.microsoft.com/office/2006/metadata/properties"/>
    <ds:schemaRef ds:uri="a7495015-d16d-4dd1-a72f-488cd8119f34"/>
    <ds:schemaRef ds:uri="http://purl.org/dc/elements/1.1/"/>
    <ds:schemaRef ds:uri="http://schemas.openxmlformats.org/package/2006/metadata/core-properties"/>
    <ds:schemaRef ds:uri="http://purl.org/dc/terms/"/>
    <ds:schemaRef ds:uri="http://www.w3.org/XML/1998/namespace"/>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74C6324C-4351-4A54-A5CC-A482A4792C6C}">
  <ds:schemaRefs>
    <ds:schemaRef ds:uri="http://schemas.microsoft.com/sharepoint/v3/contenttype/forms"/>
  </ds:schemaRefs>
</ds:datastoreItem>
</file>

<file path=customXml/itemProps3.xml><?xml version="1.0" encoding="utf-8"?>
<ds:datastoreItem xmlns:ds="http://schemas.openxmlformats.org/officeDocument/2006/customXml" ds:itemID="{B82C1470-9FF8-4C48-A872-BCD0DE68C023}">
  <ds:schemaRefs>
    <ds:schemaRef ds:uri="http://schemas.microsoft.com/sharepoint/events"/>
  </ds:schemaRefs>
</ds:datastoreItem>
</file>

<file path=customXml/itemProps4.xml><?xml version="1.0" encoding="utf-8"?>
<ds:datastoreItem xmlns:ds="http://schemas.openxmlformats.org/officeDocument/2006/customXml" ds:itemID="{8C1FB9C5-FCF7-40CA-B88F-2FCAC75B8805}">
  <ds:schemaRefs>
    <ds:schemaRef ds:uri="http://schemas.microsoft.com/office/2006/metadata/longProperties"/>
  </ds:schemaRefs>
</ds:datastoreItem>
</file>

<file path=customXml/itemProps5.xml><?xml version="1.0" encoding="utf-8"?>
<ds:datastoreItem xmlns:ds="http://schemas.openxmlformats.org/officeDocument/2006/customXml" ds:itemID="{F65FF038-D687-4170-9B83-093AAB34C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95015-d16d-4dd1-a72f-488cd8119f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Lions_PowerPoint_Template_June2016_Template-1</Template>
  <TotalTime>34693</TotalTime>
  <Words>3114</Words>
  <Application>Microsoft Office PowerPoint</Application>
  <PresentationFormat>Widescreen</PresentationFormat>
  <Paragraphs>518</Paragraphs>
  <Slides>34</Slides>
  <Notes>28</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34</vt:i4>
      </vt:variant>
    </vt:vector>
  </HeadingPairs>
  <TitlesOfParts>
    <vt:vector size="48" baseType="lpstr">
      <vt:lpstr>Arial</vt:lpstr>
      <vt:lpstr>Arial Hebrew Scholar</vt:lpstr>
      <vt:lpstr>Calibri</vt:lpstr>
      <vt:lpstr>Helvetica</vt:lpstr>
      <vt:lpstr>Helvetica Neue</vt:lpstr>
      <vt:lpstr>Lucida Grande</vt:lpstr>
      <vt:lpstr>Open sans</vt:lpstr>
      <vt:lpstr>Segoe UI</vt:lpstr>
      <vt:lpstr>Segoe UI Semibold</vt:lpstr>
      <vt:lpstr>Symbol</vt:lpstr>
      <vt:lpstr>Wingdings</vt:lpstr>
      <vt:lpstr>Blue Page Number</vt:lpstr>
      <vt:lpstr>White Page Number</vt:lpstr>
      <vt:lpstr>No Page Number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 Rechercher les localités offrant des possibilités de développement</vt:lpstr>
      <vt:lpstr>2 :  Constituer votre équipe</vt:lpstr>
      <vt:lpstr>2 : Constituer l’équipe - Création de sous-équipes</vt:lpstr>
      <vt:lpstr>3 : Faire des recherches sur la localité potentielle</vt:lpstr>
      <vt:lpstr>4 :  Promouvoir le nouveau club</vt:lpstr>
      <vt:lpstr>4 :  Promouvoir le nouveau club</vt:lpstr>
      <vt:lpstr>4 :  Promouvoir le nouveau club</vt:lpstr>
      <vt:lpstr>PowerPoint Presentation</vt:lpstr>
      <vt:lpstr>PowerPoint Presentation</vt:lpstr>
      <vt:lpstr>5 : Recruter les membres fondateurs</vt:lpstr>
      <vt:lpstr>5 : Recruter les membres fondateurs</vt:lpstr>
      <vt:lpstr>6 :  Réunion d’information </vt:lpstr>
      <vt:lpstr>6 :  Réunion d’information</vt:lpstr>
      <vt:lpstr>7 :  Réunion d'organisation</vt:lpstr>
      <vt:lpstr>8 :   Création de club</vt:lpstr>
      <vt:lpstr>8 :  Création de club (suite)</vt:lpstr>
      <vt:lpstr>8 :  Création de club (suite)</vt:lpstr>
      <vt:lpstr>9 :  Approbation de la charte</vt:lpstr>
      <vt:lpstr>10 :  Poursuite du développement du club</vt:lpstr>
      <vt:lpstr>PowerPoint Presentation</vt:lpstr>
      <vt:lpstr>PowerPoint Presentation</vt:lpstr>
      <vt:lpstr>PowerPoint Presentation</vt:lpstr>
      <vt:lpstr>PowerPoint Presentation</vt:lpstr>
      <vt:lpstr>PowerPoint Presentation</vt:lpstr>
      <vt:lpstr>PowerPoint Presentation</vt:lpstr>
    </vt:vector>
  </TitlesOfParts>
  <Company>Lions Clubs International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Maurey, Andrea</dc:creator>
  <cp:lastModifiedBy>Gray, Tracy</cp:lastModifiedBy>
  <cp:revision>1261</cp:revision>
  <cp:lastPrinted>2017-06-29T03:55:04Z</cp:lastPrinted>
  <dcterms:created xsi:type="dcterms:W3CDTF">2016-11-15T15:12:50Z</dcterms:created>
  <dcterms:modified xsi:type="dcterms:W3CDTF">2021-10-22T19:18:26Z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2Z733PFY5E2U-163-69</vt:lpwstr>
  </property>
  <property fmtid="{D5CDD505-2E9C-101B-9397-08002B2CF9AE}" pid="3" name="_dlc_DocIdItemGuid">
    <vt:lpwstr>527daf3e-de7e-428b-8481-11904d93cdc4</vt:lpwstr>
  </property>
  <property fmtid="{D5CDD505-2E9C-101B-9397-08002B2CF9AE}" pid="4" name="_dlc_DocIdUrl">
    <vt:lpwstr>http://my.lionsclubs.org/Divisions/PR/_layouts/DocIdRedir.aspx?ID=2Z733PFY5E2U-163-69, 2Z733PFY5E2U-163-69</vt:lpwstr>
  </property>
</Properties>
</file>