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301" r:id="rId36"/>
    <p:sldId id="308" r:id="rId37"/>
    <p:sldId id="294" r:id="rId38"/>
    <p:sldId id="313" r:id="rId39"/>
    <p:sldId id="312" r:id="rId40"/>
    <p:sldId id="292" r:id="rId41"/>
    <p:sldId id="293" r:id="rId42"/>
    <p:sldId id="314" r:id="rId43"/>
    <p:sldId id="295" r:id="rId44"/>
    <p:sldId id="296" r:id="rId45"/>
    <p:sldId id="297" r:id="rId46"/>
    <p:sldId id="310" r:id="rId47"/>
    <p:sldId id="309" r:id="rId48"/>
    <p:sldId id="298" r:id="rId49"/>
    <p:sldId id="299" r:id="rId50"/>
    <p:sldId id="300" r:id="rId5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4" d="100"/>
          <a:sy n="34" d="100"/>
        </p:scale>
        <p:origin x="144"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1143000" y="685800"/>
            <a:ext cx="4572000" cy="3429000"/>
          </a:xfrm>
          <a:prstGeom prst="rect">
            <a:avLst/>
          </a:prstGeom>
        </p:spPr>
        <p:txBody>
          <a:bodyPr/>
          <a:lstStyle/>
          <a:p>
            <a:endParaRPr/>
          </a:p>
        </p:txBody>
      </p:sp>
      <p:sp>
        <p:nvSpPr>
          <p:cNvPr id="187" name="Shape 18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8775912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fr.wikipedia.org/wiki/Organisation_non_gouvernemental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fr.wikipedia.org/wiki/Lion" TargetMode="External"/><Relationship Id="rId3" Type="http://schemas.openxmlformats.org/officeDocument/2006/relationships/hyperlink" Target="http://fr.wikipedia.org/wiki/Melvin_Jones" TargetMode="External"/><Relationship Id="rId7" Type="http://schemas.openxmlformats.org/officeDocument/2006/relationships/hyperlink" Target="http://fr.wikipedia.org/wiki/1917"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fr.wikipedia.org/wiki/Juin_1917" TargetMode="External"/><Relationship Id="rId5" Type="http://schemas.openxmlformats.org/officeDocument/2006/relationships/hyperlink" Target="http://fr.wikipedia.org/wiki/7_juin" TargetMode="External"/><Relationship Id="rId4" Type="http://schemas.openxmlformats.org/officeDocument/2006/relationships/hyperlink" Target="http://fr.wikipedia.org/wiki/Chicago"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fr.wikipedia.org/wiki/Organisation_non_gouvernemental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noRot="1" noChangeAspect="1"/>
          </p:cNvSpPr>
          <p:nvPr>
            <p:ph type="sldImg"/>
          </p:nvPr>
        </p:nvSpPr>
        <p:spPr>
          <a:xfrm>
            <a:off x="381000" y="685800"/>
            <a:ext cx="6096000" cy="3429000"/>
          </a:xfrm>
          <a:prstGeom prst="rect">
            <a:avLst/>
          </a:prstGeom>
        </p:spPr>
        <p:txBody>
          <a:bodyPr/>
          <a:lstStyle/>
          <a:p>
            <a:endParaRPr/>
          </a:p>
        </p:txBody>
      </p:sp>
      <p:sp>
        <p:nvSpPr>
          <p:cNvPr id="348" name="Shape 348"/>
          <p:cNvSpPr>
            <a:spLocks noGrp="1"/>
          </p:cNvSpPr>
          <p:nvPr>
            <p:ph type="body" sz="quarter" idx="1"/>
          </p:nvPr>
        </p:nvSpPr>
        <p:spPr>
          <a:prstGeom prst="rect">
            <a:avLst/>
          </a:prstGeom>
        </p:spPr>
        <p:txBody>
          <a:bodyPr/>
          <a:lstStyle/>
          <a:p>
            <a:pPr defTabSz="914400">
              <a:lnSpc>
                <a:spcPct val="100000"/>
              </a:lnSpc>
              <a:spcBef>
                <a:spcPts val="400"/>
              </a:spcBef>
              <a:defRPr sz="1300">
                <a:latin typeface="Calibri"/>
                <a:ea typeface="Calibri"/>
                <a:cs typeface="Calibri"/>
                <a:sym typeface="Calibri"/>
              </a:defRPr>
            </a:pPr>
            <a:r>
              <a:t>Le Lions International est une </a:t>
            </a:r>
            <a:r>
              <a:rPr u="sng">
                <a:solidFill>
                  <a:srgbClr val="0000FF"/>
                </a:solidFill>
                <a:uFill>
                  <a:solidFill>
                    <a:srgbClr val="0000FF"/>
                  </a:solidFill>
                </a:uFill>
                <a:hlinkClick r:id="rId3"/>
              </a:rPr>
              <a:t>Organisation Non Gouvernementale (ONG)</a:t>
            </a:r>
            <a:r>
              <a:t> reconnue à ce titre et dispose d’un siège à l’ONU, à l’UNESCO et à l’UNICEF, à l’OMS, à la FAO et au Conseil de l’Europe.</a:t>
            </a:r>
          </a:p>
        </p:txBody>
      </p:sp>
    </p:spTree>
    <p:extLst>
      <p:ext uri="{BB962C8B-B14F-4D97-AF65-F5344CB8AC3E}">
        <p14:creationId xmlns:p14="http://schemas.microsoft.com/office/powerpoint/2010/main" val="4257760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Shape 413"/>
          <p:cNvSpPr>
            <a:spLocks noGrp="1" noRot="1" noChangeAspect="1"/>
          </p:cNvSpPr>
          <p:nvPr>
            <p:ph type="sldImg"/>
          </p:nvPr>
        </p:nvSpPr>
        <p:spPr>
          <a:xfrm>
            <a:off x="381000" y="685800"/>
            <a:ext cx="6096000" cy="3429000"/>
          </a:xfrm>
          <a:prstGeom prst="rect">
            <a:avLst/>
          </a:prstGeom>
        </p:spPr>
        <p:txBody>
          <a:bodyPr/>
          <a:lstStyle/>
          <a:p>
            <a:endParaRPr/>
          </a:p>
        </p:txBody>
      </p:sp>
      <p:sp>
        <p:nvSpPr>
          <p:cNvPr id="414" name="Shape 414"/>
          <p:cNvSpPr>
            <a:spLocks noGrp="1"/>
          </p:cNvSpPr>
          <p:nvPr>
            <p:ph type="body" sz="quarter" idx="1"/>
          </p:nvPr>
        </p:nvSpPr>
        <p:spPr>
          <a:prstGeom prst="rect">
            <a:avLst/>
          </a:prstGeom>
        </p:spPr>
        <p:txBody>
          <a:bodyPr/>
          <a:lstStyle/>
          <a:p>
            <a:pPr defTabSz="914400">
              <a:lnSpc>
                <a:spcPct val="100000"/>
              </a:lnSpc>
              <a:spcBef>
                <a:spcPts val="400"/>
              </a:spcBef>
              <a:defRPr sz="1300" b="1">
                <a:latin typeface="Calibri"/>
                <a:ea typeface="Calibri"/>
                <a:cs typeface="Calibri"/>
                <a:sym typeface="Calibri"/>
              </a:defRPr>
            </a:pPr>
            <a:r>
              <a:t>« On ne peut aller bien loin dans la vie si l'on ne commence pas par faire quelque chose pour quelqu'un d'autre. »</a:t>
            </a:r>
            <a:r>
              <a:rPr b="0"/>
              <a:t> Cette idée simple est le point de départ du « lionisme ».</a:t>
            </a:r>
          </a:p>
          <a:p>
            <a:pPr defTabSz="914400">
              <a:lnSpc>
                <a:spcPct val="100000"/>
              </a:lnSpc>
              <a:spcBef>
                <a:spcPts val="400"/>
              </a:spcBef>
              <a:defRPr sz="1300">
                <a:latin typeface="Calibri"/>
                <a:ea typeface="Calibri"/>
                <a:cs typeface="Calibri"/>
                <a:sym typeface="Calibri"/>
              </a:defRPr>
            </a:pPr>
            <a:r>
              <a:rPr u="sng">
                <a:solidFill>
                  <a:srgbClr val="0000FF"/>
                </a:solidFill>
                <a:uFill>
                  <a:solidFill>
                    <a:srgbClr val="0000FF"/>
                  </a:solidFill>
                </a:uFill>
                <a:hlinkClick r:id="rId3"/>
              </a:rPr>
              <a:t>Melvin Jones</a:t>
            </a:r>
            <a:r>
              <a:t>, créateur le 7 juin 1917 du Lions Clubs, est né le 13 janvier 1879 à Fort Thomas dans l'Arizona aux États-Unis. Devenu propriétaire d'une compagnie d'assurance, il adhère au Business Circle de </a:t>
            </a:r>
            <a:r>
              <a:rPr u="sng">
                <a:solidFill>
                  <a:srgbClr val="0000FF"/>
                </a:solidFill>
                <a:uFill>
                  <a:solidFill>
                    <a:srgbClr val="0000FF"/>
                  </a:solidFill>
                </a:uFill>
                <a:hlinkClick r:id="rId4"/>
              </a:rPr>
              <a:t>Chicago</a:t>
            </a:r>
            <a:r>
              <a:t> dont il devient le secrétaire. Il est mort le 1</a:t>
            </a:r>
            <a:r>
              <a:rPr baseline="30000"/>
              <a:t>er</a:t>
            </a:r>
            <a:r>
              <a:t> juin 1961.</a:t>
            </a:r>
          </a:p>
          <a:p>
            <a:pPr defTabSz="914400">
              <a:lnSpc>
                <a:spcPct val="100000"/>
              </a:lnSpc>
              <a:spcBef>
                <a:spcPts val="400"/>
              </a:spcBef>
              <a:defRPr sz="1300">
                <a:latin typeface="Calibri"/>
                <a:ea typeface="Calibri"/>
                <a:cs typeface="Calibri"/>
                <a:sym typeface="Calibri"/>
              </a:defRPr>
            </a:pPr>
            <a:r>
              <a:t>Cette association permet à 200 dirigeants de sociétés industrielles et commerciales de se rencontrer et de servir leurs intérêts. Mais ce dessein ne satisfait pas Melvin Jones, auteur de ce sentiment généreux dont il persuade les membres du </a:t>
            </a:r>
            <a:r>
              <a:rPr i="1"/>
              <a:t>Business Circle</a:t>
            </a:r>
            <a:r>
              <a:t> de Chicago ainsi que d'autres Cercles. Apparaît alors la notion de « Club-Service ».</a:t>
            </a:r>
          </a:p>
          <a:p>
            <a:pPr defTabSz="914400">
              <a:lnSpc>
                <a:spcPct val="100000"/>
              </a:lnSpc>
              <a:spcBef>
                <a:spcPts val="400"/>
              </a:spcBef>
              <a:defRPr sz="1300">
                <a:latin typeface="Calibri"/>
                <a:ea typeface="Calibri"/>
                <a:cs typeface="Calibri"/>
                <a:sym typeface="Calibri"/>
              </a:defRPr>
            </a:pPr>
            <a:r>
              <a:t>Le </a:t>
            </a:r>
            <a:r>
              <a:rPr u="sng">
                <a:solidFill>
                  <a:srgbClr val="0000FF"/>
                </a:solidFill>
                <a:uFill>
                  <a:solidFill>
                    <a:srgbClr val="0000FF"/>
                  </a:solidFill>
                </a:uFill>
                <a:hlinkClick r:id="rId5"/>
              </a:rPr>
              <a:t>7</a:t>
            </a:r>
            <a:r>
              <a:t> </a:t>
            </a:r>
            <a:r>
              <a:rPr u="sng">
                <a:solidFill>
                  <a:srgbClr val="0000FF"/>
                </a:solidFill>
                <a:uFill>
                  <a:solidFill>
                    <a:srgbClr val="0000FF"/>
                  </a:solidFill>
                </a:uFill>
                <a:hlinkClick r:id="rId6"/>
              </a:rPr>
              <a:t>juin</a:t>
            </a:r>
            <a:r>
              <a:t> </a:t>
            </a:r>
            <a:r>
              <a:rPr u="sng">
                <a:solidFill>
                  <a:srgbClr val="0000FF"/>
                </a:solidFill>
                <a:uFill>
                  <a:solidFill>
                    <a:srgbClr val="0000FF"/>
                  </a:solidFill>
                </a:uFill>
                <a:hlinkClick r:id="rId7"/>
              </a:rPr>
              <a:t>1917</a:t>
            </a:r>
            <a:r>
              <a:t>, les représentants des Cercles se réunissent à Chicago, sur l'initiative de Melvin Jones. Ils choisissent pour emblème le </a:t>
            </a:r>
            <a:r>
              <a:rPr u="sng">
                <a:solidFill>
                  <a:srgbClr val="0000FF"/>
                </a:solidFill>
                <a:uFill>
                  <a:solidFill>
                    <a:srgbClr val="0000FF"/>
                  </a:solidFill>
                </a:uFill>
                <a:hlinkClick r:id="rId8"/>
              </a:rPr>
              <a:t>lion</a:t>
            </a:r>
            <a:r>
              <a:t>, qui symbolise la force et le courage. Le lionisme va devenir une manière d'être et de se comporter généreusement, une ouverture d'esprit au bénéfice de l'homme quelle que soit sa nationalité, sa religion ou sa philosophie.</a:t>
            </a:r>
          </a:p>
          <a:p>
            <a:pPr defTabSz="914400">
              <a:lnSpc>
                <a:spcPct val="100000"/>
              </a:lnSpc>
              <a:spcBef>
                <a:spcPts val="400"/>
              </a:spcBef>
              <a:defRPr sz="1300">
                <a:latin typeface="Calibri"/>
                <a:ea typeface="Calibri"/>
                <a:cs typeface="Calibri"/>
                <a:sym typeface="Calibri"/>
              </a:defRPr>
            </a:pPr>
            <a:endParaRPr sz="3400"/>
          </a:p>
        </p:txBody>
      </p:sp>
    </p:spTree>
    <p:extLst>
      <p:ext uri="{BB962C8B-B14F-4D97-AF65-F5344CB8AC3E}">
        <p14:creationId xmlns:p14="http://schemas.microsoft.com/office/powerpoint/2010/main" val="64694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Shape 472"/>
          <p:cNvSpPr>
            <a:spLocks noGrp="1" noRot="1" noChangeAspect="1"/>
          </p:cNvSpPr>
          <p:nvPr>
            <p:ph type="sldImg"/>
          </p:nvPr>
        </p:nvSpPr>
        <p:spPr>
          <a:xfrm>
            <a:off x="381000" y="685800"/>
            <a:ext cx="6096000" cy="3429000"/>
          </a:xfrm>
          <a:prstGeom prst="rect">
            <a:avLst/>
          </a:prstGeom>
        </p:spPr>
        <p:txBody>
          <a:bodyPr/>
          <a:lstStyle/>
          <a:p>
            <a:endParaRPr/>
          </a:p>
        </p:txBody>
      </p:sp>
      <p:sp>
        <p:nvSpPr>
          <p:cNvPr id="473" name="Shape 473"/>
          <p:cNvSpPr>
            <a:spLocks noGrp="1"/>
          </p:cNvSpPr>
          <p:nvPr>
            <p:ph type="body" sz="quarter" idx="1"/>
          </p:nvPr>
        </p:nvSpPr>
        <p:spPr>
          <a:prstGeom prst="rect">
            <a:avLst/>
          </a:prstGeom>
        </p:spPr>
        <p:txBody>
          <a:bodyPr/>
          <a:lstStyle/>
          <a:p>
            <a:pPr defTabSz="914400">
              <a:lnSpc>
                <a:spcPct val="100000"/>
              </a:lnSpc>
              <a:spcBef>
                <a:spcPts val="400"/>
              </a:spcBef>
              <a:defRPr sz="1300">
                <a:latin typeface="Calibri"/>
                <a:ea typeface="Calibri"/>
                <a:cs typeface="Calibri"/>
                <a:sym typeface="Calibri"/>
              </a:defRPr>
            </a:pPr>
            <a:r>
              <a:t>Le Lions International est une </a:t>
            </a:r>
            <a:r>
              <a:rPr u="sng">
                <a:solidFill>
                  <a:srgbClr val="0000FF"/>
                </a:solidFill>
                <a:uFill>
                  <a:solidFill>
                    <a:srgbClr val="0000FF"/>
                  </a:solidFill>
                </a:uFill>
                <a:hlinkClick r:id="rId3"/>
              </a:rPr>
              <a:t>Organisation Non Gouvernementale (ONG)</a:t>
            </a:r>
            <a:r>
              <a:t> reconnue à ce titre et dispose d’un siège à l’ONU, à l’UNESCO et à l’UNICEF, à l’OMS, à la FAO et au Conseil de l’Europe.</a:t>
            </a:r>
          </a:p>
        </p:txBody>
      </p:sp>
    </p:spTree>
    <p:extLst>
      <p:ext uri="{BB962C8B-B14F-4D97-AF65-F5344CB8AC3E}">
        <p14:creationId xmlns:p14="http://schemas.microsoft.com/office/powerpoint/2010/main" val="41647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noRot="1" noChangeAspect="1"/>
          </p:cNvSpPr>
          <p:nvPr>
            <p:ph type="sldImg"/>
          </p:nvPr>
        </p:nvSpPr>
        <p:spPr>
          <a:xfrm>
            <a:off x="381000" y="685800"/>
            <a:ext cx="6096000" cy="3429000"/>
          </a:xfrm>
          <a:prstGeom prst="rect">
            <a:avLst/>
          </a:prstGeom>
        </p:spPr>
        <p:txBody>
          <a:bodyPr/>
          <a:lstStyle/>
          <a:p>
            <a:endParaRPr/>
          </a:p>
        </p:txBody>
      </p:sp>
      <p:sp>
        <p:nvSpPr>
          <p:cNvPr id="509" name="Shape 509"/>
          <p:cNvSpPr>
            <a:spLocks noGrp="1"/>
          </p:cNvSpPr>
          <p:nvPr>
            <p:ph type="body" sz="quarter" idx="1"/>
          </p:nvPr>
        </p:nvSpPr>
        <p:spPr>
          <a:prstGeom prst="rect">
            <a:avLst/>
          </a:prstGeom>
        </p:spPr>
        <p:txBody>
          <a:bodyPr/>
          <a:lstStyle/>
          <a:p>
            <a:pPr defTabSz="964794">
              <a:lnSpc>
                <a:spcPct val="90000"/>
              </a:lnSpc>
              <a:defRPr sz="1300">
                <a:solidFill>
                  <a:srgbClr val="FFFFFF"/>
                </a:solidFill>
                <a:latin typeface="Tw Cen MT"/>
                <a:ea typeface="Tw Cen MT"/>
                <a:cs typeface="Tw Cen MT"/>
                <a:sym typeface="Tw Cen MT"/>
              </a:defRPr>
            </a:pPr>
            <a:r>
              <a:t>Dans un monde de plus en plus fragilisé par la montée des inégalités, le Lions Clubs international œuvre chaque jour au service des populations du monde entier.</a:t>
            </a:r>
          </a:p>
          <a:p>
            <a:pPr defTabSz="964794">
              <a:lnSpc>
                <a:spcPct val="90000"/>
              </a:lnSpc>
              <a:defRPr sz="1200">
                <a:latin typeface="Tw Cen MT"/>
                <a:ea typeface="Tw Cen MT"/>
                <a:cs typeface="Tw Cen MT"/>
                <a:sym typeface="Tw Cen MT"/>
              </a:defRPr>
            </a:pPr>
            <a:endParaRPr/>
          </a:p>
          <a:p>
            <a:pPr defTabSz="964794">
              <a:lnSpc>
                <a:spcPct val="90000"/>
              </a:lnSpc>
              <a:defRPr sz="1200">
                <a:latin typeface="Tw Cen MT"/>
                <a:ea typeface="Tw Cen MT"/>
                <a:cs typeface="Tw Cen MT"/>
                <a:sym typeface="Tw Cen MT"/>
              </a:defRPr>
            </a:pPr>
            <a:r>
              <a:t>Le Lions Clubs s’engage à mettre en place des programmes ciblés, accessibles au plus grand nombre, concertés (collaboration avec les pouvoirs publics) et expertisés (engagements réalistes et réalisables).</a:t>
            </a:r>
          </a:p>
          <a:p>
            <a:pPr defTabSz="964794">
              <a:lnSpc>
                <a:spcPct val="90000"/>
              </a:lnSpc>
              <a:defRPr sz="1300">
                <a:solidFill>
                  <a:srgbClr val="FFFFFF"/>
                </a:solidFill>
                <a:latin typeface="Tw Cen MT"/>
                <a:ea typeface="Tw Cen MT"/>
                <a:cs typeface="Tw Cen MT"/>
                <a:sym typeface="Tw Cen MT"/>
              </a:defRPr>
            </a:pPr>
            <a:endParaRPr sz="3400"/>
          </a:p>
          <a:p>
            <a:pPr defTabSz="964794">
              <a:lnSpc>
                <a:spcPct val="90000"/>
              </a:lnSpc>
              <a:defRPr sz="1300">
                <a:latin typeface="Tw Cen MT"/>
                <a:ea typeface="Tw Cen MT"/>
                <a:cs typeface="Tw Cen MT"/>
                <a:sym typeface="Tw Cen MT"/>
              </a:defRPr>
            </a:pPr>
            <a:r>
              <a:t>Pour concrétiser durablement ses actions au service des autres, le Lions Clubs International s’engage dans des domaines aussi fondamentaux que :</a:t>
            </a:r>
            <a:endParaRPr sz="3400">
              <a:solidFill>
                <a:srgbClr val="4172AD"/>
              </a:solidFill>
            </a:endParaRPr>
          </a:p>
          <a:p>
            <a:pPr marL="964794" lvl="1" indent="-265888" defTabSz="914400">
              <a:lnSpc>
                <a:spcPct val="90000"/>
              </a:lnSpc>
              <a:spcBef>
                <a:spcPts val="1000"/>
              </a:spcBef>
              <a:buSzPct val="100000"/>
              <a:buFont typeface="Arial"/>
              <a:buChar char="•"/>
              <a:defRPr sz="2900" b="1">
                <a:solidFill>
                  <a:srgbClr val="4172AD"/>
                </a:solidFill>
                <a:latin typeface="Tw Cen MT"/>
                <a:ea typeface="Tw Cen MT"/>
                <a:cs typeface="Tw Cen MT"/>
                <a:sym typeface="Tw Cen MT"/>
              </a:defRPr>
            </a:pPr>
            <a:r>
              <a:t>la vue</a:t>
            </a:r>
          </a:p>
          <a:p>
            <a:pPr marL="964794" lvl="1" indent="-265888" defTabSz="914400">
              <a:lnSpc>
                <a:spcPct val="90000"/>
              </a:lnSpc>
              <a:spcBef>
                <a:spcPts val="1000"/>
              </a:spcBef>
              <a:buSzPct val="100000"/>
              <a:buFont typeface="Arial"/>
              <a:buChar char="•"/>
              <a:defRPr sz="2900" b="1">
                <a:solidFill>
                  <a:srgbClr val="4172AD"/>
                </a:solidFill>
                <a:latin typeface="Tw Cen MT"/>
                <a:ea typeface="Tw Cen MT"/>
                <a:cs typeface="Tw Cen MT"/>
                <a:sym typeface="Tw Cen MT"/>
              </a:defRPr>
            </a:pPr>
            <a:r>
              <a:t>les actions humanitaires</a:t>
            </a:r>
          </a:p>
          <a:p>
            <a:pPr marL="964794" lvl="1" indent="-265888" defTabSz="914400">
              <a:lnSpc>
                <a:spcPct val="90000"/>
              </a:lnSpc>
              <a:spcBef>
                <a:spcPts val="1000"/>
              </a:spcBef>
              <a:buSzPct val="100000"/>
              <a:buFont typeface="Arial"/>
              <a:buChar char="•"/>
              <a:defRPr sz="2900" b="1">
                <a:solidFill>
                  <a:srgbClr val="4172AD"/>
                </a:solidFill>
                <a:latin typeface="Tw Cen MT"/>
                <a:ea typeface="Tw Cen MT"/>
                <a:cs typeface="Tw Cen MT"/>
                <a:sym typeface="Tw Cen MT"/>
              </a:defRPr>
            </a:pPr>
            <a:r>
              <a:t>la jeunesse et la culture</a:t>
            </a:r>
            <a:endParaRPr sz="7600"/>
          </a:p>
        </p:txBody>
      </p:sp>
    </p:spTree>
    <p:extLst>
      <p:ext uri="{BB962C8B-B14F-4D97-AF65-F5344CB8AC3E}">
        <p14:creationId xmlns:p14="http://schemas.microsoft.com/office/powerpoint/2010/main" val="2049904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027746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6" name="Shape 1496"/>
          <p:cNvSpPr>
            <a:spLocks noGrp="1" noRot="1" noChangeAspect="1"/>
          </p:cNvSpPr>
          <p:nvPr>
            <p:ph type="sldImg"/>
          </p:nvPr>
        </p:nvSpPr>
        <p:spPr>
          <a:xfrm>
            <a:off x="381000" y="685800"/>
            <a:ext cx="6096000" cy="3429000"/>
          </a:xfrm>
          <a:prstGeom prst="rect">
            <a:avLst/>
          </a:prstGeom>
        </p:spPr>
        <p:txBody>
          <a:bodyPr/>
          <a:lstStyle/>
          <a:p>
            <a:endParaRPr/>
          </a:p>
        </p:txBody>
      </p:sp>
      <p:sp>
        <p:nvSpPr>
          <p:cNvPr id="1497" name="Shape 1497"/>
          <p:cNvSpPr>
            <a:spLocks noGrp="1"/>
          </p:cNvSpPr>
          <p:nvPr>
            <p:ph type="body" sz="quarter" idx="1"/>
          </p:nvPr>
        </p:nvSpPr>
        <p:spPr>
          <a:prstGeom prst="rect">
            <a:avLst/>
          </a:prstGeom>
        </p:spPr>
        <p:txBody>
          <a:bodyPr/>
          <a:lstStyle/>
          <a:p>
            <a:r>
              <a:t>Durant ton année tu commences à remplir les postes de ton club.</a:t>
            </a:r>
          </a:p>
          <a:p>
            <a:r>
              <a:t>Prévois d’inclure les nouveaux Lions.</a:t>
            </a:r>
          </a:p>
          <a:p>
            <a:r>
              <a:t>Évites de remplir les postes `à la louche ’</a:t>
            </a:r>
          </a:p>
          <a:p>
            <a:r>
              <a:t>Commences déjà de travailler avec ta nouvelle équipe :</a:t>
            </a:r>
          </a:p>
          <a:p>
            <a:pPr marL="342900" indent="-342900">
              <a:buSzPct val="100000"/>
              <a:buChar char="-"/>
            </a:pPr>
            <a:r>
              <a:t>FAC</a:t>
            </a:r>
          </a:p>
          <a:p>
            <a:pPr marL="342900" indent="-342900">
              <a:buSzPct val="100000"/>
              <a:buChar char="-"/>
            </a:pPr>
            <a:r>
              <a:t>Préparations</a:t>
            </a:r>
          </a:p>
          <a:p>
            <a:pPr marL="342900" indent="-342900">
              <a:buSzPct val="100000"/>
              <a:buChar char="-"/>
            </a:pPr>
            <a:r>
              <a:t>Projet du club</a:t>
            </a:r>
          </a:p>
          <a:p>
            <a:pPr marL="342900" indent="-342900">
              <a:buSzPct val="100000"/>
              <a:buChar char="-"/>
            </a:pPr>
            <a:r>
              <a:t>Plan recrutement.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p:spTree>
      <p:nvGrpSpPr>
        <p:cNvPr id="1" name=""/>
        <p:cNvGrpSpPr/>
        <p:nvPr/>
      </p:nvGrpSpPr>
      <p:grpSpPr>
        <a:xfrm>
          <a:off x="0" y="0"/>
          <a:ext cx="0" cy="0"/>
          <a:chOff x="0" y="0"/>
          <a:chExt cx="0" cy="0"/>
        </a:xfrm>
      </p:grpSpPr>
      <p:sp>
        <p:nvSpPr>
          <p:cNvPr id="11" name="Auteur et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Auteur et date</a:t>
            </a:r>
          </a:p>
        </p:txBody>
      </p:sp>
      <p:sp>
        <p:nvSpPr>
          <p:cNvPr id="12" name="Titre de la présentation"/>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Titre de la présentation</a:t>
            </a:r>
          </a:p>
        </p:txBody>
      </p:sp>
      <p:sp>
        <p:nvSpPr>
          <p:cNvPr id="13" name="Texte niveau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Sous-titre de la présentation</a:t>
            </a:r>
          </a:p>
          <a:p>
            <a:pPr lvl="1"/>
            <a:endParaRPr/>
          </a:p>
          <a:p>
            <a:pPr lvl="2"/>
            <a:endParaRPr/>
          </a:p>
          <a:p>
            <a:pPr lvl="3"/>
            <a:endParaRPr/>
          </a:p>
          <a:p>
            <a:pPr lvl="4"/>
            <a:endParaRPr/>
          </a:p>
        </p:txBody>
      </p:sp>
      <p:sp>
        <p:nvSpPr>
          <p:cNvPr id="1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éclaration">
    <p:spTree>
      <p:nvGrpSpPr>
        <p:cNvPr id="1" name=""/>
        <p:cNvGrpSpPr/>
        <p:nvPr/>
      </p:nvGrpSpPr>
      <p:grpSpPr>
        <a:xfrm>
          <a:off x="0" y="0"/>
          <a:ext cx="0" cy="0"/>
          <a:chOff x="0" y="0"/>
          <a:chExt cx="0" cy="0"/>
        </a:xfrm>
      </p:grpSpPr>
      <p:sp>
        <p:nvSpPr>
          <p:cNvPr id="98" name="Texte niveau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Déclaration</a:t>
            </a:r>
          </a:p>
          <a:p>
            <a:pPr lvl="1"/>
            <a:endParaRPr/>
          </a:p>
          <a:p>
            <a:pPr lvl="2"/>
            <a:endParaRPr/>
          </a:p>
          <a:p>
            <a:pPr lvl="3"/>
            <a:endParaRPr/>
          </a:p>
          <a:p>
            <a:pPr lvl="4"/>
            <a:endParaRPr/>
          </a:p>
        </p:txBody>
      </p:sp>
      <p:sp>
        <p:nvSpPr>
          <p:cNvPr id="9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ait important">
    <p:spTree>
      <p:nvGrpSpPr>
        <p:cNvPr id="1" name=""/>
        <p:cNvGrpSpPr/>
        <p:nvPr/>
      </p:nvGrpSpPr>
      <p:grpSpPr>
        <a:xfrm>
          <a:off x="0" y="0"/>
          <a:ext cx="0" cy="0"/>
          <a:chOff x="0" y="0"/>
          <a:chExt cx="0" cy="0"/>
        </a:xfrm>
      </p:grpSpPr>
      <p:sp>
        <p:nvSpPr>
          <p:cNvPr id="106" name="Texte niveau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100 %</a:t>
            </a:r>
          </a:p>
          <a:p>
            <a:pPr lvl="1"/>
            <a:endParaRPr/>
          </a:p>
          <a:p>
            <a:pPr lvl="2"/>
            <a:endParaRPr/>
          </a:p>
          <a:p>
            <a:pPr lvl="3"/>
            <a:endParaRPr/>
          </a:p>
          <a:p>
            <a:pPr lvl="4"/>
            <a:endParaRPr/>
          </a:p>
        </p:txBody>
      </p:sp>
      <p:sp>
        <p:nvSpPr>
          <p:cNvPr id="107" name="Données clés"/>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Données clés</a:t>
            </a:r>
          </a:p>
        </p:txBody>
      </p:sp>
      <p:sp>
        <p:nvSpPr>
          <p:cNvPr id="10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Texte niveau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 Citation notable »</a:t>
            </a:r>
          </a:p>
          <a:p>
            <a:pPr lvl="1"/>
            <a:endParaRPr/>
          </a:p>
          <a:p>
            <a:pPr lvl="2"/>
            <a:endParaRPr/>
          </a:p>
          <a:p>
            <a:pPr lvl="3"/>
            <a:endParaRPr/>
          </a:p>
          <a:p>
            <a:pPr lvl="4"/>
            <a:endParaRPr/>
          </a:p>
        </p:txBody>
      </p:sp>
      <p:sp>
        <p:nvSpPr>
          <p:cNvPr id="11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Numéro de diapositive"/>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4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re de section">
    <p:bg>
      <p:bgPr>
        <a:solidFill>
          <a:srgbClr val="1F497D"/>
        </a:solidFill>
        <a:effectLst/>
      </p:bgPr>
    </p:bg>
    <p:spTree>
      <p:nvGrpSpPr>
        <p:cNvPr id="1" name=""/>
        <p:cNvGrpSpPr/>
        <p:nvPr/>
      </p:nvGrpSpPr>
      <p:grpSpPr>
        <a:xfrm>
          <a:off x="0" y="0"/>
          <a:ext cx="0" cy="0"/>
          <a:chOff x="0" y="0"/>
          <a:chExt cx="0" cy="0"/>
        </a:xfrm>
      </p:grpSpPr>
      <p:sp>
        <p:nvSpPr>
          <p:cNvPr id="149" name="Numéro de diapositive"/>
          <p:cNvSpPr txBox="1">
            <a:spLocks noGrp="1"/>
          </p:cNvSpPr>
          <p:nvPr>
            <p:ph type="sldNum" sz="quarter" idx="2"/>
          </p:nvPr>
        </p:nvSpPr>
        <p:spPr>
          <a:xfrm>
            <a:off x="11785599" y="12343130"/>
            <a:ext cx="5689601" cy="739141"/>
          </a:xfrm>
          <a:prstGeom prst="rect">
            <a:avLst/>
          </a:prstGeom>
        </p:spPr>
        <p:txBody>
          <a:bodyPr lIns="121919" tIns="121919" rIns="121919" bIns="121919" anchor="ctr"/>
          <a:lstStyle>
            <a:lvl1pPr algn="r" defTabSz="2438400">
              <a:defRPr sz="3200">
                <a:solidFill>
                  <a:srgbClr val="888888"/>
                </a:solidFill>
                <a:latin typeface="Calibri"/>
                <a:ea typeface="Calibri"/>
                <a:cs typeface="Calibri"/>
                <a:sym typeface="Calibri"/>
              </a:defRPr>
            </a:lvl1pPr>
          </a:lstStyle>
          <a:p>
            <a:fld id="{86CB4B4D-7CA3-9044-876B-883B54F8677D}" type="slidenum">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re et contenu">
    <p:bg>
      <p:bgPr>
        <a:solidFill>
          <a:srgbClr val="1F497D"/>
        </a:solidFill>
        <a:effectLst/>
      </p:bgPr>
    </p:bg>
    <p:spTree>
      <p:nvGrpSpPr>
        <p:cNvPr id="1" name=""/>
        <p:cNvGrpSpPr/>
        <p:nvPr/>
      </p:nvGrpSpPr>
      <p:grpSpPr>
        <a:xfrm>
          <a:off x="0" y="0"/>
          <a:ext cx="0" cy="0"/>
          <a:chOff x="0" y="0"/>
          <a:chExt cx="0" cy="0"/>
        </a:xfrm>
      </p:grpSpPr>
      <p:sp>
        <p:nvSpPr>
          <p:cNvPr id="156" name="Rectangle 6"/>
          <p:cNvSpPr/>
          <p:nvPr/>
        </p:nvSpPr>
        <p:spPr>
          <a:xfrm>
            <a:off x="-1" y="-1"/>
            <a:ext cx="24384001" cy="13716001"/>
          </a:xfrm>
          <a:prstGeom prst="rect">
            <a:avLst/>
          </a:prstGeom>
          <a:solidFill>
            <a:srgbClr val="416FB4"/>
          </a:solidFill>
          <a:ln w="12700">
            <a:miter lim="400000"/>
          </a:ln>
        </p:spPr>
        <p:txBody>
          <a:bodyPr lIns="121919" tIns="121919" rIns="121919" bIns="121919" anchor="ctr"/>
          <a:lstStyle/>
          <a:p>
            <a:pPr defTabSz="2438400">
              <a:defRPr sz="4800">
                <a:solidFill>
                  <a:srgbClr val="FFFFFF"/>
                </a:solidFill>
                <a:latin typeface="Calibri"/>
                <a:ea typeface="Calibri"/>
                <a:cs typeface="Calibri"/>
                <a:sym typeface="Calibri"/>
              </a:defRPr>
            </a:pPr>
            <a:endParaRPr/>
          </a:p>
        </p:txBody>
      </p:sp>
      <p:sp>
        <p:nvSpPr>
          <p:cNvPr id="157" name="Numéro de diapositive"/>
          <p:cNvSpPr txBox="1">
            <a:spLocks noGrp="1"/>
          </p:cNvSpPr>
          <p:nvPr>
            <p:ph type="sldNum" sz="quarter" idx="2"/>
          </p:nvPr>
        </p:nvSpPr>
        <p:spPr>
          <a:xfrm>
            <a:off x="11785599" y="12343130"/>
            <a:ext cx="5689601" cy="739141"/>
          </a:xfrm>
          <a:prstGeom prst="rect">
            <a:avLst/>
          </a:prstGeom>
        </p:spPr>
        <p:txBody>
          <a:bodyPr lIns="121919" tIns="121919" rIns="121919" bIns="121919" anchor="ctr"/>
          <a:lstStyle>
            <a:lvl1pPr algn="r" defTabSz="2438400">
              <a:defRPr sz="3200">
                <a:solidFill>
                  <a:srgbClr val="888888"/>
                </a:solidFill>
                <a:latin typeface="Calibri"/>
                <a:ea typeface="Calibri"/>
                <a:cs typeface="Calibri"/>
                <a:sym typeface="Calibri"/>
              </a:defRPr>
            </a:lvl1pPr>
          </a:lstStyle>
          <a:p>
            <a:fld id="{86CB4B4D-7CA3-9044-876B-883B54F8677D}" type="slidenum">
              <a:t>‹N°›</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re et contenu 0">
    <p:bg>
      <p:bgPr>
        <a:solidFill>
          <a:srgbClr val="17375E"/>
        </a:solidFill>
        <a:effectLst/>
      </p:bgPr>
    </p:bg>
    <p:spTree>
      <p:nvGrpSpPr>
        <p:cNvPr id="1" name=""/>
        <p:cNvGrpSpPr/>
        <p:nvPr/>
      </p:nvGrpSpPr>
      <p:grpSpPr>
        <a:xfrm>
          <a:off x="0" y="0"/>
          <a:ext cx="0" cy="0"/>
          <a:chOff x="0" y="0"/>
          <a:chExt cx="0" cy="0"/>
        </a:xfrm>
      </p:grpSpPr>
      <p:sp>
        <p:nvSpPr>
          <p:cNvPr id="164" name="Numéro de diapositive"/>
          <p:cNvSpPr txBox="1">
            <a:spLocks noGrp="1"/>
          </p:cNvSpPr>
          <p:nvPr>
            <p:ph type="sldNum" sz="quarter" idx="2"/>
          </p:nvPr>
        </p:nvSpPr>
        <p:spPr>
          <a:xfrm>
            <a:off x="11785599" y="12343130"/>
            <a:ext cx="5689601" cy="739141"/>
          </a:xfrm>
          <a:prstGeom prst="rect">
            <a:avLst/>
          </a:prstGeom>
        </p:spPr>
        <p:txBody>
          <a:bodyPr lIns="121919" tIns="121919" rIns="121919" bIns="121919" anchor="ctr"/>
          <a:lstStyle>
            <a:lvl1pPr algn="r" defTabSz="2438400">
              <a:defRPr sz="3200">
                <a:solidFill>
                  <a:srgbClr val="888888"/>
                </a:solidFill>
                <a:latin typeface="Calibri"/>
                <a:ea typeface="Calibri"/>
                <a:cs typeface="Calibri"/>
                <a:sym typeface="Calibri"/>
              </a:defRPr>
            </a:lvl1pPr>
          </a:lstStyle>
          <a:p>
            <a:fld id="{86CB4B4D-7CA3-9044-876B-883B54F8677D}" type="slidenum">
              <a:t>‹N°›</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171" name="Rectangle"/>
          <p:cNvSpPr/>
          <p:nvPr/>
        </p:nvSpPr>
        <p:spPr>
          <a:xfrm>
            <a:off x="-1" y="-1"/>
            <a:ext cx="24384001" cy="13716001"/>
          </a:xfrm>
          <a:prstGeom prst="rect">
            <a:avLst/>
          </a:prstGeom>
          <a:solidFill>
            <a:srgbClr val="416FB4"/>
          </a:solidFill>
          <a:ln w="12700">
            <a:miter lim="400000"/>
          </a:ln>
        </p:spPr>
        <p:txBody>
          <a:bodyPr lIns="121919" tIns="121919" rIns="121919" bIns="121919" anchor="ctr"/>
          <a:lstStyle/>
          <a:p>
            <a:pPr defTabSz="2438400">
              <a:defRPr sz="4800">
                <a:solidFill>
                  <a:srgbClr val="FFFFFF"/>
                </a:solidFill>
                <a:latin typeface="Arial"/>
                <a:ea typeface="Arial"/>
                <a:cs typeface="Arial"/>
                <a:sym typeface="Arial"/>
              </a:defRPr>
            </a:pPr>
            <a:endParaRPr/>
          </a:p>
        </p:txBody>
      </p:sp>
      <p:sp>
        <p:nvSpPr>
          <p:cNvPr id="172" name="Numéro de diapositive"/>
          <p:cNvSpPr txBox="1">
            <a:spLocks noGrp="1"/>
          </p:cNvSpPr>
          <p:nvPr>
            <p:ph type="sldNum" sz="quarter" idx="2"/>
          </p:nvPr>
        </p:nvSpPr>
        <p:spPr>
          <a:xfrm>
            <a:off x="11785600" y="11978058"/>
            <a:ext cx="5689600" cy="739034"/>
          </a:xfrm>
          <a:prstGeom prst="rect">
            <a:avLst/>
          </a:prstGeom>
        </p:spPr>
        <p:txBody>
          <a:bodyPr wrap="square" lIns="121866" tIns="121866" rIns="121866" bIns="121866" anchor="ctr"/>
          <a:lstStyle>
            <a:lvl1pPr algn="r" defTabSz="2438400">
              <a:defRPr sz="3200">
                <a:solidFill>
                  <a:srgbClr val="888888"/>
                </a:solidFill>
                <a:latin typeface="Calibri"/>
                <a:ea typeface="Calibri"/>
                <a:cs typeface="Calibri"/>
                <a:sym typeface="Calibri"/>
              </a:defRPr>
            </a:lvl1p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et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Titre de la présentation"/>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Titre de la présentation</a:t>
            </a:r>
          </a:p>
        </p:txBody>
      </p:sp>
      <p:sp>
        <p:nvSpPr>
          <p:cNvPr id="23" name="Auteur et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Auteur et date</a:t>
            </a:r>
          </a:p>
        </p:txBody>
      </p:sp>
      <p:sp>
        <p:nvSpPr>
          <p:cNvPr id="24" name="Texte niveau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Sous-titre de la présentation</a:t>
            </a:r>
          </a:p>
          <a:p>
            <a:pPr lvl="1"/>
            <a:endParaRPr/>
          </a:p>
          <a:p>
            <a:pPr lvl="2"/>
            <a:endParaRPr/>
          </a:p>
          <a:p>
            <a:pPr lvl="3"/>
            <a:endParaRPr/>
          </a:p>
          <a:p>
            <a:pPr lvl="4"/>
            <a:endParaRPr/>
          </a:p>
        </p:txBody>
      </p:sp>
      <p:sp>
        <p:nvSpPr>
          <p:cNvPr id="2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179" name="Rectangle"/>
          <p:cNvSpPr/>
          <p:nvPr/>
        </p:nvSpPr>
        <p:spPr>
          <a:xfrm>
            <a:off x="-1" y="-1"/>
            <a:ext cx="24384001" cy="13716001"/>
          </a:xfrm>
          <a:prstGeom prst="rect">
            <a:avLst/>
          </a:prstGeom>
          <a:solidFill>
            <a:srgbClr val="416FB4"/>
          </a:solidFill>
          <a:ln w="12700">
            <a:miter lim="400000"/>
          </a:ln>
        </p:spPr>
        <p:txBody>
          <a:bodyPr lIns="121919" tIns="121919" rIns="121919" bIns="121919" anchor="ctr"/>
          <a:lstStyle/>
          <a:p>
            <a:pPr defTabSz="2438400">
              <a:defRPr sz="4800">
                <a:solidFill>
                  <a:srgbClr val="FFFFFF"/>
                </a:solidFill>
                <a:latin typeface="Arial"/>
                <a:ea typeface="Arial"/>
                <a:cs typeface="Arial"/>
                <a:sym typeface="Arial"/>
              </a:defRPr>
            </a:pPr>
            <a:endParaRPr/>
          </a:p>
        </p:txBody>
      </p:sp>
      <p:sp>
        <p:nvSpPr>
          <p:cNvPr id="180" name="Numéro de diapositive"/>
          <p:cNvSpPr txBox="1">
            <a:spLocks noGrp="1"/>
          </p:cNvSpPr>
          <p:nvPr>
            <p:ph type="sldNum" sz="quarter" idx="2"/>
          </p:nvPr>
        </p:nvSpPr>
        <p:spPr>
          <a:xfrm>
            <a:off x="11785600" y="11247808"/>
            <a:ext cx="5689600" cy="739034"/>
          </a:xfrm>
          <a:prstGeom prst="rect">
            <a:avLst/>
          </a:prstGeom>
        </p:spPr>
        <p:txBody>
          <a:bodyPr wrap="square" lIns="121866" tIns="121866" rIns="121866" bIns="121866" anchor="ctr"/>
          <a:lstStyle>
            <a:lvl1pPr algn="r" defTabSz="2438400">
              <a:defRPr sz="3200">
                <a:solidFill>
                  <a:srgbClr val="888888"/>
                </a:solidFill>
                <a:latin typeface="Calibri"/>
                <a:ea typeface="Calibri"/>
                <a:cs typeface="Calibri"/>
                <a:sym typeface="Calibri"/>
              </a:defRPr>
            </a:lvl1p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utre titre et photo">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Titre de diapositive"/>
          <p:cNvSpPr txBox="1">
            <a:spLocks noGrp="1"/>
          </p:cNvSpPr>
          <p:nvPr>
            <p:ph type="title" hasCustomPrompt="1"/>
          </p:nvPr>
        </p:nvSpPr>
        <p:spPr>
          <a:xfrm>
            <a:off x="1206500" y="1270000"/>
            <a:ext cx="9779000" cy="5882273"/>
          </a:xfrm>
          <a:prstGeom prst="rect">
            <a:avLst/>
          </a:prstGeom>
        </p:spPr>
        <p:txBody>
          <a:bodyPr anchor="b"/>
          <a:lstStyle/>
          <a:p>
            <a:r>
              <a:t>Titre de diapositive</a:t>
            </a:r>
          </a:p>
        </p:txBody>
      </p:sp>
      <p:sp>
        <p:nvSpPr>
          <p:cNvPr id="34" name="Texte niveau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Sous-titre de diapositive</a:t>
            </a:r>
          </a:p>
          <a:p>
            <a:pPr lvl="1"/>
            <a:endParaRPr/>
          </a:p>
          <a:p>
            <a:pPr lvl="2"/>
            <a:endParaRPr/>
          </a:p>
          <a:p>
            <a:pPr lvl="3"/>
            <a:endParaRPr/>
          </a:p>
          <a:p>
            <a:pPr lvl="4"/>
            <a:endParaRPr/>
          </a:p>
        </p:txBody>
      </p:sp>
      <p:sp>
        <p:nvSpPr>
          <p:cNvPr id="35" name="Numéro de diapositive"/>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42" name="Titre de diapositive"/>
          <p:cNvSpPr txBox="1">
            <a:spLocks noGrp="1"/>
          </p:cNvSpPr>
          <p:nvPr>
            <p:ph type="title" hasCustomPrompt="1"/>
          </p:nvPr>
        </p:nvSpPr>
        <p:spPr>
          <a:prstGeom prst="rect">
            <a:avLst/>
          </a:prstGeom>
        </p:spPr>
        <p:txBody>
          <a:bodyPr/>
          <a:lstStyle/>
          <a:p>
            <a:r>
              <a:t>Titre de diapositive</a:t>
            </a:r>
          </a:p>
        </p:txBody>
      </p:sp>
      <p:sp>
        <p:nvSpPr>
          <p:cNvPr id="43" name="Sous-titre de diapositiv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Sous-titre de diapositive</a:t>
            </a:r>
          </a:p>
        </p:txBody>
      </p:sp>
      <p:sp>
        <p:nvSpPr>
          <p:cNvPr id="44" name="Texte niveau 1…"/>
          <p:cNvSpPr txBox="1">
            <a:spLocks noGrp="1"/>
          </p:cNvSpPr>
          <p:nvPr>
            <p:ph type="body" idx="1" hasCustomPrompt="1"/>
          </p:nvPr>
        </p:nvSpPr>
        <p:spPr>
          <a:prstGeom prst="rect">
            <a:avLst/>
          </a:prstGeom>
        </p:spPr>
        <p:txBody>
          <a:bodyPr/>
          <a:lstStyle/>
          <a:p>
            <a:r>
              <a:t>Texte de puce de diapositive</a:t>
            </a:r>
          </a:p>
          <a:p>
            <a:pPr lvl="1"/>
            <a:endParaRPr/>
          </a:p>
          <a:p>
            <a:pPr lvl="2"/>
            <a:endParaRPr/>
          </a:p>
          <a:p>
            <a:pPr lvl="3"/>
            <a:endParaRPr/>
          </a:p>
          <a:p>
            <a:pPr lvl="4"/>
            <a:endParaRPr/>
          </a:p>
        </p:txBody>
      </p:sp>
      <p:sp>
        <p:nvSpPr>
          <p:cNvPr id="4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52" name="Texte niveau 1…"/>
          <p:cNvSpPr txBox="1">
            <a:spLocks noGrp="1"/>
          </p:cNvSpPr>
          <p:nvPr>
            <p:ph type="body" idx="1" hasCustomPrompt="1"/>
          </p:nvPr>
        </p:nvSpPr>
        <p:spPr>
          <a:prstGeom prst="rect">
            <a:avLst/>
          </a:prstGeom>
        </p:spPr>
        <p:txBody>
          <a:bodyPr numCol="2" spcCol="1098550"/>
          <a:lstStyle/>
          <a:p>
            <a:r>
              <a:t>Texte de puce de diapositive</a:t>
            </a:r>
          </a:p>
          <a:p>
            <a:pPr lvl="1"/>
            <a:endParaRPr/>
          </a:p>
          <a:p>
            <a:pPr lvl="2"/>
            <a:endParaRPr/>
          </a:p>
          <a:p>
            <a:pPr lvl="3"/>
            <a:endParaRPr/>
          </a:p>
          <a:p>
            <a:pPr lvl="4"/>
            <a:endParaRPr/>
          </a:p>
        </p:txBody>
      </p:sp>
      <p:sp>
        <p:nvSpPr>
          <p:cNvPr id="5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0" name="Sous-titre de diapositiv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Sous-titre de diapositive</a:t>
            </a:r>
          </a:p>
        </p:txBody>
      </p:sp>
      <p:sp>
        <p:nvSpPr>
          <p:cNvPr id="61" name="Texte niveau 1…"/>
          <p:cNvSpPr txBox="1">
            <a:spLocks noGrp="1"/>
          </p:cNvSpPr>
          <p:nvPr>
            <p:ph type="body" sz="half" idx="1" hasCustomPrompt="1"/>
          </p:nvPr>
        </p:nvSpPr>
        <p:spPr>
          <a:xfrm>
            <a:off x="1206500" y="4248504"/>
            <a:ext cx="9779000" cy="8256630"/>
          </a:xfrm>
          <a:prstGeom prst="rect">
            <a:avLst/>
          </a:prstGeom>
        </p:spPr>
        <p:txBody>
          <a:bodyPr/>
          <a:lstStyle/>
          <a:p>
            <a:r>
              <a:t>Texte de puce de diapositive</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Titre de diapositive"/>
          <p:cNvSpPr txBox="1">
            <a:spLocks noGrp="1"/>
          </p:cNvSpPr>
          <p:nvPr>
            <p:ph type="title" hasCustomPrompt="1"/>
          </p:nvPr>
        </p:nvSpPr>
        <p:spPr>
          <a:xfrm>
            <a:off x="1206500" y="1079500"/>
            <a:ext cx="9779000" cy="1435100"/>
          </a:xfrm>
          <a:prstGeom prst="rect">
            <a:avLst/>
          </a:prstGeom>
        </p:spPr>
        <p:txBody>
          <a:bodyPr/>
          <a:lstStyle/>
          <a:p>
            <a:r>
              <a:t>Titre de diapositive</a:t>
            </a:r>
          </a:p>
        </p:txBody>
      </p:sp>
      <p:sp>
        <p:nvSpPr>
          <p:cNvPr id="6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Titre de section"/>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Titre de section</a:t>
            </a:r>
          </a:p>
        </p:txBody>
      </p:sp>
      <p:sp>
        <p:nvSpPr>
          <p:cNvPr id="72" name="Numéro de diapositive"/>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re seulement">
    <p:spTree>
      <p:nvGrpSpPr>
        <p:cNvPr id="1" name=""/>
        <p:cNvGrpSpPr/>
        <p:nvPr/>
      </p:nvGrpSpPr>
      <p:grpSpPr>
        <a:xfrm>
          <a:off x="0" y="0"/>
          <a:ext cx="0" cy="0"/>
          <a:chOff x="0" y="0"/>
          <a:chExt cx="0" cy="0"/>
        </a:xfrm>
      </p:grpSpPr>
      <p:sp>
        <p:nvSpPr>
          <p:cNvPr id="79" name="Titre de diapositive"/>
          <p:cNvSpPr txBox="1">
            <a:spLocks noGrp="1"/>
          </p:cNvSpPr>
          <p:nvPr>
            <p:ph type="title" hasCustomPrompt="1"/>
          </p:nvPr>
        </p:nvSpPr>
        <p:spPr>
          <a:xfrm>
            <a:off x="1206500" y="1079500"/>
            <a:ext cx="21971000" cy="1434949"/>
          </a:xfrm>
          <a:prstGeom prst="rect">
            <a:avLst/>
          </a:prstGeom>
        </p:spPr>
        <p:txBody>
          <a:bodyPr/>
          <a:lstStyle/>
          <a:p>
            <a:r>
              <a:t>Titre de diapositive</a:t>
            </a:r>
          </a:p>
        </p:txBody>
      </p:sp>
      <p:sp>
        <p:nvSpPr>
          <p:cNvPr id="80" name="Sous-titre de diapositiv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Sous-titre de diapositive</a:t>
            </a:r>
          </a:p>
        </p:txBody>
      </p:sp>
      <p:sp>
        <p:nvSpPr>
          <p:cNvPr id="8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Ordre du jour">
    <p:spTree>
      <p:nvGrpSpPr>
        <p:cNvPr id="1" name=""/>
        <p:cNvGrpSpPr/>
        <p:nvPr/>
      </p:nvGrpSpPr>
      <p:grpSpPr>
        <a:xfrm>
          <a:off x="0" y="0"/>
          <a:ext cx="0" cy="0"/>
          <a:chOff x="0" y="0"/>
          <a:chExt cx="0" cy="0"/>
        </a:xfrm>
      </p:grpSpPr>
      <p:sp>
        <p:nvSpPr>
          <p:cNvPr id="88" name="Titre de l’ordre du jour"/>
          <p:cNvSpPr txBox="1">
            <a:spLocks noGrp="1"/>
          </p:cNvSpPr>
          <p:nvPr>
            <p:ph type="title" hasCustomPrompt="1"/>
          </p:nvPr>
        </p:nvSpPr>
        <p:spPr>
          <a:xfrm>
            <a:off x="1206500" y="1079500"/>
            <a:ext cx="21971000" cy="1435100"/>
          </a:xfrm>
          <a:prstGeom prst="rect">
            <a:avLst/>
          </a:prstGeom>
        </p:spPr>
        <p:txBody>
          <a:bodyPr/>
          <a:lstStyle/>
          <a:p>
            <a:r>
              <a:t>Titre de l’ordre du jour</a:t>
            </a:r>
          </a:p>
        </p:txBody>
      </p:sp>
      <p:sp>
        <p:nvSpPr>
          <p:cNvPr id="89" name="Sous-titre de l’ordre du jour"/>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Sous-titre de l’ordre du jour</a:t>
            </a:r>
          </a:p>
        </p:txBody>
      </p:sp>
      <p:sp>
        <p:nvSpPr>
          <p:cNvPr id="90" name="Texte niveau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Rubriques de l’ordre du jour</a:t>
            </a:r>
          </a:p>
          <a:p>
            <a:pPr lvl="1"/>
            <a:endParaRPr/>
          </a:p>
          <a:p>
            <a:pPr lvl="2"/>
            <a:endParaRPr/>
          </a:p>
          <a:p>
            <a:pPr lvl="3"/>
            <a:endParaRPr/>
          </a:p>
          <a:p>
            <a:pPr lvl="4"/>
            <a:endParaRPr/>
          </a:p>
        </p:txBody>
      </p:sp>
      <p:sp>
        <p:nvSpPr>
          <p:cNvPr id="9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re de diapositiv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Titre de diapositive</a:t>
            </a:r>
          </a:p>
        </p:txBody>
      </p:sp>
      <p:sp>
        <p:nvSpPr>
          <p:cNvPr id="3" name="Texte niveau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Texte de puce de diapositive</a:t>
            </a:r>
          </a:p>
          <a:p>
            <a:pPr lvl="1"/>
            <a:endParaRPr/>
          </a:p>
          <a:p>
            <a:pPr lvl="2"/>
            <a:endParaRPr/>
          </a:p>
          <a:p>
            <a:pPr lvl="3"/>
            <a:endParaRPr/>
          </a:p>
          <a:p>
            <a:pPr lvl="4"/>
            <a:endParaRPr/>
          </a:p>
        </p:txBody>
      </p:sp>
      <p:sp>
        <p:nvSpPr>
          <p:cNvPr id="4" name="Numéro de diapositive"/>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gi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hyperlink" Target="https://www.lions103est.org/wp-content/uploads/2019/02/Nous-avons-sauv%C3%A9-plus-de-30-millions-de-personnes-de-la-c%C3%A9cit%C3%A9-v2.mp4" TargetMode="External"/><Relationship Id="rId5" Type="http://schemas.openxmlformats.org/officeDocument/2006/relationships/image" Target="../media/image1.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2.jpeg"/><Relationship Id="rId1" Type="http://schemas.openxmlformats.org/officeDocument/2006/relationships/slideLayout" Target="../slideLayouts/slideLayout18.xml"/><Relationship Id="rId6" Type="http://schemas.openxmlformats.org/officeDocument/2006/relationships/hyperlink" Target="https://www.youtube.com/watch?v=N2T26mUw8Mc&amp;feature=emb_title" TargetMode="External"/><Relationship Id="rId5" Type="http://schemas.openxmlformats.org/officeDocument/2006/relationships/image" Target="../media/image18.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hyperlink" Target="https://www.lions103est.org/wp-content/uploads/2019/02/Nous-d%C3%A9fendons-lenvironnement-v2.mp4" TargetMode="External"/><Relationship Id="rId5" Type="http://schemas.openxmlformats.org/officeDocument/2006/relationships/image" Target="../media/image17.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4.jpeg"/><Relationship Id="rId1" Type="http://schemas.openxmlformats.org/officeDocument/2006/relationships/slideLayout" Target="../slideLayouts/slideLayout18.xml"/><Relationship Id="rId6" Type="http://schemas.openxmlformats.org/officeDocument/2006/relationships/hyperlink" Target="https://www.youtube.com/watch?v=qKVEOm_I38I&amp;feature=emb_title" TargetMode="External"/><Relationship Id="rId5" Type="http://schemas.openxmlformats.org/officeDocument/2006/relationships/image" Target="../media/image19.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5.jpeg"/><Relationship Id="rId1" Type="http://schemas.openxmlformats.org/officeDocument/2006/relationships/slideLayout" Target="../slideLayouts/slideLayout18.xml"/><Relationship Id="rId6" Type="http://schemas.openxmlformats.org/officeDocument/2006/relationships/hyperlink" Target="https://www.lions103est.org/wp-content/uploads/2019/02/Luttons-ensemble-contre-cancer-infantile-v2.mp4" TargetMode="External"/><Relationship Id="rId5" Type="http://schemas.openxmlformats.org/officeDocument/2006/relationships/image" Target="../media/image20.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gi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ezgQjgWviFY&amp;feature=emb_title"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ezgQjgWviFY&amp;feature=emb_title"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gif"/><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0.gif"/></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30.gif"/></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jpg"/><Relationship Id="rId1" Type="http://schemas.openxmlformats.org/officeDocument/2006/relationships/slideLayout" Target="../slideLayouts/slideLayout15.xml"/><Relationship Id="rId4" Type="http://schemas.openxmlformats.org/officeDocument/2006/relationships/image" Target="../media/image30.gif"/></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gif"/><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lionsclubs.org/fr/resources-for-members/new-members" TargetMode="Externa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lionsclubs.org/fr/resources-for-members/new-members" TargetMode="Externa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0.xml"/><Relationship Id="rId4" Type="http://schemas.openxmlformats.org/officeDocument/2006/relationships/image" Target="../media/image30.gi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7.gif"/><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lions103est.org/wp-content/uploads/2019/02/Partout-ou-il-y-a-un-besoin-il-a-y-un-Lion-Int%C3%A9grale-v2.mp4" TargetMode="External"/><Relationship Id="rId2" Type="http://schemas.openxmlformats.org/officeDocument/2006/relationships/hyperlink" Target="http://www.apple.fr"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Background - Solid"/>
          <p:cNvSpPr/>
          <p:nvPr/>
        </p:nvSpPr>
        <p:spPr>
          <a:xfrm>
            <a:off x="-55756" y="0"/>
            <a:ext cx="24384000" cy="13716000"/>
          </a:xfrm>
          <a:prstGeom prst="rect">
            <a:avLst/>
          </a:prstGeom>
          <a:solidFill>
            <a:srgbClr val="10233F"/>
          </a:solidFill>
          <a:ln w="12700">
            <a:miter lim="400000"/>
          </a:ln>
        </p:spPr>
        <p:txBody>
          <a:bodyPr tIns="91439" bIns="91439" anchor="ctr"/>
          <a:lstStyle/>
          <a:p>
            <a:pPr defTabSz="1828800">
              <a:defRPr sz="3600">
                <a:solidFill>
                  <a:srgbClr val="FFFFFF">
                    <a:alpha val="44000"/>
                  </a:srgbClr>
                </a:solidFill>
                <a:latin typeface="Calibri"/>
                <a:ea typeface="Calibri"/>
                <a:cs typeface="Calibri"/>
                <a:sym typeface="Calibri"/>
              </a:defRPr>
            </a:pPr>
            <a:endParaRPr/>
          </a:p>
        </p:txBody>
      </p:sp>
      <p:sp>
        <p:nvSpPr>
          <p:cNvPr id="190" name="Headline"/>
          <p:cNvSpPr txBox="1"/>
          <p:nvPr/>
        </p:nvSpPr>
        <p:spPr>
          <a:xfrm>
            <a:off x="4973444" y="3458391"/>
            <a:ext cx="15728549" cy="14157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nchor="ctr">
            <a:spAutoFit/>
          </a:bodyPr>
          <a:lstStyle>
            <a:lvl1pPr defTabSz="1828800">
              <a:spcBef>
                <a:spcPts val="1900"/>
              </a:spcBef>
              <a:defRPr sz="8000" b="1">
                <a:solidFill>
                  <a:srgbClr val="FFFFFF"/>
                </a:solidFill>
                <a:latin typeface="Arial"/>
                <a:ea typeface="Arial"/>
                <a:cs typeface="Arial"/>
                <a:sym typeface="Arial"/>
              </a:defRPr>
            </a:lvl1pPr>
          </a:lstStyle>
          <a:p>
            <a:r>
              <a:rPr dirty="0" err="1"/>
              <a:t>Bienvenue</a:t>
            </a:r>
            <a:r>
              <a:rPr lang="fr-FR" dirty="0"/>
              <a:t> aux nouveaux lions</a:t>
            </a:r>
            <a:r>
              <a:rPr dirty="0"/>
              <a:t> ! </a:t>
            </a:r>
          </a:p>
        </p:txBody>
      </p:sp>
      <p:sp>
        <p:nvSpPr>
          <p:cNvPr id="191" name="Yellow Bar"/>
          <p:cNvSpPr/>
          <p:nvPr/>
        </p:nvSpPr>
        <p:spPr>
          <a:xfrm>
            <a:off x="10741742" y="7924800"/>
            <a:ext cx="2900519" cy="145521"/>
          </a:xfrm>
          <a:prstGeom prst="rect">
            <a:avLst/>
          </a:prstGeom>
          <a:solidFill>
            <a:srgbClr val="EBB700"/>
          </a:solidFill>
          <a:ln w="12700">
            <a:miter lim="400000"/>
          </a:ln>
        </p:spPr>
        <p:txBody>
          <a:bodyPr tIns="91439" bIns="91439" anchor="ctr"/>
          <a:lstStyle/>
          <a:p>
            <a:pPr defTabSz="1828800">
              <a:defRPr sz="3600">
                <a:solidFill>
                  <a:srgbClr val="FFFFFF"/>
                </a:solidFill>
                <a:latin typeface="Arial"/>
                <a:ea typeface="Arial"/>
                <a:cs typeface="Arial"/>
                <a:sym typeface="Arial"/>
              </a:defRPr>
            </a:pPr>
            <a:endParaRPr/>
          </a:p>
        </p:txBody>
      </p:sp>
      <p:sp>
        <p:nvSpPr>
          <p:cNvPr id="192" name="Page Number - White"/>
          <p:cNvSpPr txBox="1">
            <a:spLocks noGrp="1"/>
          </p:cNvSpPr>
          <p:nvPr>
            <p:ph type="sldNum" sz="quarter" idx="4294967295"/>
          </p:nvPr>
        </p:nvSpPr>
        <p:spPr>
          <a:xfrm>
            <a:off x="23074314" y="12801451"/>
            <a:ext cx="336843" cy="46667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9" tIns="91439" rIns="91439" bIns="91439"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1</a:t>
            </a:fld>
            <a:endParaRPr/>
          </a:p>
        </p:txBody>
      </p:sp>
      <p:pic>
        <p:nvPicPr>
          <p:cNvPr id="193" name="Picture 6" descr="Picture 6"/>
          <p:cNvPicPr>
            <a:picLocks noChangeAspect="1"/>
          </p:cNvPicPr>
          <p:nvPr/>
        </p:nvPicPr>
        <p:blipFill>
          <a:blip r:embed="rId2"/>
          <a:stretch>
            <a:fillRect/>
          </a:stretch>
        </p:blipFill>
        <p:spPr>
          <a:xfrm>
            <a:off x="1568429" y="9549724"/>
            <a:ext cx="21247142" cy="357428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Rectangle 84"/>
          <p:cNvSpPr/>
          <p:nvPr/>
        </p:nvSpPr>
        <p:spPr>
          <a:xfrm>
            <a:off x="-1" y="-1"/>
            <a:ext cx="9579207" cy="13716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4592" y="21600"/>
                </a:lnTo>
                <a:lnTo>
                  <a:pt x="0" y="21600"/>
                </a:lnTo>
                <a:lnTo>
                  <a:pt x="0" y="0"/>
                </a:lnTo>
                <a:close/>
              </a:path>
            </a:pathLst>
          </a:custGeom>
          <a:solidFill>
            <a:srgbClr val="FFFFFF"/>
          </a:solidFill>
          <a:ln w="12700">
            <a:miter lim="400000"/>
          </a:ln>
        </p:spPr>
        <p:txBody>
          <a:bodyPr lIns="121919" tIns="121919" rIns="121919" bIns="121919" anchor="ctr"/>
          <a:lstStyle/>
          <a:p>
            <a:pPr algn="l" defTabSz="2438400">
              <a:defRPr sz="4200" i="1">
                <a:solidFill>
                  <a:srgbClr val="000000"/>
                </a:solidFill>
                <a:latin typeface="Lubalin Book for IBM"/>
                <a:ea typeface="Lubalin Book for IBM"/>
                <a:cs typeface="Lubalin Book for IBM"/>
                <a:sym typeface="Lubalin Book for IBM"/>
              </a:defRPr>
            </a:pPr>
            <a:endParaRPr/>
          </a:p>
        </p:txBody>
      </p:sp>
      <p:sp>
        <p:nvSpPr>
          <p:cNvPr id="334" name="Titre 1"/>
          <p:cNvSpPr txBox="1">
            <a:spLocks noGrp="1"/>
          </p:cNvSpPr>
          <p:nvPr>
            <p:ph type="title" idx="4294967295"/>
          </p:nvPr>
        </p:nvSpPr>
        <p:spPr>
          <a:xfrm>
            <a:off x="7758448" y="9145814"/>
            <a:ext cx="21612578" cy="5579620"/>
          </a:xfrm>
          <a:prstGeom prst="rect">
            <a:avLst/>
          </a:prstGeom>
        </p:spPr>
        <p:txBody>
          <a:bodyPr lIns="121919" tIns="121919" rIns="121919" bIns="121919" anchor="ctr"/>
          <a:lstStyle>
            <a:lvl1pPr defTabSz="2438400">
              <a:lnSpc>
                <a:spcPts val="10400"/>
              </a:lnSpc>
              <a:defRPr sz="8400" b="0" spc="0">
                <a:solidFill>
                  <a:srgbClr val="FECF25"/>
                </a:solidFill>
                <a:latin typeface="Lubalin Book for IBM"/>
                <a:ea typeface="Lubalin Book for IBM"/>
                <a:cs typeface="Lubalin Book for IBM"/>
                <a:sym typeface="Lubalin Book for IBM"/>
              </a:defRPr>
            </a:lvl1pPr>
          </a:lstStyle>
          <a:p>
            <a:r>
              <a:t>Une idée qui a fait son chemin…</a:t>
            </a:r>
          </a:p>
        </p:txBody>
      </p:sp>
      <p:sp>
        <p:nvSpPr>
          <p:cNvPr id="335" name="Rectangle 1"/>
          <p:cNvSpPr txBox="1"/>
          <p:nvPr/>
        </p:nvSpPr>
        <p:spPr>
          <a:xfrm>
            <a:off x="365632" y="1680932"/>
            <a:ext cx="6623295" cy="4688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p>
            <a:pPr algn="l" defTabSz="2438400">
              <a:defRPr sz="4200" i="1">
                <a:solidFill>
                  <a:srgbClr val="000000"/>
                </a:solidFill>
                <a:latin typeface="Lubalin Book for IBM"/>
                <a:ea typeface="Lubalin Book for IBM"/>
                <a:cs typeface="Lubalin Book for IBM"/>
                <a:sym typeface="Lubalin Book for IBM"/>
              </a:defRPr>
            </a:pPr>
            <a:r>
              <a:t>“On ne peut aller bien loin dans la vie si l'on ne commence pas d’abord</a:t>
            </a:r>
            <a:br/>
            <a:r>
              <a:t>à faire quelque chose pour quelqu'un</a:t>
            </a:r>
            <a:br/>
            <a:r>
              <a:t>d’autre”</a:t>
            </a:r>
            <a:endParaRPr>
              <a:latin typeface="Arial"/>
              <a:ea typeface="Arial"/>
              <a:cs typeface="Arial"/>
              <a:sym typeface="Arial"/>
            </a:endParaRPr>
          </a:p>
          <a:p>
            <a:pPr algn="l" defTabSz="2438400">
              <a:defRPr sz="4200" i="1">
                <a:solidFill>
                  <a:srgbClr val="000000"/>
                </a:solidFill>
                <a:latin typeface="Lubalin Book for IBM"/>
                <a:ea typeface="Lubalin Book for IBM"/>
                <a:cs typeface="Lubalin Book for IBM"/>
                <a:sym typeface="Lubalin Book for IBM"/>
              </a:defRPr>
            </a:pPr>
            <a:r>
              <a:t>Melvin Jones</a:t>
            </a:r>
          </a:p>
        </p:txBody>
      </p:sp>
      <p:sp>
        <p:nvSpPr>
          <p:cNvPr id="336" name="Rectangle 2"/>
          <p:cNvSpPr txBox="1"/>
          <p:nvPr/>
        </p:nvSpPr>
        <p:spPr>
          <a:xfrm>
            <a:off x="9928464" y="3966063"/>
            <a:ext cx="13666128" cy="3393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lvl1pPr algn="l" defTabSz="2438400">
              <a:defRPr sz="5200" i="1">
                <a:solidFill>
                  <a:srgbClr val="FFFFFF"/>
                </a:solidFill>
                <a:latin typeface="Lubalin Book for IBM"/>
                <a:ea typeface="Lubalin Book for IBM"/>
                <a:cs typeface="Lubalin Book for IBM"/>
                <a:sym typeface="Lubalin Book for IBM"/>
              </a:defRPr>
            </a:lvl1pPr>
          </a:lstStyle>
          <a:p>
            <a:r>
              <a:t>En agissant ensemble, en unissant leurs compétences, des personnes de bonne volonté peuvent faire beaucoup plus qu’en restant isolées. </a:t>
            </a:r>
          </a:p>
        </p:txBody>
      </p:sp>
      <p:pic>
        <p:nvPicPr>
          <p:cNvPr id="337" name="Picture 27" descr="Picture 27"/>
          <p:cNvPicPr>
            <a:picLocks noChangeAspect="1"/>
          </p:cNvPicPr>
          <p:nvPr/>
        </p:nvPicPr>
        <p:blipFill>
          <a:blip r:embed="rId3"/>
          <a:stretch>
            <a:fillRect/>
          </a:stretch>
        </p:blipFill>
        <p:spPr>
          <a:xfrm>
            <a:off x="1451104" y="10314975"/>
            <a:ext cx="2926380" cy="2763809"/>
          </a:xfrm>
          <a:prstGeom prst="rect">
            <a:avLst/>
          </a:prstGeom>
          <a:ln w="12700">
            <a:miter lim="400000"/>
          </a:ln>
        </p:spPr>
      </p:pic>
      <p:grpSp>
        <p:nvGrpSpPr>
          <p:cNvPr id="345" name="Groupe"/>
          <p:cNvGrpSpPr/>
          <p:nvPr/>
        </p:nvGrpSpPr>
        <p:grpSpPr>
          <a:xfrm>
            <a:off x="-65570" y="-4329"/>
            <a:ext cx="24515140" cy="1692785"/>
            <a:chOff x="0" y="0"/>
            <a:chExt cx="24515138" cy="1692783"/>
          </a:xfrm>
        </p:grpSpPr>
        <p:sp>
          <p:nvSpPr>
            <p:cNvPr id="338"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339"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340" name="3. Une histoire extraordinaire"/>
            <p:cNvSpPr/>
            <p:nvPr/>
          </p:nvSpPr>
          <p:spPr>
            <a:xfrm>
              <a:off x="7000707" y="0"/>
              <a:ext cx="3513022" cy="1692784"/>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341" name="Rectangle"/>
            <p:cNvSpPr/>
            <p:nvPr/>
          </p:nvSpPr>
          <p:spPr>
            <a:xfrm>
              <a:off x="10501061" y="0"/>
              <a:ext cx="3513022" cy="436465"/>
            </a:xfrm>
            <a:prstGeom prst="rect">
              <a:avLst/>
            </a:prstGeom>
            <a:solidFill>
              <a:srgbClr val="FF5C35"/>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342"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343"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344"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
        <p:nvSpPr>
          <p:cNvPr id="346" name="1917"/>
          <p:cNvSpPr txBox="1"/>
          <p:nvPr/>
        </p:nvSpPr>
        <p:spPr>
          <a:xfrm>
            <a:off x="1245865" y="7021573"/>
            <a:ext cx="3336858" cy="2641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1828800">
              <a:defRPr sz="13000" b="1" spc="-1772">
                <a:solidFill>
                  <a:srgbClr val="00266B"/>
                </a:solidFill>
                <a:latin typeface="Arial"/>
                <a:ea typeface="Arial"/>
                <a:cs typeface="Arial"/>
                <a:sym typeface="Arial"/>
              </a:defRPr>
            </a:pPr>
            <a:r>
              <a:t>1</a:t>
            </a:r>
            <a:r>
              <a:rPr spc="-590"/>
              <a:t>917</a:t>
            </a:r>
            <a:endParaRPr i="1">
              <a:latin typeface="Lubalin Book for IBM"/>
              <a:ea typeface="Lubalin Book for IBM"/>
              <a:cs typeface="Lubalin Book for IBM"/>
              <a:sym typeface="Lubalin Book for IBM"/>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336"/>
                                        </p:tgtEl>
                                        <p:attrNameLst>
                                          <p:attrName>style.visibility</p:attrName>
                                        </p:attrNameLst>
                                      </p:cBhvr>
                                      <p:to>
                                        <p:strVal val="visible"/>
                                      </p:to>
                                    </p:set>
                                    <p:anim calcmode="lin" valueType="num">
                                      <p:cBhvr>
                                        <p:cTn id="7" dur="1000" fill="hold"/>
                                        <p:tgtEl>
                                          <p:spTgt spid="336"/>
                                        </p:tgtEl>
                                        <p:attrNameLst>
                                          <p:attrName>ppt_w</p:attrName>
                                        </p:attrNameLst>
                                      </p:cBhvr>
                                      <p:tavLst>
                                        <p:tav tm="0">
                                          <p:val>
                                            <p:strVal val="4*#ppt_w"/>
                                          </p:val>
                                        </p:tav>
                                        <p:tav tm="100000">
                                          <p:val>
                                            <p:strVal val="#ppt_w"/>
                                          </p:val>
                                        </p:tav>
                                      </p:tavLst>
                                    </p:anim>
                                    <p:anim calcmode="lin" valueType="num">
                                      <p:cBhvr>
                                        <p:cTn id="8" dur="1000" fill="hold"/>
                                        <p:tgtEl>
                                          <p:spTgt spid="336"/>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9" presetClass="entr" fill="hold" grpId="2" nodeType="afterEffect">
                                  <p:stCondLst>
                                    <p:cond delay="0"/>
                                  </p:stCondLst>
                                  <p:iterate>
                                    <p:tmAbs val="0"/>
                                  </p:iterate>
                                  <p:childTnLst>
                                    <p:set>
                                      <p:cBhvr>
                                        <p:cTn id="11" fill="hold"/>
                                        <p:tgtEl>
                                          <p:spTgt spid="335"/>
                                        </p:tgtEl>
                                        <p:attrNameLst>
                                          <p:attrName>style.visibility</p:attrName>
                                        </p:attrNameLst>
                                      </p:cBhvr>
                                      <p:to>
                                        <p:strVal val="visible"/>
                                      </p:to>
                                    </p:set>
                                    <p:animEffect transition="in" filter="dissolve">
                                      <p:cBhvr>
                                        <p:cTn id="12" dur="3500"/>
                                        <p:tgtEl>
                                          <p:spTgt spid="3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334"/>
                                        </p:tgtEl>
                                        <p:attrNameLst>
                                          <p:attrName>style.visibility</p:attrName>
                                        </p:attrNameLst>
                                      </p:cBhvr>
                                      <p:to>
                                        <p:strVal val="visible"/>
                                      </p:to>
                                    </p:set>
                                    <p:animEffect transition="in" filter="wipe(left)">
                                      <p:cBhvr>
                                        <p:cTn id="17" dur="2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3" animBg="1" advAuto="0"/>
      <p:bldP spid="335" grpId="2" animBg="1" advAuto="0"/>
      <p:bldP spid="336"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Background - Solid"/>
          <p:cNvSpPr/>
          <p:nvPr/>
        </p:nvSpPr>
        <p:spPr>
          <a:xfrm>
            <a:off x="0" y="0"/>
            <a:ext cx="24384000" cy="13716000"/>
          </a:xfrm>
          <a:prstGeom prst="rect">
            <a:avLst/>
          </a:prstGeom>
          <a:solidFill>
            <a:srgbClr val="17375D"/>
          </a:solidFill>
          <a:ln w="12700">
            <a:miter lim="400000"/>
          </a:ln>
        </p:spPr>
        <p:txBody>
          <a:bodyPr tIns="91439" bIns="91439" anchor="ctr"/>
          <a:lstStyle/>
          <a:p>
            <a:pPr defTabSz="1828800">
              <a:defRPr sz="3600">
                <a:solidFill>
                  <a:srgbClr val="FFFFFF">
                    <a:alpha val="44000"/>
                  </a:srgbClr>
                </a:solidFill>
                <a:latin typeface="Calibri"/>
                <a:ea typeface="Calibri"/>
                <a:cs typeface="Calibri"/>
                <a:sym typeface="Calibri"/>
              </a:defRPr>
            </a:pPr>
            <a:endParaRPr/>
          </a:p>
        </p:txBody>
      </p:sp>
      <p:sp>
        <p:nvSpPr>
          <p:cNvPr id="351" name="Headline"/>
          <p:cNvSpPr txBox="1"/>
          <p:nvPr/>
        </p:nvSpPr>
        <p:spPr>
          <a:xfrm>
            <a:off x="3678277" y="6160083"/>
            <a:ext cx="16676881" cy="1318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lvl1pPr defTabSz="1828800">
              <a:spcBef>
                <a:spcPts val="1900"/>
              </a:spcBef>
              <a:defRPr sz="8000" b="1">
                <a:solidFill>
                  <a:srgbClr val="FFFFFF"/>
                </a:solidFill>
                <a:latin typeface="Arial"/>
                <a:ea typeface="Arial"/>
                <a:cs typeface="Arial"/>
                <a:sym typeface="Arial"/>
              </a:defRPr>
            </a:lvl1pPr>
          </a:lstStyle>
          <a:p>
            <a:r>
              <a:t>Une histoire extraordinaire…</a:t>
            </a:r>
          </a:p>
        </p:txBody>
      </p:sp>
      <p:sp>
        <p:nvSpPr>
          <p:cNvPr id="352" name="Yellow Bar"/>
          <p:cNvSpPr/>
          <p:nvPr/>
        </p:nvSpPr>
        <p:spPr>
          <a:xfrm>
            <a:off x="10741742" y="7924800"/>
            <a:ext cx="2900519" cy="145521"/>
          </a:xfrm>
          <a:prstGeom prst="rect">
            <a:avLst/>
          </a:prstGeom>
          <a:solidFill>
            <a:srgbClr val="EBB700"/>
          </a:solidFill>
          <a:ln w="12700">
            <a:miter lim="400000"/>
          </a:ln>
        </p:spPr>
        <p:txBody>
          <a:bodyPr tIns="91439" bIns="91439" anchor="ctr"/>
          <a:lstStyle/>
          <a:p>
            <a:pPr defTabSz="1828800">
              <a:defRPr sz="3600">
                <a:solidFill>
                  <a:srgbClr val="FFFFFF"/>
                </a:solidFill>
                <a:latin typeface="Arial"/>
                <a:ea typeface="Arial"/>
                <a:cs typeface="Arial"/>
                <a:sym typeface="Arial"/>
              </a:defRPr>
            </a:pPr>
            <a:endParaRPr/>
          </a:p>
        </p:txBody>
      </p:sp>
      <p:sp>
        <p:nvSpPr>
          <p:cNvPr id="353" name="Page Number - White"/>
          <p:cNvSpPr txBox="1">
            <a:spLocks noGrp="1"/>
          </p:cNvSpPr>
          <p:nvPr>
            <p:ph type="sldNum" sz="quarter" idx="4294967295"/>
          </p:nvPr>
        </p:nvSpPr>
        <p:spPr>
          <a:xfrm>
            <a:off x="23074314" y="12801451"/>
            <a:ext cx="459254" cy="46667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9" tIns="91439" rIns="91439" bIns="91439"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11</a:t>
            </a:fld>
            <a:endParaRPr/>
          </a:p>
        </p:txBody>
      </p:sp>
      <p:pic>
        <p:nvPicPr>
          <p:cNvPr id="354" name="Picture 6" descr="Picture 6"/>
          <p:cNvPicPr>
            <a:picLocks noChangeAspect="1"/>
          </p:cNvPicPr>
          <p:nvPr/>
        </p:nvPicPr>
        <p:blipFill>
          <a:blip r:embed="rId2"/>
          <a:stretch>
            <a:fillRect/>
          </a:stretch>
        </p:blipFill>
        <p:spPr>
          <a:xfrm>
            <a:off x="546775" y="12229834"/>
            <a:ext cx="5511796" cy="927219"/>
          </a:xfrm>
          <a:prstGeom prst="rect">
            <a:avLst/>
          </a:prstGeom>
          <a:ln w="12700">
            <a:miter lim="400000"/>
          </a:ln>
        </p:spPr>
      </p:pic>
      <p:grpSp>
        <p:nvGrpSpPr>
          <p:cNvPr id="362" name="Groupe"/>
          <p:cNvGrpSpPr/>
          <p:nvPr/>
        </p:nvGrpSpPr>
        <p:grpSpPr>
          <a:xfrm>
            <a:off x="-65570" y="-4329"/>
            <a:ext cx="24515140" cy="1692785"/>
            <a:chOff x="0" y="0"/>
            <a:chExt cx="24515138" cy="1692783"/>
          </a:xfrm>
        </p:grpSpPr>
        <p:sp>
          <p:nvSpPr>
            <p:cNvPr id="355"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356"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357" name="3. Une histoire extraordinaire"/>
            <p:cNvSpPr/>
            <p:nvPr/>
          </p:nvSpPr>
          <p:spPr>
            <a:xfrm>
              <a:off x="7000707" y="0"/>
              <a:ext cx="3513022" cy="1692784"/>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358" name="Rectangle"/>
            <p:cNvSpPr/>
            <p:nvPr/>
          </p:nvSpPr>
          <p:spPr>
            <a:xfrm>
              <a:off x="10501061" y="0"/>
              <a:ext cx="3513022" cy="436465"/>
            </a:xfrm>
            <a:prstGeom prst="rect">
              <a:avLst/>
            </a:prstGeom>
            <a:solidFill>
              <a:srgbClr val="FF5C35"/>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359"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360"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361"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Rectangle 84"/>
          <p:cNvSpPr/>
          <p:nvPr/>
        </p:nvSpPr>
        <p:spPr>
          <a:xfrm>
            <a:off x="431628" y="-101278"/>
            <a:ext cx="18950733" cy="137160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997" y="21600"/>
                </a:lnTo>
                <a:lnTo>
                  <a:pt x="0" y="21600"/>
                </a:lnTo>
                <a:close/>
              </a:path>
            </a:pathLst>
          </a:custGeom>
          <a:solidFill>
            <a:srgbClr val="416FB4"/>
          </a:solidFill>
          <a:ln w="12700">
            <a:miter lim="400000"/>
          </a:ln>
        </p:spPr>
        <p:txBody>
          <a:bodyPr lIns="121919" tIns="121919" rIns="121919" bIns="121919" anchor="ctr"/>
          <a:lstStyle/>
          <a:p>
            <a:pPr defTabSz="2438400">
              <a:defRPr sz="4800">
                <a:solidFill>
                  <a:srgbClr val="FFFFFF"/>
                </a:solidFill>
                <a:latin typeface="Calibri"/>
                <a:ea typeface="Calibri"/>
                <a:cs typeface="Calibri"/>
                <a:sym typeface="Calibri"/>
              </a:defRPr>
            </a:pPr>
            <a:endParaRPr/>
          </a:p>
        </p:txBody>
      </p:sp>
      <p:sp>
        <p:nvSpPr>
          <p:cNvPr id="365" name="Rectangle 84"/>
          <p:cNvSpPr/>
          <p:nvPr/>
        </p:nvSpPr>
        <p:spPr>
          <a:xfrm>
            <a:off x="-3" y="-1"/>
            <a:ext cx="13388982" cy="13716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4592" y="21600"/>
                </a:lnTo>
                <a:lnTo>
                  <a:pt x="0" y="21600"/>
                </a:lnTo>
                <a:lnTo>
                  <a:pt x="0" y="0"/>
                </a:lnTo>
                <a:close/>
              </a:path>
            </a:pathLst>
          </a:custGeom>
          <a:solidFill>
            <a:srgbClr val="604A7B"/>
          </a:solidFill>
          <a:ln w="12700">
            <a:miter lim="400000"/>
          </a:ln>
        </p:spPr>
        <p:txBody>
          <a:bodyPr lIns="121919" tIns="121919" rIns="121919" bIns="121919" anchor="ctr"/>
          <a:lstStyle/>
          <a:p>
            <a:pPr defTabSz="2438400">
              <a:defRPr sz="4800">
                <a:solidFill>
                  <a:srgbClr val="FFFFFF"/>
                </a:solidFill>
                <a:latin typeface="Calibri"/>
                <a:ea typeface="Calibri"/>
                <a:cs typeface="Calibri"/>
                <a:sym typeface="Calibri"/>
              </a:defRPr>
            </a:pPr>
            <a:endParaRPr/>
          </a:p>
        </p:txBody>
      </p:sp>
      <p:sp>
        <p:nvSpPr>
          <p:cNvPr id="366" name="ZoneTexte 4"/>
          <p:cNvSpPr txBox="1"/>
          <p:nvPr/>
        </p:nvSpPr>
        <p:spPr>
          <a:xfrm>
            <a:off x="13756287" y="11709141"/>
            <a:ext cx="4820705" cy="1209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lvl1pPr algn="l" defTabSz="2438400">
              <a:defRPr sz="3200">
                <a:solidFill>
                  <a:srgbClr val="FFFFFF"/>
                </a:solidFill>
                <a:latin typeface="Lubalin Book for IBM"/>
                <a:ea typeface="Lubalin Book for IBM"/>
                <a:cs typeface="Lubalin Book for IBM"/>
                <a:sym typeface="Lubalin Book for IBM"/>
              </a:defRPr>
            </a:lvl1pPr>
          </a:lstStyle>
          <a:p>
            <a:r>
              <a:rPr dirty="0" err="1"/>
              <a:t>Création</a:t>
            </a:r>
            <a:r>
              <a:rPr dirty="0"/>
              <a:t> du Lions Clubs International à Chicago</a:t>
            </a:r>
          </a:p>
        </p:txBody>
      </p:sp>
      <p:sp>
        <p:nvSpPr>
          <p:cNvPr id="367" name="ZoneTexte 4"/>
          <p:cNvSpPr txBox="1"/>
          <p:nvPr/>
        </p:nvSpPr>
        <p:spPr>
          <a:xfrm>
            <a:off x="2489594" y="9554843"/>
            <a:ext cx="4381119" cy="1691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lvl1pPr algn="l" defTabSz="2438400">
              <a:defRPr sz="3200">
                <a:solidFill>
                  <a:srgbClr val="FFFFFF"/>
                </a:solidFill>
                <a:latin typeface="Lubalin Book for IBM"/>
                <a:ea typeface="Lubalin Book for IBM"/>
                <a:cs typeface="Lubalin Book for IBM"/>
                <a:sym typeface="Lubalin Book for IBM"/>
              </a:defRPr>
            </a:lvl1pPr>
          </a:lstStyle>
          <a:p>
            <a:r>
              <a:rPr dirty="0" err="1"/>
              <a:t>Programme</a:t>
            </a:r>
            <a:r>
              <a:rPr dirty="0"/>
              <a:t> </a:t>
            </a:r>
            <a:r>
              <a:rPr dirty="0" err="1"/>
              <a:t>visant</a:t>
            </a:r>
            <a:r>
              <a:rPr dirty="0"/>
              <a:t> à </a:t>
            </a:r>
            <a:r>
              <a:rPr dirty="0" err="1"/>
              <a:t>éradiquer</a:t>
            </a:r>
            <a:r>
              <a:rPr dirty="0"/>
              <a:t> la </a:t>
            </a:r>
            <a:r>
              <a:rPr dirty="0" err="1"/>
              <a:t>cécité</a:t>
            </a:r>
            <a:r>
              <a:rPr dirty="0"/>
              <a:t> </a:t>
            </a:r>
            <a:r>
              <a:rPr dirty="0" err="1"/>
              <a:t>dans</a:t>
            </a:r>
            <a:r>
              <a:rPr dirty="0"/>
              <a:t> le monde</a:t>
            </a:r>
          </a:p>
        </p:txBody>
      </p:sp>
      <p:sp>
        <p:nvSpPr>
          <p:cNvPr id="368" name="ZoneTexte 4"/>
          <p:cNvSpPr txBox="1"/>
          <p:nvPr/>
        </p:nvSpPr>
        <p:spPr>
          <a:xfrm>
            <a:off x="14583598" y="7622005"/>
            <a:ext cx="7185513" cy="1691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lvl1pPr algn="l" defTabSz="2438400">
              <a:defRPr sz="3200">
                <a:solidFill>
                  <a:srgbClr val="FFFFFF"/>
                </a:solidFill>
                <a:latin typeface="Lubalin Book for IBM"/>
                <a:ea typeface="Lubalin Book for IBM"/>
                <a:cs typeface="Lubalin Book for IBM"/>
                <a:sym typeface="Lubalin Book for IBM"/>
              </a:defRPr>
            </a:lvl1pPr>
          </a:lstStyle>
          <a:p>
            <a:r>
              <a:rPr dirty="0"/>
              <a:t>Association avec les Nations </a:t>
            </a:r>
            <a:r>
              <a:rPr dirty="0" err="1"/>
              <a:t>Unies</a:t>
            </a:r>
            <a:r>
              <a:rPr dirty="0"/>
              <a:t> et participation à </a:t>
            </a:r>
            <a:r>
              <a:rPr dirty="0" err="1"/>
              <a:t>l’élaboration</a:t>
            </a:r>
            <a:r>
              <a:rPr dirty="0"/>
              <a:t> de la </a:t>
            </a:r>
            <a:r>
              <a:rPr dirty="0" err="1"/>
              <a:t>charte</a:t>
            </a:r>
            <a:r>
              <a:rPr dirty="0"/>
              <a:t> des Nations </a:t>
            </a:r>
            <a:r>
              <a:rPr dirty="0" err="1"/>
              <a:t>Unies</a:t>
            </a:r>
            <a:r>
              <a:rPr dirty="0"/>
              <a:t> </a:t>
            </a:r>
          </a:p>
        </p:txBody>
      </p:sp>
      <p:sp>
        <p:nvSpPr>
          <p:cNvPr id="369" name="ZoneTexte 4"/>
          <p:cNvSpPr txBox="1"/>
          <p:nvPr/>
        </p:nvSpPr>
        <p:spPr>
          <a:xfrm>
            <a:off x="2851007" y="5658488"/>
            <a:ext cx="5034441" cy="1691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lvl1pPr algn="l" defTabSz="2438400">
              <a:defRPr sz="3200">
                <a:solidFill>
                  <a:srgbClr val="FFFFFF"/>
                </a:solidFill>
                <a:latin typeface="Lubalin Book for IBM"/>
                <a:ea typeface="Lubalin Book for IBM"/>
                <a:cs typeface="Lubalin Book for IBM"/>
                <a:sym typeface="Lubalin Book for IBM"/>
              </a:defRPr>
            </a:lvl1pPr>
          </a:lstStyle>
          <a:p>
            <a:r>
              <a:t>Le Lions Clubs France est aux côtés de l’AFM dès le premier Téléthon</a:t>
            </a:r>
          </a:p>
        </p:txBody>
      </p:sp>
      <p:grpSp>
        <p:nvGrpSpPr>
          <p:cNvPr id="374" name="Grouper 54"/>
          <p:cNvGrpSpPr/>
          <p:nvPr/>
        </p:nvGrpSpPr>
        <p:grpSpPr>
          <a:xfrm>
            <a:off x="6694487" y="9837517"/>
            <a:ext cx="5144724" cy="1180380"/>
            <a:chOff x="0" y="0"/>
            <a:chExt cx="5144722" cy="1180378"/>
          </a:xfrm>
        </p:grpSpPr>
        <p:sp>
          <p:nvSpPr>
            <p:cNvPr id="370" name="Rectangle à coins arrondis 2"/>
            <p:cNvSpPr/>
            <p:nvPr/>
          </p:nvSpPr>
          <p:spPr>
            <a:xfrm>
              <a:off x="1869383" y="0"/>
              <a:ext cx="3275340" cy="1136270"/>
            </a:xfrm>
            <a:prstGeom prst="roundRect">
              <a:avLst>
                <a:gd name="adj" fmla="val 50000"/>
              </a:avLst>
            </a:prstGeom>
            <a:solidFill>
              <a:srgbClr val="FFFFFF"/>
            </a:solidFill>
            <a:ln w="12700" cap="flat">
              <a:noFill/>
              <a:miter lim="400000"/>
            </a:ln>
            <a:effectLst>
              <a:outerShdw dist="596900" dir="7740000" rotWithShape="0">
                <a:srgbClr val="000000">
                  <a:alpha val="41000"/>
                </a:srgbClr>
              </a:outerShdw>
            </a:effectLst>
          </p:spPr>
          <p:txBody>
            <a:bodyPr wrap="square" lIns="121919" tIns="121919" rIns="121919" bIns="121919" numCol="1" anchor="ctr">
              <a:noAutofit/>
            </a:bodyPr>
            <a:lstStyle/>
            <a:p>
              <a:pPr defTabSz="2438400">
                <a:defRPr sz="6400">
                  <a:solidFill>
                    <a:srgbClr val="416FB4"/>
                  </a:solidFill>
                  <a:latin typeface="Lubalin Demi for IBM"/>
                  <a:ea typeface="Lubalin Demi for IBM"/>
                  <a:cs typeface="Lubalin Demi for IBM"/>
                  <a:sym typeface="Lubalin Demi for IBM"/>
                </a:defRPr>
              </a:pPr>
              <a:endParaRPr/>
            </a:p>
          </p:txBody>
        </p:sp>
        <p:sp>
          <p:nvSpPr>
            <p:cNvPr id="371" name="Text Box 17"/>
            <p:cNvSpPr txBox="1"/>
            <p:nvPr/>
          </p:nvSpPr>
          <p:spPr>
            <a:xfrm>
              <a:off x="2236397" y="18090"/>
              <a:ext cx="2608156" cy="11622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lvl1pPr defTabSz="2438400">
                <a:lnSpc>
                  <a:spcPts val="7200"/>
                </a:lnSpc>
                <a:defRPr sz="6400">
                  <a:solidFill>
                    <a:srgbClr val="07192B"/>
                  </a:solidFill>
                  <a:latin typeface="Lubalin Demi for IBM"/>
                  <a:ea typeface="Lubalin Demi for IBM"/>
                  <a:cs typeface="Lubalin Demi for IBM"/>
                  <a:sym typeface="Lubalin Demi for IBM"/>
                </a:defRPr>
              </a:lvl1pPr>
            </a:lstStyle>
            <a:p>
              <a:r>
                <a:t>1925</a:t>
              </a:r>
            </a:p>
          </p:txBody>
        </p:sp>
        <p:sp>
          <p:nvSpPr>
            <p:cNvPr id="372" name="Line 25"/>
            <p:cNvSpPr/>
            <p:nvPr/>
          </p:nvSpPr>
          <p:spPr>
            <a:xfrm flipH="1" flipV="1">
              <a:off x="510930" y="537967"/>
              <a:ext cx="1348828" cy="1"/>
            </a:xfrm>
            <a:prstGeom prst="line">
              <a:avLst/>
            </a:prstGeom>
            <a:noFill/>
            <a:ln w="101600" cap="sq">
              <a:solidFill>
                <a:srgbClr val="FFFFFF"/>
              </a:solidFill>
              <a:prstDash val="solid"/>
              <a:miter lim="800000"/>
            </a:ln>
            <a:effectLst>
              <a:outerShdw dist="596900" dir="7740000" rotWithShape="0">
                <a:srgbClr val="000000">
                  <a:alpha val="41000"/>
                </a:srgbClr>
              </a:outerShdw>
            </a:effectLst>
          </p:spPr>
          <p:txBody>
            <a:bodyPr wrap="square" lIns="121919" tIns="121919" rIns="121919" bIns="121919" numCol="1" anchor="t">
              <a:noAutofit/>
            </a:bodyPr>
            <a:lstStyle/>
            <a:p>
              <a:pPr algn="l" defTabSz="2438400">
                <a:defRPr sz="4800">
                  <a:solidFill>
                    <a:srgbClr val="000000"/>
                  </a:solidFill>
                  <a:latin typeface="Calibri"/>
                  <a:ea typeface="Calibri"/>
                  <a:cs typeface="Calibri"/>
                  <a:sym typeface="Calibri"/>
                </a:defRPr>
              </a:pPr>
              <a:endParaRPr/>
            </a:p>
          </p:txBody>
        </p:sp>
        <p:sp>
          <p:nvSpPr>
            <p:cNvPr id="373" name="Ellipse 42"/>
            <p:cNvSpPr/>
            <p:nvPr/>
          </p:nvSpPr>
          <p:spPr>
            <a:xfrm>
              <a:off x="0" y="303586"/>
              <a:ext cx="476443" cy="476444"/>
            </a:xfrm>
            <a:prstGeom prst="ellipse">
              <a:avLst/>
            </a:prstGeom>
            <a:solidFill>
              <a:srgbClr val="416FB4"/>
            </a:solidFill>
            <a:ln w="50800" cap="flat">
              <a:solidFill>
                <a:srgbClr val="FFFFFF"/>
              </a:solidFill>
              <a:prstDash val="solid"/>
              <a:round/>
            </a:ln>
            <a:effectLst>
              <a:outerShdw dist="596900" dir="7740000" rotWithShape="0">
                <a:srgbClr val="000000">
                  <a:alpha val="41000"/>
                </a:srgbClr>
              </a:outerShdw>
            </a:effectLst>
          </p:spPr>
          <p:txBody>
            <a:bodyPr wrap="square" lIns="121919" tIns="121919" rIns="121919" bIns="121919" numCol="1" anchor="ctr">
              <a:noAutofit/>
            </a:bodyPr>
            <a:lstStyle/>
            <a:p>
              <a:pPr defTabSz="2438400">
                <a:defRPr sz="4800">
                  <a:solidFill>
                    <a:srgbClr val="FFFFFF"/>
                  </a:solidFill>
                  <a:latin typeface="Calibri"/>
                  <a:ea typeface="Calibri"/>
                  <a:cs typeface="Calibri"/>
                  <a:sym typeface="Calibri"/>
                </a:defRPr>
              </a:pPr>
              <a:endParaRPr/>
            </a:p>
          </p:txBody>
        </p:sp>
      </p:grpSp>
      <p:grpSp>
        <p:nvGrpSpPr>
          <p:cNvPr id="379" name="Grouper 7"/>
          <p:cNvGrpSpPr/>
          <p:nvPr/>
        </p:nvGrpSpPr>
        <p:grpSpPr>
          <a:xfrm>
            <a:off x="7985824" y="5878154"/>
            <a:ext cx="5111420" cy="1179937"/>
            <a:chOff x="0" y="0"/>
            <a:chExt cx="5111418" cy="1179936"/>
          </a:xfrm>
        </p:grpSpPr>
        <p:sp>
          <p:nvSpPr>
            <p:cNvPr id="375" name="Rectangle à coins arrondis 25"/>
            <p:cNvSpPr/>
            <p:nvPr/>
          </p:nvSpPr>
          <p:spPr>
            <a:xfrm>
              <a:off x="1836079" y="0"/>
              <a:ext cx="3275340" cy="1136270"/>
            </a:xfrm>
            <a:prstGeom prst="roundRect">
              <a:avLst>
                <a:gd name="adj" fmla="val 50000"/>
              </a:avLst>
            </a:prstGeom>
            <a:solidFill>
              <a:srgbClr val="FFFFFF"/>
            </a:solidFill>
            <a:ln w="12700" cap="flat">
              <a:noFill/>
              <a:miter lim="400000"/>
            </a:ln>
            <a:effectLst>
              <a:outerShdw dist="596900" dir="7740000" rotWithShape="0">
                <a:srgbClr val="000000">
                  <a:alpha val="41000"/>
                </a:srgbClr>
              </a:outerShdw>
            </a:effectLst>
          </p:spPr>
          <p:txBody>
            <a:bodyPr wrap="square" lIns="121919" tIns="121919" rIns="121919" bIns="121919" numCol="1" anchor="ctr">
              <a:noAutofit/>
            </a:bodyPr>
            <a:lstStyle/>
            <a:p>
              <a:pPr defTabSz="2438400">
                <a:defRPr sz="4800">
                  <a:solidFill>
                    <a:srgbClr val="FFFFFF"/>
                  </a:solidFill>
                  <a:latin typeface="Calibri"/>
                  <a:ea typeface="Calibri"/>
                  <a:cs typeface="Calibri"/>
                  <a:sym typeface="Calibri"/>
                </a:defRPr>
              </a:pPr>
              <a:endParaRPr/>
            </a:p>
          </p:txBody>
        </p:sp>
        <p:sp>
          <p:nvSpPr>
            <p:cNvPr id="376" name="Text Box 17"/>
            <p:cNvSpPr txBox="1"/>
            <p:nvPr/>
          </p:nvSpPr>
          <p:spPr>
            <a:xfrm>
              <a:off x="2180810" y="17648"/>
              <a:ext cx="2608156" cy="11622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lvl1pPr defTabSz="2438400">
                <a:lnSpc>
                  <a:spcPts val="7200"/>
                </a:lnSpc>
                <a:defRPr sz="6400">
                  <a:solidFill>
                    <a:srgbClr val="07192B"/>
                  </a:solidFill>
                  <a:latin typeface="Lubalin Demi for IBM"/>
                  <a:ea typeface="Lubalin Demi for IBM"/>
                  <a:cs typeface="Lubalin Demi for IBM"/>
                  <a:sym typeface="Lubalin Demi for IBM"/>
                </a:defRPr>
              </a:lvl1pPr>
            </a:lstStyle>
            <a:p>
              <a:r>
                <a:rPr dirty="0"/>
                <a:t>1987</a:t>
              </a:r>
            </a:p>
          </p:txBody>
        </p:sp>
        <p:sp>
          <p:nvSpPr>
            <p:cNvPr id="377" name="Line 25"/>
            <p:cNvSpPr/>
            <p:nvPr/>
          </p:nvSpPr>
          <p:spPr>
            <a:xfrm flipH="1" flipV="1">
              <a:off x="512221" y="553954"/>
              <a:ext cx="1347537" cy="1"/>
            </a:xfrm>
            <a:prstGeom prst="line">
              <a:avLst/>
            </a:prstGeom>
            <a:noFill/>
            <a:ln w="101600" cap="sq">
              <a:solidFill>
                <a:srgbClr val="FFFFFF"/>
              </a:solidFill>
              <a:prstDash val="solid"/>
              <a:miter lim="800000"/>
            </a:ln>
            <a:effectLst>
              <a:outerShdw dist="596900" dir="7740000" rotWithShape="0">
                <a:srgbClr val="000000">
                  <a:alpha val="41000"/>
                </a:srgbClr>
              </a:outerShdw>
            </a:effectLst>
          </p:spPr>
          <p:txBody>
            <a:bodyPr wrap="square" lIns="121919" tIns="121919" rIns="121919" bIns="121919" numCol="1" anchor="t">
              <a:noAutofit/>
            </a:bodyPr>
            <a:lstStyle/>
            <a:p>
              <a:pPr algn="l" defTabSz="2438400">
                <a:defRPr sz="4800">
                  <a:solidFill>
                    <a:srgbClr val="000000"/>
                  </a:solidFill>
                  <a:latin typeface="Calibri"/>
                  <a:ea typeface="Calibri"/>
                  <a:cs typeface="Calibri"/>
                  <a:sym typeface="Calibri"/>
                </a:defRPr>
              </a:pPr>
              <a:endParaRPr/>
            </a:p>
          </p:txBody>
        </p:sp>
        <p:sp>
          <p:nvSpPr>
            <p:cNvPr id="378" name="Ellipse 44"/>
            <p:cNvSpPr/>
            <p:nvPr/>
          </p:nvSpPr>
          <p:spPr>
            <a:xfrm>
              <a:off x="0" y="319573"/>
              <a:ext cx="476443" cy="476444"/>
            </a:xfrm>
            <a:prstGeom prst="ellipse">
              <a:avLst/>
            </a:prstGeom>
            <a:solidFill>
              <a:srgbClr val="416FB4"/>
            </a:solidFill>
            <a:ln w="50800" cap="flat">
              <a:solidFill>
                <a:srgbClr val="FFFFFF"/>
              </a:solidFill>
              <a:prstDash val="solid"/>
              <a:round/>
            </a:ln>
            <a:effectLst>
              <a:outerShdw dist="596900" dir="7740000" rotWithShape="0">
                <a:srgbClr val="000000">
                  <a:alpha val="41000"/>
                </a:srgbClr>
              </a:outerShdw>
            </a:effectLst>
          </p:spPr>
          <p:txBody>
            <a:bodyPr wrap="square" lIns="121919" tIns="121919" rIns="121919" bIns="121919" numCol="1" anchor="ctr">
              <a:noAutofit/>
            </a:bodyPr>
            <a:lstStyle/>
            <a:p>
              <a:pPr defTabSz="2438400">
                <a:defRPr sz="4800">
                  <a:solidFill>
                    <a:srgbClr val="FFFFFF"/>
                  </a:solidFill>
                  <a:latin typeface="Calibri"/>
                  <a:ea typeface="Calibri"/>
                  <a:cs typeface="Calibri"/>
                  <a:sym typeface="Calibri"/>
                </a:defRPr>
              </a:pPr>
              <a:endParaRPr/>
            </a:p>
          </p:txBody>
        </p:sp>
      </p:grpSp>
      <p:sp>
        <p:nvSpPr>
          <p:cNvPr id="380" name="ZoneTexte 4"/>
          <p:cNvSpPr txBox="1"/>
          <p:nvPr/>
        </p:nvSpPr>
        <p:spPr>
          <a:xfrm>
            <a:off x="16068766" y="3375477"/>
            <a:ext cx="5975566" cy="2656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p>
            <a:pPr algn="l" defTabSz="2438400">
              <a:defRPr sz="3200">
                <a:solidFill>
                  <a:srgbClr val="FFFFFF"/>
                </a:solidFill>
                <a:latin typeface="Lubalin Book for IBM"/>
                <a:ea typeface="Lubalin Book for IBM"/>
                <a:cs typeface="Lubalin Book for IBM"/>
                <a:sym typeface="Lubalin Book for IBM"/>
              </a:defRPr>
            </a:pPr>
            <a:r>
              <a:rPr dirty="0"/>
              <a:t>1ère </a:t>
            </a:r>
            <a:r>
              <a:rPr dirty="0" err="1"/>
              <a:t>journée</a:t>
            </a:r>
            <a:r>
              <a:rPr dirty="0"/>
              <a:t> de la </a:t>
            </a:r>
            <a:r>
              <a:rPr dirty="0" err="1"/>
              <a:t>vue</a:t>
            </a:r>
            <a:r>
              <a:rPr dirty="0"/>
              <a:t>, </a:t>
            </a:r>
            <a:r>
              <a:rPr dirty="0" err="1"/>
              <a:t>campagne</a:t>
            </a:r>
            <a:r>
              <a:rPr dirty="0"/>
              <a:t> </a:t>
            </a:r>
            <a:r>
              <a:rPr dirty="0" err="1"/>
              <a:t>d’information</a:t>
            </a:r>
            <a:r>
              <a:rPr dirty="0"/>
              <a:t> et </a:t>
            </a:r>
            <a:r>
              <a:rPr dirty="0" err="1"/>
              <a:t>d’évaluation</a:t>
            </a:r>
            <a:r>
              <a:rPr dirty="0"/>
              <a:t> des</a:t>
            </a:r>
            <a:br>
              <a:rPr dirty="0"/>
            </a:br>
            <a:r>
              <a:rPr dirty="0"/>
              <a:t>troubles </a:t>
            </a:r>
            <a:r>
              <a:rPr dirty="0" err="1"/>
              <a:t>visuels</a:t>
            </a:r>
            <a:r>
              <a:rPr dirty="0"/>
              <a:t> (</a:t>
            </a:r>
            <a:r>
              <a:rPr dirty="0" err="1"/>
              <a:t>en</a:t>
            </a:r>
            <a:r>
              <a:rPr dirty="0"/>
              <a:t> 2014 : </a:t>
            </a:r>
            <a:r>
              <a:rPr dirty="0" err="1"/>
              <a:t>dans</a:t>
            </a:r>
            <a:r>
              <a:rPr dirty="0"/>
              <a:t> 200 </a:t>
            </a:r>
            <a:r>
              <a:rPr dirty="0" err="1"/>
              <a:t>villes</a:t>
            </a:r>
            <a:r>
              <a:rPr dirty="0"/>
              <a:t> de France)</a:t>
            </a:r>
          </a:p>
        </p:txBody>
      </p:sp>
      <p:grpSp>
        <p:nvGrpSpPr>
          <p:cNvPr id="385" name="Grouper 8"/>
          <p:cNvGrpSpPr/>
          <p:nvPr/>
        </p:nvGrpSpPr>
        <p:grpSpPr>
          <a:xfrm>
            <a:off x="8004695" y="11820986"/>
            <a:ext cx="5146063" cy="1195652"/>
            <a:chOff x="0" y="0"/>
            <a:chExt cx="5146061" cy="1195650"/>
          </a:xfrm>
        </p:grpSpPr>
        <p:sp>
          <p:nvSpPr>
            <p:cNvPr id="381" name="Line 25"/>
            <p:cNvSpPr/>
            <p:nvPr/>
          </p:nvSpPr>
          <p:spPr>
            <a:xfrm flipH="1" flipV="1">
              <a:off x="3261231" y="613810"/>
              <a:ext cx="1335078" cy="1"/>
            </a:xfrm>
            <a:prstGeom prst="line">
              <a:avLst/>
            </a:prstGeom>
            <a:noFill/>
            <a:ln w="101600" cap="sq">
              <a:solidFill>
                <a:srgbClr val="FFFFFF"/>
              </a:solidFill>
              <a:prstDash val="solid"/>
              <a:miter lim="800000"/>
            </a:ln>
            <a:effectLst>
              <a:outerShdw dist="596900" dir="7740000" rotWithShape="0">
                <a:srgbClr val="000000">
                  <a:alpha val="41000"/>
                </a:srgbClr>
              </a:outerShdw>
            </a:effectLst>
          </p:spPr>
          <p:txBody>
            <a:bodyPr wrap="square" lIns="121919" tIns="121919" rIns="121919" bIns="121919" numCol="1" anchor="t">
              <a:noAutofit/>
            </a:bodyPr>
            <a:lstStyle/>
            <a:p>
              <a:pPr algn="l" defTabSz="2438400">
                <a:defRPr sz="4800">
                  <a:solidFill>
                    <a:srgbClr val="000000"/>
                  </a:solidFill>
                  <a:latin typeface="Calibri"/>
                  <a:ea typeface="Calibri"/>
                  <a:cs typeface="Calibri"/>
                  <a:sym typeface="Calibri"/>
                </a:defRPr>
              </a:pPr>
              <a:endParaRPr/>
            </a:p>
          </p:txBody>
        </p:sp>
        <p:sp>
          <p:nvSpPr>
            <p:cNvPr id="382" name="Ellipse 46"/>
            <p:cNvSpPr/>
            <p:nvPr/>
          </p:nvSpPr>
          <p:spPr>
            <a:xfrm>
              <a:off x="4669618" y="379429"/>
              <a:ext cx="476444" cy="476444"/>
            </a:xfrm>
            <a:prstGeom prst="ellipse">
              <a:avLst/>
            </a:prstGeom>
            <a:solidFill>
              <a:srgbClr val="07192B"/>
            </a:solidFill>
            <a:ln w="50800" cap="flat">
              <a:solidFill>
                <a:srgbClr val="FFFFFF"/>
              </a:solidFill>
              <a:prstDash val="solid"/>
              <a:round/>
            </a:ln>
            <a:effectLst>
              <a:outerShdw dist="596900" dir="7740000" rotWithShape="0">
                <a:srgbClr val="000000">
                  <a:alpha val="41000"/>
                </a:srgbClr>
              </a:outerShdw>
            </a:effectLst>
          </p:spPr>
          <p:txBody>
            <a:bodyPr wrap="square" lIns="121919" tIns="121919" rIns="121919" bIns="121919" numCol="1" anchor="ctr">
              <a:noAutofit/>
            </a:bodyPr>
            <a:lstStyle/>
            <a:p>
              <a:pPr defTabSz="2438400">
                <a:defRPr sz="4800">
                  <a:solidFill>
                    <a:srgbClr val="FFFFFF"/>
                  </a:solidFill>
                  <a:latin typeface="Calibri"/>
                  <a:ea typeface="Calibri"/>
                  <a:cs typeface="Calibri"/>
                  <a:sym typeface="Calibri"/>
                </a:defRPr>
              </a:pPr>
              <a:endParaRPr/>
            </a:p>
          </p:txBody>
        </p:sp>
        <p:sp>
          <p:nvSpPr>
            <p:cNvPr id="383" name="Rectangle à coins arrondis 24"/>
            <p:cNvSpPr/>
            <p:nvPr/>
          </p:nvSpPr>
          <p:spPr>
            <a:xfrm>
              <a:off x="0" y="0"/>
              <a:ext cx="3275339" cy="1136270"/>
            </a:xfrm>
            <a:prstGeom prst="roundRect">
              <a:avLst>
                <a:gd name="adj" fmla="val 50000"/>
              </a:avLst>
            </a:prstGeom>
            <a:solidFill>
              <a:srgbClr val="FFFFFF"/>
            </a:solidFill>
            <a:ln w="12700" cap="flat">
              <a:noFill/>
              <a:miter lim="400000"/>
            </a:ln>
            <a:effectLst>
              <a:outerShdw dist="596900" dir="7740000" rotWithShape="0">
                <a:srgbClr val="000000">
                  <a:alpha val="41000"/>
                </a:srgbClr>
              </a:outerShdw>
            </a:effectLst>
          </p:spPr>
          <p:txBody>
            <a:bodyPr wrap="square" lIns="121919" tIns="121919" rIns="121919" bIns="121919" numCol="1" anchor="ctr">
              <a:noAutofit/>
            </a:bodyPr>
            <a:lstStyle/>
            <a:p>
              <a:pPr defTabSz="2438400">
                <a:defRPr sz="4800">
                  <a:solidFill>
                    <a:srgbClr val="FFFFFF"/>
                  </a:solidFill>
                  <a:latin typeface="Calibri"/>
                  <a:ea typeface="Calibri"/>
                  <a:cs typeface="Calibri"/>
                  <a:sym typeface="Calibri"/>
                </a:defRPr>
              </a:pPr>
              <a:endParaRPr/>
            </a:p>
          </p:txBody>
        </p:sp>
        <p:sp>
          <p:nvSpPr>
            <p:cNvPr id="384" name="Text Box 17"/>
            <p:cNvSpPr txBox="1"/>
            <p:nvPr/>
          </p:nvSpPr>
          <p:spPr>
            <a:xfrm>
              <a:off x="344730" y="33362"/>
              <a:ext cx="2608153" cy="11622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lvl1pPr defTabSz="2438400">
                <a:lnSpc>
                  <a:spcPts val="7200"/>
                </a:lnSpc>
                <a:defRPr sz="6400">
                  <a:solidFill>
                    <a:srgbClr val="07192B"/>
                  </a:solidFill>
                  <a:latin typeface="Lubalin Demi for IBM"/>
                  <a:ea typeface="Lubalin Demi for IBM"/>
                  <a:cs typeface="Lubalin Demi for IBM"/>
                  <a:sym typeface="Lubalin Demi for IBM"/>
                </a:defRPr>
              </a:lvl1pPr>
            </a:lstStyle>
            <a:p>
              <a:r>
                <a:t>1917</a:t>
              </a:r>
            </a:p>
          </p:txBody>
        </p:sp>
      </p:grpSp>
      <p:grpSp>
        <p:nvGrpSpPr>
          <p:cNvPr id="389" name="Grouper 5"/>
          <p:cNvGrpSpPr/>
          <p:nvPr/>
        </p:nvGrpSpPr>
        <p:grpSpPr>
          <a:xfrm>
            <a:off x="9192634" y="7914426"/>
            <a:ext cx="5134183" cy="1136270"/>
            <a:chOff x="0" y="0"/>
            <a:chExt cx="5134181" cy="1136269"/>
          </a:xfrm>
        </p:grpSpPr>
        <p:sp>
          <p:nvSpPr>
            <p:cNvPr id="386" name="Line 25"/>
            <p:cNvSpPr/>
            <p:nvPr/>
          </p:nvSpPr>
          <p:spPr>
            <a:xfrm flipH="1" flipV="1">
              <a:off x="3249346" y="568623"/>
              <a:ext cx="1330369" cy="1"/>
            </a:xfrm>
            <a:prstGeom prst="line">
              <a:avLst/>
            </a:prstGeom>
            <a:noFill/>
            <a:ln w="101600" cap="sq">
              <a:solidFill>
                <a:srgbClr val="FFFFFF"/>
              </a:solidFill>
              <a:prstDash val="solid"/>
              <a:miter lim="800000"/>
            </a:ln>
            <a:effectLst>
              <a:outerShdw dist="596900" dir="7740000" rotWithShape="0">
                <a:srgbClr val="000000">
                  <a:alpha val="41000"/>
                </a:srgbClr>
              </a:outerShdw>
            </a:effectLst>
          </p:spPr>
          <p:txBody>
            <a:bodyPr wrap="square" lIns="121919" tIns="121919" rIns="121919" bIns="121919" numCol="1" anchor="t">
              <a:noAutofit/>
            </a:bodyPr>
            <a:lstStyle/>
            <a:p>
              <a:pPr algn="l" defTabSz="2438400">
                <a:defRPr sz="4800">
                  <a:solidFill>
                    <a:srgbClr val="000000"/>
                  </a:solidFill>
                  <a:latin typeface="Calibri"/>
                  <a:ea typeface="Calibri"/>
                  <a:cs typeface="Calibri"/>
                  <a:sym typeface="Calibri"/>
                </a:defRPr>
              </a:pPr>
              <a:endParaRPr/>
            </a:p>
          </p:txBody>
        </p:sp>
        <p:sp>
          <p:nvSpPr>
            <p:cNvPr id="387" name="Ellipse 48"/>
            <p:cNvSpPr/>
            <p:nvPr/>
          </p:nvSpPr>
          <p:spPr>
            <a:xfrm>
              <a:off x="4657738" y="334242"/>
              <a:ext cx="476444" cy="476444"/>
            </a:xfrm>
            <a:prstGeom prst="ellipse">
              <a:avLst/>
            </a:prstGeom>
            <a:solidFill>
              <a:srgbClr val="07192B"/>
            </a:solidFill>
            <a:ln w="50800" cap="flat">
              <a:solidFill>
                <a:srgbClr val="FFFFFF"/>
              </a:solidFill>
              <a:prstDash val="solid"/>
              <a:round/>
            </a:ln>
            <a:effectLst>
              <a:outerShdw dist="596900" dir="7740000" rotWithShape="0">
                <a:srgbClr val="000000">
                  <a:alpha val="41000"/>
                </a:srgbClr>
              </a:outerShdw>
            </a:effectLst>
          </p:spPr>
          <p:txBody>
            <a:bodyPr wrap="square" lIns="121919" tIns="121919" rIns="121919" bIns="121919" numCol="1" anchor="ctr">
              <a:noAutofit/>
            </a:bodyPr>
            <a:lstStyle/>
            <a:p>
              <a:pPr defTabSz="2438400">
                <a:defRPr sz="4800">
                  <a:solidFill>
                    <a:srgbClr val="FFFFFF"/>
                  </a:solidFill>
                  <a:latin typeface="Calibri"/>
                  <a:ea typeface="Calibri"/>
                  <a:cs typeface="Calibri"/>
                  <a:sym typeface="Calibri"/>
                </a:defRPr>
              </a:pPr>
              <a:endParaRPr/>
            </a:p>
          </p:txBody>
        </p:sp>
        <p:sp>
          <p:nvSpPr>
            <p:cNvPr id="388" name="Rectangle à coins arrondis 26"/>
            <p:cNvSpPr/>
            <p:nvPr/>
          </p:nvSpPr>
          <p:spPr>
            <a:xfrm>
              <a:off x="-1" y="0"/>
              <a:ext cx="3275340" cy="1136270"/>
            </a:xfrm>
            <a:prstGeom prst="roundRect">
              <a:avLst>
                <a:gd name="adj" fmla="val 50000"/>
              </a:avLst>
            </a:prstGeom>
            <a:solidFill>
              <a:srgbClr val="FFFFFF"/>
            </a:solidFill>
            <a:ln w="12700" cap="flat">
              <a:noFill/>
              <a:miter lim="400000"/>
            </a:ln>
            <a:effectLst>
              <a:outerShdw dist="596900" dir="7740000" rotWithShape="0">
                <a:srgbClr val="000000">
                  <a:alpha val="41000"/>
                </a:srgbClr>
              </a:outerShdw>
            </a:effectLst>
          </p:spPr>
          <p:txBody>
            <a:bodyPr wrap="square" lIns="121919" tIns="121919" rIns="121919" bIns="121919" numCol="1" anchor="ctr">
              <a:noAutofit/>
            </a:bodyPr>
            <a:lstStyle/>
            <a:p>
              <a:pPr defTabSz="2438400">
                <a:defRPr sz="4800">
                  <a:solidFill>
                    <a:srgbClr val="FFFFFF"/>
                  </a:solidFill>
                  <a:latin typeface="Calibri"/>
                  <a:ea typeface="Calibri"/>
                  <a:cs typeface="Calibri"/>
                  <a:sym typeface="Calibri"/>
                </a:defRPr>
              </a:pPr>
              <a:endParaRPr/>
            </a:p>
          </p:txBody>
        </p:sp>
      </p:grpSp>
      <p:sp>
        <p:nvSpPr>
          <p:cNvPr id="390" name="Ellipse 50"/>
          <p:cNvSpPr/>
          <p:nvPr/>
        </p:nvSpPr>
        <p:spPr>
          <a:xfrm>
            <a:off x="9275581" y="2279661"/>
            <a:ext cx="476444" cy="476443"/>
          </a:xfrm>
          <a:prstGeom prst="ellipse">
            <a:avLst/>
          </a:prstGeom>
          <a:solidFill>
            <a:srgbClr val="416FB4"/>
          </a:solidFill>
          <a:ln w="50800">
            <a:solidFill>
              <a:srgbClr val="FFFFFF"/>
            </a:solidFill>
          </a:ln>
          <a:effectLst>
            <a:outerShdw dist="596900" dir="7740000" rotWithShape="0">
              <a:srgbClr val="000000">
                <a:alpha val="41000"/>
              </a:srgbClr>
            </a:outerShdw>
          </a:effectLst>
        </p:spPr>
        <p:txBody>
          <a:bodyPr lIns="121919" tIns="121919" rIns="121919" bIns="121919" anchor="ctr"/>
          <a:lstStyle/>
          <a:p>
            <a:pPr defTabSz="2438400">
              <a:defRPr sz="4800">
                <a:solidFill>
                  <a:srgbClr val="FFFFFF"/>
                </a:solidFill>
                <a:latin typeface="Calibri"/>
                <a:ea typeface="Calibri"/>
                <a:cs typeface="Calibri"/>
                <a:sym typeface="Calibri"/>
              </a:defRPr>
            </a:pPr>
            <a:endParaRPr/>
          </a:p>
        </p:txBody>
      </p:sp>
      <p:sp>
        <p:nvSpPr>
          <p:cNvPr id="391" name="Rectangle à coins arrondis 27"/>
          <p:cNvSpPr/>
          <p:nvPr/>
        </p:nvSpPr>
        <p:spPr>
          <a:xfrm>
            <a:off x="11186338" y="1932725"/>
            <a:ext cx="3932108" cy="1136270"/>
          </a:xfrm>
          <a:prstGeom prst="roundRect">
            <a:avLst>
              <a:gd name="adj" fmla="val 50000"/>
            </a:avLst>
          </a:prstGeom>
          <a:solidFill>
            <a:srgbClr val="FFFFFF"/>
          </a:solidFill>
          <a:ln w="12700">
            <a:miter lim="400000"/>
          </a:ln>
          <a:effectLst>
            <a:outerShdw dist="596900" dir="7740000" rotWithShape="0">
              <a:srgbClr val="000000">
                <a:alpha val="41000"/>
              </a:srgbClr>
            </a:outerShdw>
          </a:effectLst>
        </p:spPr>
        <p:txBody>
          <a:bodyPr lIns="121919" tIns="121919" rIns="121919" bIns="121919" anchor="ctr"/>
          <a:lstStyle/>
          <a:p>
            <a:pPr defTabSz="2438400">
              <a:defRPr sz="4800">
                <a:solidFill>
                  <a:srgbClr val="FFFFFF"/>
                </a:solidFill>
                <a:latin typeface="Calibri"/>
                <a:ea typeface="Calibri"/>
                <a:cs typeface="Calibri"/>
                <a:sym typeface="Calibri"/>
              </a:defRPr>
            </a:pPr>
            <a:endParaRPr/>
          </a:p>
        </p:txBody>
      </p:sp>
      <p:sp>
        <p:nvSpPr>
          <p:cNvPr id="392" name="Text Box 17"/>
          <p:cNvSpPr txBox="1"/>
          <p:nvPr/>
        </p:nvSpPr>
        <p:spPr>
          <a:xfrm>
            <a:off x="11323659" y="1932725"/>
            <a:ext cx="3750889" cy="11622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lvl1pPr defTabSz="2438400">
              <a:lnSpc>
                <a:spcPts val="7200"/>
              </a:lnSpc>
              <a:defRPr sz="6400">
                <a:solidFill>
                  <a:srgbClr val="07192B"/>
                </a:solidFill>
                <a:latin typeface="Lubalin Demi for IBM"/>
                <a:ea typeface="Lubalin Demi for IBM"/>
                <a:cs typeface="Lubalin Demi for IBM"/>
                <a:sym typeface="Lubalin Demi for IBM"/>
              </a:defRPr>
            </a:lvl1pPr>
          </a:lstStyle>
          <a:p>
            <a:r>
              <a:rPr dirty="0"/>
              <a:t>2014-17</a:t>
            </a:r>
          </a:p>
        </p:txBody>
      </p:sp>
      <p:sp>
        <p:nvSpPr>
          <p:cNvPr id="393" name="Line 25"/>
          <p:cNvSpPr/>
          <p:nvPr/>
        </p:nvSpPr>
        <p:spPr>
          <a:xfrm flipH="1">
            <a:off x="9819077" y="2500858"/>
            <a:ext cx="1325417" cy="1"/>
          </a:xfrm>
          <a:prstGeom prst="line">
            <a:avLst/>
          </a:prstGeom>
          <a:ln w="101600" cap="sq">
            <a:solidFill>
              <a:srgbClr val="FFFFFF"/>
            </a:solidFill>
            <a:miter/>
          </a:ln>
          <a:effectLst>
            <a:outerShdw dist="596900" dir="7740000" rotWithShape="0">
              <a:srgbClr val="000000">
                <a:alpha val="41000"/>
              </a:srgbClr>
            </a:outerShdw>
          </a:effectLst>
        </p:spPr>
        <p:txBody>
          <a:bodyPr lIns="121919" tIns="121919" rIns="121919" bIns="121919"/>
          <a:lstStyle/>
          <a:p>
            <a:pPr algn="l" defTabSz="2438400">
              <a:defRPr sz="4800">
                <a:solidFill>
                  <a:srgbClr val="000000"/>
                </a:solidFill>
                <a:latin typeface="Calibri"/>
                <a:ea typeface="Calibri"/>
                <a:cs typeface="Calibri"/>
                <a:sym typeface="Calibri"/>
              </a:defRPr>
            </a:pPr>
            <a:endParaRPr/>
          </a:p>
        </p:txBody>
      </p:sp>
      <p:sp>
        <p:nvSpPr>
          <p:cNvPr id="394" name="Text Box 17"/>
          <p:cNvSpPr txBox="1"/>
          <p:nvPr/>
        </p:nvSpPr>
        <p:spPr>
          <a:xfrm>
            <a:off x="9322255" y="7933719"/>
            <a:ext cx="3016098" cy="11622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lvl1pPr defTabSz="2438400">
              <a:lnSpc>
                <a:spcPts val="7200"/>
              </a:lnSpc>
              <a:defRPr sz="6400">
                <a:solidFill>
                  <a:srgbClr val="07192B"/>
                </a:solidFill>
                <a:latin typeface="Lubalin Demi for IBM"/>
                <a:ea typeface="Lubalin Demi for IBM"/>
                <a:cs typeface="Lubalin Demi for IBM"/>
                <a:sym typeface="Lubalin Demi for IBM"/>
              </a:defRPr>
            </a:lvl1pPr>
          </a:lstStyle>
          <a:p>
            <a:r>
              <a:rPr dirty="0"/>
              <a:t>1945</a:t>
            </a:r>
          </a:p>
        </p:txBody>
      </p:sp>
      <p:sp>
        <p:nvSpPr>
          <p:cNvPr id="395" name="ZoneTexte 4"/>
          <p:cNvSpPr txBox="1"/>
          <p:nvPr/>
        </p:nvSpPr>
        <p:spPr>
          <a:xfrm>
            <a:off x="1407692" y="1916175"/>
            <a:ext cx="7297647" cy="2656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p>
            <a:pPr algn="l" defTabSz="2438400">
              <a:defRPr sz="3200" b="1">
                <a:solidFill>
                  <a:srgbClr val="FFFFFF"/>
                </a:solidFill>
                <a:latin typeface="Lubalin Book for IBM"/>
                <a:ea typeface="Lubalin Book for IBM"/>
                <a:cs typeface="Lubalin Book for IBM"/>
                <a:sym typeface="Lubalin Book for IBM"/>
              </a:defRPr>
            </a:pPr>
            <a:r>
              <a:rPr dirty="0" err="1"/>
              <a:t>Défi</a:t>
            </a:r>
            <a:r>
              <a:rPr dirty="0"/>
              <a:t> du service du </a:t>
            </a:r>
            <a:r>
              <a:rPr dirty="0" err="1"/>
              <a:t>centenaire</a:t>
            </a:r>
            <a:endParaRPr dirty="0">
              <a:latin typeface="Arial"/>
              <a:ea typeface="Arial"/>
              <a:cs typeface="Arial"/>
              <a:sym typeface="Arial"/>
            </a:endParaRPr>
          </a:p>
          <a:p>
            <a:pPr algn="l" defTabSz="2438400">
              <a:defRPr sz="3200">
                <a:solidFill>
                  <a:srgbClr val="FFFFFF"/>
                </a:solidFill>
                <a:latin typeface="Lubalin Book for IBM"/>
                <a:ea typeface="Lubalin Book for IBM"/>
                <a:cs typeface="Lubalin Book for IBM"/>
                <a:sym typeface="Lubalin Book for IBM"/>
              </a:defRPr>
            </a:pPr>
            <a:r>
              <a:rPr dirty="0"/>
              <a:t>Les Lions </a:t>
            </a:r>
            <a:r>
              <a:rPr dirty="0" err="1"/>
              <a:t>lancent</a:t>
            </a:r>
            <a:r>
              <a:rPr dirty="0"/>
              <a:t> le </a:t>
            </a:r>
            <a:r>
              <a:rPr dirty="0" err="1"/>
              <a:t>défi</a:t>
            </a:r>
            <a:r>
              <a:rPr dirty="0"/>
              <a:t> du service du </a:t>
            </a:r>
            <a:r>
              <a:rPr dirty="0" err="1"/>
              <a:t>centenaire</a:t>
            </a:r>
            <a:r>
              <a:rPr dirty="0"/>
              <a:t>, </a:t>
            </a:r>
            <a:r>
              <a:rPr dirty="0" err="1"/>
              <a:t>une</a:t>
            </a:r>
            <a:r>
              <a:rPr dirty="0"/>
              <a:t> initiative </a:t>
            </a:r>
            <a:r>
              <a:rPr dirty="0" err="1"/>
              <a:t>mondiale</a:t>
            </a:r>
            <a:r>
              <a:rPr dirty="0"/>
              <a:t> qui vise à aider 100 millions de </a:t>
            </a:r>
            <a:r>
              <a:rPr dirty="0" err="1"/>
              <a:t>personnes</a:t>
            </a:r>
            <a:r>
              <a:rPr dirty="0"/>
              <a:t> </a:t>
            </a:r>
            <a:r>
              <a:rPr dirty="0" err="1"/>
              <a:t>dans</a:t>
            </a:r>
            <a:r>
              <a:rPr dirty="0"/>
              <a:t> le monde.</a:t>
            </a:r>
          </a:p>
        </p:txBody>
      </p:sp>
      <p:grpSp>
        <p:nvGrpSpPr>
          <p:cNvPr id="399" name="Grouper 5"/>
          <p:cNvGrpSpPr/>
          <p:nvPr/>
        </p:nvGrpSpPr>
        <p:grpSpPr>
          <a:xfrm>
            <a:off x="10538730" y="3896047"/>
            <a:ext cx="5134182" cy="1136271"/>
            <a:chOff x="0" y="0"/>
            <a:chExt cx="5134181" cy="1136269"/>
          </a:xfrm>
        </p:grpSpPr>
        <p:sp>
          <p:nvSpPr>
            <p:cNvPr id="396" name="Line 25"/>
            <p:cNvSpPr/>
            <p:nvPr/>
          </p:nvSpPr>
          <p:spPr>
            <a:xfrm flipH="1" flipV="1">
              <a:off x="3249346" y="568623"/>
              <a:ext cx="1330369" cy="1"/>
            </a:xfrm>
            <a:prstGeom prst="line">
              <a:avLst/>
            </a:prstGeom>
            <a:noFill/>
            <a:ln w="101600" cap="sq">
              <a:solidFill>
                <a:srgbClr val="FFFFFF"/>
              </a:solidFill>
              <a:prstDash val="solid"/>
              <a:miter lim="800000"/>
            </a:ln>
            <a:effectLst>
              <a:outerShdw dist="596900" dir="7740000" rotWithShape="0">
                <a:srgbClr val="000000">
                  <a:alpha val="41000"/>
                </a:srgbClr>
              </a:outerShdw>
            </a:effectLst>
          </p:spPr>
          <p:txBody>
            <a:bodyPr wrap="square" lIns="121919" tIns="121919" rIns="121919" bIns="121919" numCol="1" anchor="t">
              <a:noAutofit/>
            </a:bodyPr>
            <a:lstStyle/>
            <a:p>
              <a:pPr algn="l" defTabSz="2438400">
                <a:defRPr sz="4800">
                  <a:solidFill>
                    <a:srgbClr val="000000"/>
                  </a:solidFill>
                  <a:latin typeface="Calibri"/>
                  <a:ea typeface="Calibri"/>
                  <a:cs typeface="Calibri"/>
                  <a:sym typeface="Calibri"/>
                </a:defRPr>
              </a:pPr>
              <a:endParaRPr/>
            </a:p>
          </p:txBody>
        </p:sp>
        <p:sp>
          <p:nvSpPr>
            <p:cNvPr id="397" name="Ellipse 48"/>
            <p:cNvSpPr/>
            <p:nvPr/>
          </p:nvSpPr>
          <p:spPr>
            <a:xfrm>
              <a:off x="4657738" y="334242"/>
              <a:ext cx="476444" cy="476444"/>
            </a:xfrm>
            <a:prstGeom prst="ellipse">
              <a:avLst/>
            </a:prstGeom>
            <a:solidFill>
              <a:srgbClr val="07192B"/>
            </a:solidFill>
            <a:ln w="50800" cap="flat">
              <a:solidFill>
                <a:srgbClr val="FFFFFF"/>
              </a:solidFill>
              <a:prstDash val="solid"/>
              <a:round/>
            </a:ln>
            <a:effectLst>
              <a:outerShdw dist="596900" dir="7740000" rotWithShape="0">
                <a:srgbClr val="000000">
                  <a:alpha val="41000"/>
                </a:srgbClr>
              </a:outerShdw>
            </a:effectLst>
          </p:spPr>
          <p:txBody>
            <a:bodyPr wrap="square" lIns="121919" tIns="121919" rIns="121919" bIns="121919" numCol="1" anchor="ctr">
              <a:noAutofit/>
            </a:bodyPr>
            <a:lstStyle/>
            <a:p>
              <a:pPr defTabSz="2438400">
                <a:defRPr sz="4800">
                  <a:solidFill>
                    <a:srgbClr val="FFFFFF"/>
                  </a:solidFill>
                  <a:latin typeface="Calibri"/>
                  <a:ea typeface="Calibri"/>
                  <a:cs typeface="Calibri"/>
                  <a:sym typeface="Calibri"/>
                </a:defRPr>
              </a:pPr>
              <a:endParaRPr/>
            </a:p>
          </p:txBody>
        </p:sp>
        <p:sp>
          <p:nvSpPr>
            <p:cNvPr id="398" name="Rectangle à coins arrondis 26"/>
            <p:cNvSpPr/>
            <p:nvPr/>
          </p:nvSpPr>
          <p:spPr>
            <a:xfrm>
              <a:off x="-1" y="0"/>
              <a:ext cx="3275340" cy="1136270"/>
            </a:xfrm>
            <a:prstGeom prst="roundRect">
              <a:avLst>
                <a:gd name="adj" fmla="val 50000"/>
              </a:avLst>
            </a:prstGeom>
            <a:solidFill>
              <a:srgbClr val="FFFFFF"/>
            </a:solidFill>
            <a:ln w="12700" cap="flat">
              <a:noFill/>
              <a:miter lim="400000"/>
            </a:ln>
            <a:effectLst>
              <a:outerShdw dist="596900" dir="7740000" rotWithShape="0">
                <a:srgbClr val="000000">
                  <a:alpha val="41000"/>
                </a:srgbClr>
              </a:outerShdw>
            </a:effectLst>
          </p:spPr>
          <p:txBody>
            <a:bodyPr wrap="square" lIns="121919" tIns="121919" rIns="121919" bIns="121919" numCol="1" anchor="ctr">
              <a:noAutofit/>
            </a:bodyPr>
            <a:lstStyle/>
            <a:p>
              <a:pPr defTabSz="2438400">
                <a:defRPr sz="4800">
                  <a:solidFill>
                    <a:srgbClr val="FFFFFF"/>
                  </a:solidFill>
                  <a:latin typeface="Calibri"/>
                  <a:ea typeface="Calibri"/>
                  <a:cs typeface="Calibri"/>
                  <a:sym typeface="Calibri"/>
                </a:defRPr>
              </a:pPr>
              <a:endParaRPr/>
            </a:p>
          </p:txBody>
        </p:sp>
      </p:grpSp>
      <p:sp>
        <p:nvSpPr>
          <p:cNvPr id="400" name="Text Box 17"/>
          <p:cNvSpPr txBox="1"/>
          <p:nvPr/>
        </p:nvSpPr>
        <p:spPr>
          <a:xfrm>
            <a:off x="10668352" y="3915341"/>
            <a:ext cx="3016098" cy="11622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lvl1pPr defTabSz="2438400">
              <a:lnSpc>
                <a:spcPts val="7200"/>
              </a:lnSpc>
              <a:defRPr sz="6400">
                <a:solidFill>
                  <a:srgbClr val="07192B"/>
                </a:solidFill>
                <a:latin typeface="Lubalin Demi for IBM"/>
                <a:ea typeface="Lubalin Demi for IBM"/>
                <a:cs typeface="Lubalin Demi for IBM"/>
                <a:sym typeface="Lubalin Demi for IBM"/>
              </a:defRPr>
            </a:lvl1pPr>
          </a:lstStyle>
          <a:p>
            <a:r>
              <a:rPr dirty="0"/>
              <a:t>2010</a:t>
            </a:r>
          </a:p>
        </p:txBody>
      </p:sp>
      <p:pic>
        <p:nvPicPr>
          <p:cNvPr id="401" name="Picture 1" descr="Picture 1"/>
          <p:cNvPicPr>
            <a:picLocks noChangeAspect="1"/>
          </p:cNvPicPr>
          <p:nvPr/>
        </p:nvPicPr>
        <p:blipFill>
          <a:blip r:embed="rId3"/>
          <a:stretch>
            <a:fillRect/>
          </a:stretch>
        </p:blipFill>
        <p:spPr>
          <a:xfrm>
            <a:off x="21891029" y="3924674"/>
            <a:ext cx="1863399" cy="1007580"/>
          </a:xfrm>
          <a:prstGeom prst="rect">
            <a:avLst/>
          </a:prstGeom>
          <a:ln w="12700">
            <a:miter lim="400000"/>
          </a:ln>
        </p:spPr>
      </p:pic>
      <p:pic>
        <p:nvPicPr>
          <p:cNvPr id="402" name="Picture 2" descr="Picture 2"/>
          <p:cNvPicPr>
            <a:picLocks noChangeAspect="1"/>
          </p:cNvPicPr>
          <p:nvPr/>
        </p:nvPicPr>
        <p:blipFill>
          <a:blip r:embed="rId4"/>
          <a:stretch>
            <a:fillRect/>
          </a:stretch>
        </p:blipFill>
        <p:spPr>
          <a:xfrm>
            <a:off x="798612" y="9815146"/>
            <a:ext cx="1506108" cy="2167670"/>
          </a:xfrm>
          <a:prstGeom prst="rect">
            <a:avLst/>
          </a:prstGeom>
          <a:ln w="12700">
            <a:miter lim="400000"/>
          </a:ln>
        </p:spPr>
      </p:pic>
      <p:pic>
        <p:nvPicPr>
          <p:cNvPr id="403" name="Picture 68" descr="Picture 68"/>
          <p:cNvPicPr>
            <a:picLocks noChangeAspect="1"/>
          </p:cNvPicPr>
          <p:nvPr/>
        </p:nvPicPr>
        <p:blipFill>
          <a:blip r:embed="rId5"/>
          <a:stretch>
            <a:fillRect/>
          </a:stretch>
        </p:blipFill>
        <p:spPr>
          <a:xfrm>
            <a:off x="6092680" y="-1144580"/>
            <a:ext cx="1203617" cy="781425"/>
          </a:xfrm>
          <a:prstGeom prst="rect">
            <a:avLst/>
          </a:prstGeom>
          <a:ln w="12700">
            <a:miter lim="400000"/>
          </a:ln>
        </p:spPr>
      </p:pic>
      <p:pic>
        <p:nvPicPr>
          <p:cNvPr id="404" name="Picture 3" descr="Picture 3"/>
          <p:cNvPicPr>
            <a:picLocks noChangeAspect="1"/>
          </p:cNvPicPr>
          <p:nvPr/>
        </p:nvPicPr>
        <p:blipFill>
          <a:blip r:embed="rId6"/>
          <a:stretch>
            <a:fillRect/>
          </a:stretch>
        </p:blipFill>
        <p:spPr>
          <a:xfrm>
            <a:off x="442714" y="5897786"/>
            <a:ext cx="2286374" cy="1281513"/>
          </a:xfrm>
          <a:prstGeom prst="rect">
            <a:avLst/>
          </a:prstGeom>
          <a:ln w="12700">
            <a:miter lim="400000"/>
          </a:ln>
        </p:spPr>
      </p:pic>
      <p:pic>
        <p:nvPicPr>
          <p:cNvPr id="405" name="Picture 7" descr="Picture 7"/>
          <p:cNvPicPr>
            <a:picLocks noChangeAspect="1"/>
          </p:cNvPicPr>
          <p:nvPr/>
        </p:nvPicPr>
        <p:blipFill>
          <a:blip r:embed="rId7"/>
          <a:stretch>
            <a:fillRect/>
          </a:stretch>
        </p:blipFill>
        <p:spPr>
          <a:xfrm>
            <a:off x="21584142" y="7544810"/>
            <a:ext cx="2313249" cy="1738716"/>
          </a:xfrm>
          <a:prstGeom prst="rect">
            <a:avLst/>
          </a:prstGeom>
          <a:ln w="12700">
            <a:miter lim="400000"/>
          </a:ln>
        </p:spPr>
      </p:pic>
      <p:pic>
        <p:nvPicPr>
          <p:cNvPr id="406" name="Picture 2" descr="Picture 2"/>
          <p:cNvPicPr>
            <a:picLocks noChangeAspect="1"/>
          </p:cNvPicPr>
          <p:nvPr/>
        </p:nvPicPr>
        <p:blipFill>
          <a:blip r:embed="rId8"/>
          <a:stretch>
            <a:fillRect/>
          </a:stretch>
        </p:blipFill>
        <p:spPr>
          <a:xfrm>
            <a:off x="18543409" y="11460694"/>
            <a:ext cx="1374457" cy="1728001"/>
          </a:xfrm>
          <a:prstGeom prst="rect">
            <a:avLst/>
          </a:prstGeom>
          <a:ln w="12700">
            <a:miter lim="400000"/>
          </a:ln>
        </p:spPr>
      </p:pic>
      <p:sp>
        <p:nvSpPr>
          <p:cNvPr id="407" name="Ellipse 50"/>
          <p:cNvSpPr/>
          <p:nvPr/>
        </p:nvSpPr>
        <p:spPr>
          <a:xfrm>
            <a:off x="10301310" y="465019"/>
            <a:ext cx="476444" cy="476443"/>
          </a:xfrm>
          <a:prstGeom prst="ellipse">
            <a:avLst/>
          </a:prstGeom>
          <a:solidFill>
            <a:srgbClr val="416FB4"/>
          </a:solidFill>
          <a:ln w="50800">
            <a:solidFill>
              <a:srgbClr val="FFFFFF"/>
            </a:solidFill>
          </a:ln>
          <a:effectLst>
            <a:outerShdw dist="596900" dir="7740000" rotWithShape="0">
              <a:srgbClr val="000000">
                <a:alpha val="41000"/>
              </a:srgbClr>
            </a:outerShdw>
          </a:effectLst>
        </p:spPr>
        <p:txBody>
          <a:bodyPr lIns="121919" tIns="121919" rIns="121919" bIns="121919" anchor="ctr"/>
          <a:lstStyle/>
          <a:p>
            <a:pPr defTabSz="2438400">
              <a:defRPr sz="4800">
                <a:solidFill>
                  <a:srgbClr val="FFFFFF"/>
                </a:solidFill>
                <a:latin typeface="Calibri"/>
                <a:ea typeface="Calibri"/>
                <a:cs typeface="Calibri"/>
                <a:sym typeface="Calibri"/>
              </a:defRPr>
            </a:pPr>
            <a:endParaRPr/>
          </a:p>
        </p:txBody>
      </p:sp>
      <p:sp>
        <p:nvSpPr>
          <p:cNvPr id="408" name="ZoneTexte 4"/>
          <p:cNvSpPr txBox="1"/>
          <p:nvPr/>
        </p:nvSpPr>
        <p:spPr>
          <a:xfrm>
            <a:off x="2433422" y="101533"/>
            <a:ext cx="7297647" cy="1209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lvl1pPr algn="l" defTabSz="2438400">
              <a:defRPr sz="3200" b="1">
                <a:solidFill>
                  <a:srgbClr val="FFFFFF"/>
                </a:solidFill>
                <a:latin typeface="Lubalin Book for IBM"/>
                <a:ea typeface="Lubalin Book for IBM"/>
                <a:cs typeface="Lubalin Book for IBM"/>
                <a:sym typeface="Lubalin Book for IBM"/>
              </a:defRPr>
            </a:lvl1pPr>
          </a:lstStyle>
          <a:p>
            <a:r>
              <a:t>Les LIons s’investissent dans 5 grands domaines prioritaires</a:t>
            </a:r>
          </a:p>
        </p:txBody>
      </p:sp>
      <p:sp>
        <p:nvSpPr>
          <p:cNvPr id="409" name="ZoneTexte 4"/>
          <p:cNvSpPr txBox="1"/>
          <p:nvPr/>
        </p:nvSpPr>
        <p:spPr>
          <a:xfrm>
            <a:off x="17211817" y="101533"/>
            <a:ext cx="6772690" cy="1209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lvl1pPr algn="l" defTabSz="2438400">
              <a:defRPr sz="3200">
                <a:solidFill>
                  <a:srgbClr val="FFFFFF"/>
                </a:solidFill>
                <a:latin typeface="Lubalin Book for IBM"/>
                <a:ea typeface="Lubalin Book for IBM"/>
                <a:cs typeface="Lubalin Book for IBM"/>
                <a:sym typeface="Lubalin Book for IBM"/>
              </a:defRPr>
            </a:lvl1pPr>
          </a:lstStyle>
          <a:p>
            <a:r>
              <a:rPr dirty="0" err="1"/>
              <a:t>Vue</a:t>
            </a:r>
            <a:r>
              <a:rPr dirty="0"/>
              <a:t>, </a:t>
            </a:r>
            <a:r>
              <a:rPr dirty="0" err="1"/>
              <a:t>Faim</a:t>
            </a:r>
            <a:r>
              <a:rPr dirty="0"/>
              <a:t>, Cancer </a:t>
            </a:r>
            <a:r>
              <a:rPr dirty="0" err="1"/>
              <a:t>pédiatrique</a:t>
            </a:r>
            <a:r>
              <a:rPr dirty="0"/>
              <a:t>, </a:t>
            </a:r>
            <a:r>
              <a:rPr dirty="0" err="1"/>
              <a:t>diabète</a:t>
            </a:r>
            <a:r>
              <a:rPr dirty="0"/>
              <a:t> et </a:t>
            </a:r>
            <a:r>
              <a:rPr dirty="0" err="1"/>
              <a:t>environnement</a:t>
            </a:r>
            <a:r>
              <a:rPr dirty="0"/>
              <a:t> </a:t>
            </a:r>
          </a:p>
        </p:txBody>
      </p:sp>
      <p:sp>
        <p:nvSpPr>
          <p:cNvPr id="410" name="Rectangle à coins arrondis 27"/>
          <p:cNvSpPr/>
          <p:nvPr/>
        </p:nvSpPr>
        <p:spPr>
          <a:xfrm>
            <a:off x="12041431" y="174304"/>
            <a:ext cx="3932108" cy="1136270"/>
          </a:xfrm>
          <a:prstGeom prst="roundRect">
            <a:avLst>
              <a:gd name="adj" fmla="val 50000"/>
            </a:avLst>
          </a:prstGeom>
          <a:solidFill>
            <a:srgbClr val="FFFFFF"/>
          </a:solidFill>
          <a:ln w="12700">
            <a:miter lim="400000"/>
          </a:ln>
          <a:effectLst>
            <a:outerShdw dist="596900" dir="7740000" rotWithShape="0">
              <a:srgbClr val="000000">
                <a:alpha val="41000"/>
              </a:srgbClr>
            </a:outerShdw>
          </a:effectLst>
        </p:spPr>
        <p:txBody>
          <a:bodyPr lIns="121919" tIns="121919" rIns="121919" bIns="121919" anchor="ctr"/>
          <a:lstStyle/>
          <a:p>
            <a:pPr defTabSz="2438400">
              <a:defRPr sz="4800">
                <a:solidFill>
                  <a:srgbClr val="FFFFFF"/>
                </a:solidFill>
                <a:latin typeface="Calibri"/>
                <a:ea typeface="Calibri"/>
                <a:cs typeface="Calibri"/>
                <a:sym typeface="Calibri"/>
              </a:defRPr>
            </a:pPr>
            <a:endParaRPr/>
          </a:p>
        </p:txBody>
      </p:sp>
      <p:sp>
        <p:nvSpPr>
          <p:cNvPr id="411" name="Text Box 17"/>
          <p:cNvSpPr txBox="1"/>
          <p:nvPr/>
        </p:nvSpPr>
        <p:spPr>
          <a:xfrm>
            <a:off x="12349388" y="118083"/>
            <a:ext cx="3750889" cy="11622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lvl1pPr defTabSz="2438400">
              <a:lnSpc>
                <a:spcPts val="7200"/>
              </a:lnSpc>
              <a:defRPr sz="6400">
                <a:solidFill>
                  <a:srgbClr val="07192B"/>
                </a:solidFill>
                <a:latin typeface="Lubalin Demi for IBM"/>
                <a:ea typeface="Lubalin Demi for IBM"/>
                <a:cs typeface="Lubalin Demi for IBM"/>
                <a:sym typeface="Lubalin Demi for IBM"/>
              </a:defRPr>
            </a:lvl1pPr>
          </a:lstStyle>
          <a:p>
            <a:r>
              <a:t>2017-21</a:t>
            </a:r>
          </a:p>
        </p:txBody>
      </p:sp>
      <p:sp>
        <p:nvSpPr>
          <p:cNvPr id="412" name="Line 25"/>
          <p:cNvSpPr/>
          <p:nvPr/>
        </p:nvSpPr>
        <p:spPr>
          <a:xfrm flipH="1" flipV="1">
            <a:off x="10913563" y="703240"/>
            <a:ext cx="1325417" cy="1"/>
          </a:xfrm>
          <a:prstGeom prst="line">
            <a:avLst/>
          </a:prstGeom>
          <a:ln w="101600" cap="sq">
            <a:solidFill>
              <a:srgbClr val="FFFFFF"/>
            </a:solidFill>
            <a:miter/>
          </a:ln>
          <a:effectLst>
            <a:outerShdw dist="596900" dir="7740000" rotWithShape="0">
              <a:srgbClr val="000000">
                <a:alpha val="41000"/>
              </a:srgbClr>
            </a:outerShdw>
          </a:effectLst>
        </p:spPr>
        <p:txBody>
          <a:bodyPr lIns="121919" tIns="121919" rIns="121919" bIns="121919"/>
          <a:lstStyle/>
          <a:p>
            <a:pPr algn="l" defTabSz="2438400">
              <a:defRPr sz="4800">
                <a:solidFill>
                  <a:srgbClr val="000000"/>
                </a:solidFill>
                <a:latin typeface="Calibri"/>
                <a:ea typeface="Calibri"/>
                <a:cs typeface="Calibri"/>
                <a:sym typeface="Calibri"/>
              </a:defRPr>
            </a:pPr>
            <a:endParaRPr/>
          </a:p>
        </p:txBody>
      </p:sp>
      <p:sp>
        <p:nvSpPr>
          <p:cNvPr id="51" name="ZoneTexte 4"/>
          <p:cNvSpPr txBox="1"/>
          <p:nvPr/>
        </p:nvSpPr>
        <p:spPr>
          <a:xfrm>
            <a:off x="13232154" y="9652109"/>
            <a:ext cx="8007594" cy="17235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a:spAutoFit/>
          </a:bodyPr>
          <a:lstStyle>
            <a:lvl1pPr algn="l" defTabSz="2438400">
              <a:defRPr sz="3200">
                <a:solidFill>
                  <a:srgbClr val="FFFFFF"/>
                </a:solidFill>
                <a:latin typeface="Lubalin Book for IBM"/>
                <a:ea typeface="Lubalin Book for IBM"/>
                <a:cs typeface="Lubalin Book for IBM"/>
                <a:sym typeface="Lubalin Book for IBM"/>
              </a:defRPr>
            </a:lvl1pPr>
          </a:lstStyle>
          <a:p>
            <a:r>
              <a:rPr lang="fr-FR" dirty="0" err="1"/>
              <a:t>Hélen</a:t>
            </a:r>
            <a:r>
              <a:rPr lang="fr-FR" dirty="0"/>
              <a:t> KELLER</a:t>
            </a:r>
          </a:p>
          <a:p>
            <a:r>
              <a:rPr lang="fr-FR" dirty="0"/>
              <a:t>« Vous serez les Chevaliers des aveugles dans la croisade contre les ténèbres »</a:t>
            </a:r>
            <a:r>
              <a:rPr dirty="0"/>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250"/>
                                  </p:stCondLst>
                                  <p:childTnLst>
                                    <p:set>
                                      <p:cBhvr>
                                        <p:cTn id="6" dur="1" fill="hold">
                                          <p:stCondLst>
                                            <p:cond delay="0"/>
                                          </p:stCondLst>
                                        </p:cTn>
                                        <p:tgtEl>
                                          <p:spTgt spid="385"/>
                                        </p:tgtEl>
                                        <p:attrNameLst>
                                          <p:attrName>style.visibility</p:attrName>
                                        </p:attrNameLst>
                                      </p:cBhvr>
                                      <p:to>
                                        <p:strVal val="visible"/>
                                      </p:to>
                                    </p:set>
                                    <p:animEffect transition="in" filter="fade">
                                      <p:cBhvr>
                                        <p:cTn id="7" dur="1250"/>
                                        <p:tgtEl>
                                          <p:spTgt spid="385"/>
                                        </p:tgtEl>
                                      </p:cBhvr>
                                    </p:animEffect>
                                    <p:anim calcmode="lin" valueType="num">
                                      <p:cBhvr>
                                        <p:cTn id="8" dur="1250" fill="hold"/>
                                        <p:tgtEl>
                                          <p:spTgt spid="385"/>
                                        </p:tgtEl>
                                        <p:attrNameLst>
                                          <p:attrName>ppt_x</p:attrName>
                                        </p:attrNameLst>
                                      </p:cBhvr>
                                      <p:tavLst>
                                        <p:tav tm="0">
                                          <p:val>
                                            <p:strVal val="#ppt_x"/>
                                          </p:val>
                                        </p:tav>
                                        <p:tav tm="100000">
                                          <p:val>
                                            <p:strVal val="#ppt_x"/>
                                          </p:val>
                                        </p:tav>
                                      </p:tavLst>
                                    </p:anim>
                                    <p:anim calcmode="lin" valueType="num">
                                      <p:cBhvr>
                                        <p:cTn id="9" dur="1125" decel="100000" fill="hold"/>
                                        <p:tgtEl>
                                          <p:spTgt spid="385"/>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38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366"/>
                                        </p:tgtEl>
                                        <p:attrNameLst>
                                          <p:attrName>style.visibility</p:attrName>
                                        </p:attrNameLst>
                                      </p:cBhvr>
                                      <p:to>
                                        <p:strVal val="visible"/>
                                      </p:to>
                                    </p:set>
                                    <p:animEffect transition="in" filter="fade">
                                      <p:cBhvr>
                                        <p:cTn id="13" dur="1250"/>
                                        <p:tgtEl>
                                          <p:spTgt spid="366"/>
                                        </p:tgtEl>
                                      </p:cBhvr>
                                    </p:animEffect>
                                    <p:anim calcmode="lin" valueType="num">
                                      <p:cBhvr>
                                        <p:cTn id="14" dur="1250" fill="hold"/>
                                        <p:tgtEl>
                                          <p:spTgt spid="366"/>
                                        </p:tgtEl>
                                        <p:attrNameLst>
                                          <p:attrName>ppt_x</p:attrName>
                                        </p:attrNameLst>
                                      </p:cBhvr>
                                      <p:tavLst>
                                        <p:tav tm="0">
                                          <p:val>
                                            <p:strVal val="#ppt_x"/>
                                          </p:val>
                                        </p:tav>
                                        <p:tav tm="100000">
                                          <p:val>
                                            <p:strVal val="#ppt_x"/>
                                          </p:val>
                                        </p:tav>
                                      </p:tavLst>
                                    </p:anim>
                                    <p:anim calcmode="lin" valueType="num">
                                      <p:cBhvr>
                                        <p:cTn id="15" dur="1125" decel="100000" fill="hold"/>
                                        <p:tgtEl>
                                          <p:spTgt spid="366"/>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36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250"/>
                                  </p:stCondLst>
                                  <p:childTnLst>
                                    <p:set>
                                      <p:cBhvr>
                                        <p:cTn id="18" dur="1" fill="hold">
                                          <p:stCondLst>
                                            <p:cond delay="0"/>
                                          </p:stCondLst>
                                        </p:cTn>
                                        <p:tgtEl>
                                          <p:spTgt spid="406"/>
                                        </p:tgtEl>
                                        <p:attrNameLst>
                                          <p:attrName>style.visibility</p:attrName>
                                        </p:attrNameLst>
                                      </p:cBhvr>
                                      <p:to>
                                        <p:strVal val="visible"/>
                                      </p:to>
                                    </p:set>
                                    <p:animEffect transition="in" filter="fade">
                                      <p:cBhvr>
                                        <p:cTn id="19" dur="1250"/>
                                        <p:tgtEl>
                                          <p:spTgt spid="406"/>
                                        </p:tgtEl>
                                      </p:cBhvr>
                                    </p:animEffect>
                                    <p:anim calcmode="lin" valueType="num">
                                      <p:cBhvr>
                                        <p:cTn id="20" dur="1250" fill="hold"/>
                                        <p:tgtEl>
                                          <p:spTgt spid="406"/>
                                        </p:tgtEl>
                                        <p:attrNameLst>
                                          <p:attrName>ppt_x</p:attrName>
                                        </p:attrNameLst>
                                      </p:cBhvr>
                                      <p:tavLst>
                                        <p:tav tm="0">
                                          <p:val>
                                            <p:strVal val="#ppt_x"/>
                                          </p:val>
                                        </p:tav>
                                        <p:tav tm="100000">
                                          <p:val>
                                            <p:strVal val="#ppt_x"/>
                                          </p:val>
                                        </p:tav>
                                      </p:tavLst>
                                    </p:anim>
                                    <p:anim calcmode="lin" valueType="num">
                                      <p:cBhvr>
                                        <p:cTn id="21" dur="1125" decel="100000" fill="hold"/>
                                        <p:tgtEl>
                                          <p:spTgt spid="406"/>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406"/>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402"/>
                                        </p:tgtEl>
                                        <p:attrNameLst>
                                          <p:attrName>style.visibility</p:attrName>
                                        </p:attrNameLst>
                                      </p:cBhvr>
                                      <p:to>
                                        <p:strVal val="visible"/>
                                      </p:to>
                                    </p:set>
                                    <p:animEffect transition="in" filter="fade">
                                      <p:cBhvr>
                                        <p:cTn id="27" dur="1250"/>
                                        <p:tgtEl>
                                          <p:spTgt spid="402"/>
                                        </p:tgtEl>
                                      </p:cBhvr>
                                    </p:animEffect>
                                    <p:anim calcmode="lin" valueType="num">
                                      <p:cBhvr>
                                        <p:cTn id="28" dur="1250" fill="hold"/>
                                        <p:tgtEl>
                                          <p:spTgt spid="402"/>
                                        </p:tgtEl>
                                        <p:attrNameLst>
                                          <p:attrName>ppt_x</p:attrName>
                                        </p:attrNameLst>
                                      </p:cBhvr>
                                      <p:tavLst>
                                        <p:tav tm="0">
                                          <p:val>
                                            <p:strVal val="#ppt_x"/>
                                          </p:val>
                                        </p:tav>
                                        <p:tav tm="100000">
                                          <p:val>
                                            <p:strVal val="#ppt_x"/>
                                          </p:val>
                                        </p:tav>
                                      </p:tavLst>
                                    </p:anim>
                                    <p:anim calcmode="lin" valueType="num">
                                      <p:cBhvr>
                                        <p:cTn id="29" dur="1125" decel="100000" fill="hold"/>
                                        <p:tgtEl>
                                          <p:spTgt spid="402"/>
                                        </p:tgtEl>
                                        <p:attrNameLst>
                                          <p:attrName>ppt_y</p:attrName>
                                        </p:attrNameLst>
                                      </p:cBhvr>
                                      <p:tavLst>
                                        <p:tav tm="0">
                                          <p:val>
                                            <p:strVal val="#ppt_y+1"/>
                                          </p:val>
                                        </p:tav>
                                        <p:tav tm="100000">
                                          <p:val>
                                            <p:strVal val="#ppt_y-.03"/>
                                          </p:val>
                                        </p:tav>
                                      </p:tavLst>
                                    </p:anim>
                                    <p:anim calcmode="lin" valueType="num">
                                      <p:cBhvr>
                                        <p:cTn id="30" dur="125" accel="100000" fill="hold">
                                          <p:stCondLst>
                                            <p:cond delay="1125"/>
                                          </p:stCondLst>
                                        </p:cTn>
                                        <p:tgtEl>
                                          <p:spTgt spid="402"/>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67"/>
                                        </p:tgtEl>
                                        <p:attrNameLst>
                                          <p:attrName>style.visibility</p:attrName>
                                        </p:attrNameLst>
                                      </p:cBhvr>
                                      <p:to>
                                        <p:strVal val="visible"/>
                                      </p:to>
                                    </p:set>
                                    <p:animEffect transition="in" filter="fade">
                                      <p:cBhvr>
                                        <p:cTn id="33" dur="1250"/>
                                        <p:tgtEl>
                                          <p:spTgt spid="367"/>
                                        </p:tgtEl>
                                      </p:cBhvr>
                                    </p:animEffect>
                                    <p:anim calcmode="lin" valueType="num">
                                      <p:cBhvr>
                                        <p:cTn id="34" dur="1250" fill="hold"/>
                                        <p:tgtEl>
                                          <p:spTgt spid="367"/>
                                        </p:tgtEl>
                                        <p:attrNameLst>
                                          <p:attrName>ppt_x</p:attrName>
                                        </p:attrNameLst>
                                      </p:cBhvr>
                                      <p:tavLst>
                                        <p:tav tm="0">
                                          <p:val>
                                            <p:strVal val="#ppt_x"/>
                                          </p:val>
                                        </p:tav>
                                        <p:tav tm="100000">
                                          <p:val>
                                            <p:strVal val="#ppt_x"/>
                                          </p:val>
                                        </p:tav>
                                      </p:tavLst>
                                    </p:anim>
                                    <p:anim calcmode="lin" valueType="num">
                                      <p:cBhvr>
                                        <p:cTn id="35" dur="1125" decel="100000" fill="hold"/>
                                        <p:tgtEl>
                                          <p:spTgt spid="367"/>
                                        </p:tgtEl>
                                        <p:attrNameLst>
                                          <p:attrName>ppt_y</p:attrName>
                                        </p:attrNameLst>
                                      </p:cBhvr>
                                      <p:tavLst>
                                        <p:tav tm="0">
                                          <p:val>
                                            <p:strVal val="#ppt_y+1"/>
                                          </p:val>
                                        </p:tav>
                                        <p:tav tm="100000">
                                          <p:val>
                                            <p:strVal val="#ppt_y-.03"/>
                                          </p:val>
                                        </p:tav>
                                      </p:tavLst>
                                    </p:anim>
                                    <p:anim calcmode="lin" valueType="num">
                                      <p:cBhvr>
                                        <p:cTn id="36" dur="125" accel="100000" fill="hold">
                                          <p:stCondLst>
                                            <p:cond delay="1125"/>
                                          </p:stCondLst>
                                        </p:cTn>
                                        <p:tgtEl>
                                          <p:spTgt spid="367"/>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374"/>
                                        </p:tgtEl>
                                        <p:attrNameLst>
                                          <p:attrName>style.visibility</p:attrName>
                                        </p:attrNameLst>
                                      </p:cBhvr>
                                      <p:to>
                                        <p:strVal val="visible"/>
                                      </p:to>
                                    </p:set>
                                    <p:animEffect transition="in" filter="fade">
                                      <p:cBhvr>
                                        <p:cTn id="39" dur="1250"/>
                                        <p:tgtEl>
                                          <p:spTgt spid="374"/>
                                        </p:tgtEl>
                                      </p:cBhvr>
                                    </p:animEffect>
                                    <p:anim calcmode="lin" valueType="num">
                                      <p:cBhvr>
                                        <p:cTn id="40" dur="1250" fill="hold"/>
                                        <p:tgtEl>
                                          <p:spTgt spid="374"/>
                                        </p:tgtEl>
                                        <p:attrNameLst>
                                          <p:attrName>ppt_x</p:attrName>
                                        </p:attrNameLst>
                                      </p:cBhvr>
                                      <p:tavLst>
                                        <p:tav tm="0">
                                          <p:val>
                                            <p:strVal val="#ppt_x"/>
                                          </p:val>
                                        </p:tav>
                                        <p:tav tm="100000">
                                          <p:val>
                                            <p:strVal val="#ppt_x"/>
                                          </p:val>
                                        </p:tav>
                                      </p:tavLst>
                                    </p:anim>
                                    <p:anim calcmode="lin" valueType="num">
                                      <p:cBhvr>
                                        <p:cTn id="41" dur="1125" decel="100000" fill="hold"/>
                                        <p:tgtEl>
                                          <p:spTgt spid="374"/>
                                        </p:tgtEl>
                                        <p:attrNameLst>
                                          <p:attrName>ppt_y</p:attrName>
                                        </p:attrNameLst>
                                      </p:cBhvr>
                                      <p:tavLst>
                                        <p:tav tm="0">
                                          <p:val>
                                            <p:strVal val="#ppt_y+1"/>
                                          </p:val>
                                        </p:tav>
                                        <p:tav tm="100000">
                                          <p:val>
                                            <p:strVal val="#ppt_y-.03"/>
                                          </p:val>
                                        </p:tav>
                                      </p:tavLst>
                                    </p:anim>
                                    <p:anim calcmode="lin" valueType="num">
                                      <p:cBhvr>
                                        <p:cTn id="42" dur="125" accel="100000" fill="hold">
                                          <p:stCondLst>
                                            <p:cond delay="1125"/>
                                          </p:stCondLst>
                                        </p:cTn>
                                        <p:tgtEl>
                                          <p:spTgt spid="374"/>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250"/>
                                        <p:tgtEl>
                                          <p:spTgt spid="51"/>
                                        </p:tgtEl>
                                      </p:cBhvr>
                                    </p:animEffect>
                                    <p:anim calcmode="lin" valueType="num">
                                      <p:cBhvr>
                                        <p:cTn id="46" dur="1250" fill="hold"/>
                                        <p:tgtEl>
                                          <p:spTgt spid="51"/>
                                        </p:tgtEl>
                                        <p:attrNameLst>
                                          <p:attrName>ppt_x</p:attrName>
                                        </p:attrNameLst>
                                      </p:cBhvr>
                                      <p:tavLst>
                                        <p:tav tm="0">
                                          <p:val>
                                            <p:strVal val="#ppt_x"/>
                                          </p:val>
                                        </p:tav>
                                        <p:tav tm="100000">
                                          <p:val>
                                            <p:strVal val="#ppt_x"/>
                                          </p:val>
                                        </p:tav>
                                      </p:tavLst>
                                    </p:anim>
                                    <p:anim calcmode="lin" valueType="num">
                                      <p:cBhvr>
                                        <p:cTn id="47" dur="1125" decel="100000" fill="hold"/>
                                        <p:tgtEl>
                                          <p:spTgt spid="51"/>
                                        </p:tgtEl>
                                        <p:attrNameLst>
                                          <p:attrName>ppt_y</p:attrName>
                                        </p:attrNameLst>
                                      </p:cBhvr>
                                      <p:tavLst>
                                        <p:tav tm="0">
                                          <p:val>
                                            <p:strVal val="#ppt_y+1"/>
                                          </p:val>
                                        </p:tav>
                                        <p:tav tm="100000">
                                          <p:val>
                                            <p:strVal val="#ppt_y-.03"/>
                                          </p:val>
                                        </p:tav>
                                      </p:tavLst>
                                    </p:anim>
                                    <p:anim calcmode="lin" valueType="num">
                                      <p:cBhvr>
                                        <p:cTn id="48" dur="125" accel="100000" fill="hold">
                                          <p:stCondLst>
                                            <p:cond delay="1125"/>
                                          </p:stCondLst>
                                        </p:cTn>
                                        <p:tgtEl>
                                          <p:spTgt spid="51"/>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250"/>
                                  </p:stCondLst>
                                  <p:childTnLst>
                                    <p:set>
                                      <p:cBhvr>
                                        <p:cTn id="52" dur="1" fill="hold">
                                          <p:stCondLst>
                                            <p:cond delay="0"/>
                                          </p:stCondLst>
                                        </p:cTn>
                                        <p:tgtEl>
                                          <p:spTgt spid="405"/>
                                        </p:tgtEl>
                                        <p:attrNameLst>
                                          <p:attrName>style.visibility</p:attrName>
                                        </p:attrNameLst>
                                      </p:cBhvr>
                                      <p:to>
                                        <p:strVal val="visible"/>
                                      </p:to>
                                    </p:set>
                                    <p:animEffect transition="in" filter="fade">
                                      <p:cBhvr>
                                        <p:cTn id="53" dur="1250"/>
                                        <p:tgtEl>
                                          <p:spTgt spid="405"/>
                                        </p:tgtEl>
                                      </p:cBhvr>
                                    </p:animEffect>
                                    <p:anim calcmode="lin" valueType="num">
                                      <p:cBhvr>
                                        <p:cTn id="54" dur="1250" fill="hold"/>
                                        <p:tgtEl>
                                          <p:spTgt spid="405"/>
                                        </p:tgtEl>
                                        <p:attrNameLst>
                                          <p:attrName>ppt_x</p:attrName>
                                        </p:attrNameLst>
                                      </p:cBhvr>
                                      <p:tavLst>
                                        <p:tav tm="0">
                                          <p:val>
                                            <p:strVal val="#ppt_x"/>
                                          </p:val>
                                        </p:tav>
                                        <p:tav tm="100000">
                                          <p:val>
                                            <p:strVal val="#ppt_x"/>
                                          </p:val>
                                        </p:tav>
                                      </p:tavLst>
                                    </p:anim>
                                    <p:anim calcmode="lin" valueType="num">
                                      <p:cBhvr>
                                        <p:cTn id="55" dur="1125" decel="100000" fill="hold"/>
                                        <p:tgtEl>
                                          <p:spTgt spid="405"/>
                                        </p:tgtEl>
                                        <p:attrNameLst>
                                          <p:attrName>ppt_y</p:attrName>
                                        </p:attrNameLst>
                                      </p:cBhvr>
                                      <p:tavLst>
                                        <p:tav tm="0">
                                          <p:val>
                                            <p:strVal val="#ppt_y+1"/>
                                          </p:val>
                                        </p:tav>
                                        <p:tav tm="100000">
                                          <p:val>
                                            <p:strVal val="#ppt_y-.03"/>
                                          </p:val>
                                        </p:tav>
                                      </p:tavLst>
                                    </p:anim>
                                    <p:anim calcmode="lin" valueType="num">
                                      <p:cBhvr>
                                        <p:cTn id="56" dur="125" accel="100000" fill="hold">
                                          <p:stCondLst>
                                            <p:cond delay="1125"/>
                                          </p:stCondLst>
                                        </p:cTn>
                                        <p:tgtEl>
                                          <p:spTgt spid="405"/>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250"/>
                                  </p:stCondLst>
                                  <p:childTnLst>
                                    <p:set>
                                      <p:cBhvr>
                                        <p:cTn id="58" dur="1" fill="hold">
                                          <p:stCondLst>
                                            <p:cond delay="0"/>
                                          </p:stCondLst>
                                        </p:cTn>
                                        <p:tgtEl>
                                          <p:spTgt spid="368"/>
                                        </p:tgtEl>
                                        <p:attrNameLst>
                                          <p:attrName>style.visibility</p:attrName>
                                        </p:attrNameLst>
                                      </p:cBhvr>
                                      <p:to>
                                        <p:strVal val="visible"/>
                                      </p:to>
                                    </p:set>
                                    <p:animEffect transition="in" filter="fade">
                                      <p:cBhvr>
                                        <p:cTn id="59" dur="1250"/>
                                        <p:tgtEl>
                                          <p:spTgt spid="368"/>
                                        </p:tgtEl>
                                      </p:cBhvr>
                                    </p:animEffect>
                                    <p:anim calcmode="lin" valueType="num">
                                      <p:cBhvr>
                                        <p:cTn id="60" dur="1250" fill="hold"/>
                                        <p:tgtEl>
                                          <p:spTgt spid="368"/>
                                        </p:tgtEl>
                                        <p:attrNameLst>
                                          <p:attrName>ppt_x</p:attrName>
                                        </p:attrNameLst>
                                      </p:cBhvr>
                                      <p:tavLst>
                                        <p:tav tm="0">
                                          <p:val>
                                            <p:strVal val="#ppt_x"/>
                                          </p:val>
                                        </p:tav>
                                        <p:tav tm="100000">
                                          <p:val>
                                            <p:strVal val="#ppt_x"/>
                                          </p:val>
                                        </p:tav>
                                      </p:tavLst>
                                    </p:anim>
                                    <p:anim calcmode="lin" valueType="num">
                                      <p:cBhvr>
                                        <p:cTn id="61" dur="1125" decel="100000" fill="hold"/>
                                        <p:tgtEl>
                                          <p:spTgt spid="368"/>
                                        </p:tgtEl>
                                        <p:attrNameLst>
                                          <p:attrName>ppt_y</p:attrName>
                                        </p:attrNameLst>
                                      </p:cBhvr>
                                      <p:tavLst>
                                        <p:tav tm="0">
                                          <p:val>
                                            <p:strVal val="#ppt_y+1"/>
                                          </p:val>
                                        </p:tav>
                                        <p:tav tm="100000">
                                          <p:val>
                                            <p:strVal val="#ppt_y-.03"/>
                                          </p:val>
                                        </p:tav>
                                      </p:tavLst>
                                    </p:anim>
                                    <p:anim calcmode="lin" valueType="num">
                                      <p:cBhvr>
                                        <p:cTn id="62" dur="125" accel="100000" fill="hold">
                                          <p:stCondLst>
                                            <p:cond delay="1125"/>
                                          </p:stCondLst>
                                        </p:cTn>
                                        <p:tgtEl>
                                          <p:spTgt spid="368"/>
                                        </p:tgtEl>
                                        <p:attrNameLst>
                                          <p:attrName>ppt_y</p:attrName>
                                        </p:attrNameLst>
                                      </p:cBhvr>
                                      <p:tavLst>
                                        <p:tav tm="0">
                                          <p:val>
                                            <p:strVal val="#ppt_y-.03"/>
                                          </p:val>
                                        </p:tav>
                                        <p:tav tm="100000">
                                          <p:val>
                                            <p:strVal val="#ppt_y"/>
                                          </p:val>
                                        </p:tav>
                                      </p:tavLst>
                                    </p:anim>
                                  </p:childTnLst>
                                </p:cTn>
                              </p:par>
                              <p:par>
                                <p:cTn id="63" presetID="37" presetClass="entr" presetSubtype="0" fill="hold" nodeType="withEffect">
                                  <p:stCondLst>
                                    <p:cond delay="250"/>
                                  </p:stCondLst>
                                  <p:childTnLst>
                                    <p:set>
                                      <p:cBhvr>
                                        <p:cTn id="64" dur="1" fill="hold">
                                          <p:stCondLst>
                                            <p:cond delay="0"/>
                                          </p:stCondLst>
                                        </p:cTn>
                                        <p:tgtEl>
                                          <p:spTgt spid="389"/>
                                        </p:tgtEl>
                                        <p:attrNameLst>
                                          <p:attrName>style.visibility</p:attrName>
                                        </p:attrNameLst>
                                      </p:cBhvr>
                                      <p:to>
                                        <p:strVal val="visible"/>
                                      </p:to>
                                    </p:set>
                                    <p:animEffect transition="in" filter="fade">
                                      <p:cBhvr>
                                        <p:cTn id="65" dur="1250"/>
                                        <p:tgtEl>
                                          <p:spTgt spid="389"/>
                                        </p:tgtEl>
                                      </p:cBhvr>
                                    </p:animEffect>
                                    <p:anim calcmode="lin" valueType="num">
                                      <p:cBhvr>
                                        <p:cTn id="66" dur="1250" fill="hold"/>
                                        <p:tgtEl>
                                          <p:spTgt spid="389"/>
                                        </p:tgtEl>
                                        <p:attrNameLst>
                                          <p:attrName>ppt_x</p:attrName>
                                        </p:attrNameLst>
                                      </p:cBhvr>
                                      <p:tavLst>
                                        <p:tav tm="0">
                                          <p:val>
                                            <p:strVal val="#ppt_x"/>
                                          </p:val>
                                        </p:tav>
                                        <p:tav tm="100000">
                                          <p:val>
                                            <p:strVal val="#ppt_x"/>
                                          </p:val>
                                        </p:tav>
                                      </p:tavLst>
                                    </p:anim>
                                    <p:anim calcmode="lin" valueType="num">
                                      <p:cBhvr>
                                        <p:cTn id="67" dur="1125" decel="100000" fill="hold"/>
                                        <p:tgtEl>
                                          <p:spTgt spid="389"/>
                                        </p:tgtEl>
                                        <p:attrNameLst>
                                          <p:attrName>ppt_y</p:attrName>
                                        </p:attrNameLst>
                                      </p:cBhvr>
                                      <p:tavLst>
                                        <p:tav tm="0">
                                          <p:val>
                                            <p:strVal val="#ppt_y+1"/>
                                          </p:val>
                                        </p:tav>
                                        <p:tav tm="100000">
                                          <p:val>
                                            <p:strVal val="#ppt_y-.03"/>
                                          </p:val>
                                        </p:tav>
                                      </p:tavLst>
                                    </p:anim>
                                    <p:anim calcmode="lin" valueType="num">
                                      <p:cBhvr>
                                        <p:cTn id="68" dur="125" accel="100000" fill="hold">
                                          <p:stCondLst>
                                            <p:cond delay="1125"/>
                                          </p:stCondLst>
                                        </p:cTn>
                                        <p:tgtEl>
                                          <p:spTgt spid="389"/>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250"/>
                                  </p:stCondLst>
                                  <p:childTnLst>
                                    <p:set>
                                      <p:cBhvr>
                                        <p:cTn id="70" dur="1" fill="hold">
                                          <p:stCondLst>
                                            <p:cond delay="0"/>
                                          </p:stCondLst>
                                        </p:cTn>
                                        <p:tgtEl>
                                          <p:spTgt spid="394"/>
                                        </p:tgtEl>
                                        <p:attrNameLst>
                                          <p:attrName>style.visibility</p:attrName>
                                        </p:attrNameLst>
                                      </p:cBhvr>
                                      <p:to>
                                        <p:strVal val="visible"/>
                                      </p:to>
                                    </p:set>
                                    <p:animEffect transition="in" filter="fade">
                                      <p:cBhvr>
                                        <p:cTn id="71" dur="1250"/>
                                        <p:tgtEl>
                                          <p:spTgt spid="394"/>
                                        </p:tgtEl>
                                      </p:cBhvr>
                                    </p:animEffect>
                                    <p:anim calcmode="lin" valueType="num">
                                      <p:cBhvr>
                                        <p:cTn id="72" dur="1250" fill="hold"/>
                                        <p:tgtEl>
                                          <p:spTgt spid="394"/>
                                        </p:tgtEl>
                                        <p:attrNameLst>
                                          <p:attrName>ppt_x</p:attrName>
                                        </p:attrNameLst>
                                      </p:cBhvr>
                                      <p:tavLst>
                                        <p:tav tm="0">
                                          <p:val>
                                            <p:strVal val="#ppt_x"/>
                                          </p:val>
                                        </p:tav>
                                        <p:tav tm="100000">
                                          <p:val>
                                            <p:strVal val="#ppt_x"/>
                                          </p:val>
                                        </p:tav>
                                      </p:tavLst>
                                    </p:anim>
                                    <p:anim calcmode="lin" valueType="num">
                                      <p:cBhvr>
                                        <p:cTn id="73" dur="1125" decel="100000" fill="hold"/>
                                        <p:tgtEl>
                                          <p:spTgt spid="394"/>
                                        </p:tgtEl>
                                        <p:attrNameLst>
                                          <p:attrName>ppt_y</p:attrName>
                                        </p:attrNameLst>
                                      </p:cBhvr>
                                      <p:tavLst>
                                        <p:tav tm="0">
                                          <p:val>
                                            <p:strVal val="#ppt_y+1"/>
                                          </p:val>
                                        </p:tav>
                                        <p:tav tm="100000">
                                          <p:val>
                                            <p:strVal val="#ppt_y-.03"/>
                                          </p:val>
                                        </p:tav>
                                      </p:tavLst>
                                    </p:anim>
                                    <p:anim calcmode="lin" valueType="num">
                                      <p:cBhvr>
                                        <p:cTn id="74" dur="125" accel="100000" fill="hold">
                                          <p:stCondLst>
                                            <p:cond delay="1125"/>
                                          </p:stCondLst>
                                        </p:cTn>
                                        <p:tgtEl>
                                          <p:spTgt spid="394"/>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nodeType="clickEffect">
                                  <p:stCondLst>
                                    <p:cond delay="0"/>
                                  </p:stCondLst>
                                  <p:childTnLst>
                                    <p:set>
                                      <p:cBhvr>
                                        <p:cTn id="78" dur="1" fill="hold">
                                          <p:stCondLst>
                                            <p:cond delay="0"/>
                                          </p:stCondLst>
                                        </p:cTn>
                                        <p:tgtEl>
                                          <p:spTgt spid="404"/>
                                        </p:tgtEl>
                                        <p:attrNameLst>
                                          <p:attrName>style.visibility</p:attrName>
                                        </p:attrNameLst>
                                      </p:cBhvr>
                                      <p:to>
                                        <p:strVal val="visible"/>
                                      </p:to>
                                    </p:set>
                                    <p:animEffect transition="in" filter="fade">
                                      <p:cBhvr>
                                        <p:cTn id="79" dur="1000"/>
                                        <p:tgtEl>
                                          <p:spTgt spid="404"/>
                                        </p:tgtEl>
                                      </p:cBhvr>
                                    </p:animEffect>
                                    <p:anim calcmode="lin" valueType="num">
                                      <p:cBhvr>
                                        <p:cTn id="80" dur="1000" fill="hold"/>
                                        <p:tgtEl>
                                          <p:spTgt spid="404"/>
                                        </p:tgtEl>
                                        <p:attrNameLst>
                                          <p:attrName>ppt_x</p:attrName>
                                        </p:attrNameLst>
                                      </p:cBhvr>
                                      <p:tavLst>
                                        <p:tav tm="0">
                                          <p:val>
                                            <p:strVal val="#ppt_x"/>
                                          </p:val>
                                        </p:tav>
                                        <p:tav tm="100000">
                                          <p:val>
                                            <p:strVal val="#ppt_x"/>
                                          </p:val>
                                        </p:tav>
                                      </p:tavLst>
                                    </p:anim>
                                    <p:anim calcmode="lin" valueType="num">
                                      <p:cBhvr>
                                        <p:cTn id="81" dur="900" decel="100000" fill="hold"/>
                                        <p:tgtEl>
                                          <p:spTgt spid="404"/>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404"/>
                                        </p:tgtEl>
                                        <p:attrNameLst>
                                          <p:attrName>ppt_y</p:attrName>
                                        </p:attrNameLst>
                                      </p:cBhvr>
                                      <p:tavLst>
                                        <p:tav tm="0">
                                          <p:val>
                                            <p:strVal val="#ppt_y-.03"/>
                                          </p:val>
                                        </p:tav>
                                        <p:tav tm="100000">
                                          <p:val>
                                            <p:strVal val="#ppt_y"/>
                                          </p:val>
                                        </p:tav>
                                      </p:tavLst>
                                    </p:anim>
                                  </p:childTnLst>
                                </p:cTn>
                              </p:par>
                              <p:par>
                                <p:cTn id="83" presetID="37" presetClass="entr" presetSubtype="0" fill="hold" grpId="0" nodeType="withEffect">
                                  <p:stCondLst>
                                    <p:cond delay="0"/>
                                  </p:stCondLst>
                                  <p:childTnLst>
                                    <p:set>
                                      <p:cBhvr>
                                        <p:cTn id="84" dur="1" fill="hold">
                                          <p:stCondLst>
                                            <p:cond delay="0"/>
                                          </p:stCondLst>
                                        </p:cTn>
                                        <p:tgtEl>
                                          <p:spTgt spid="369"/>
                                        </p:tgtEl>
                                        <p:attrNameLst>
                                          <p:attrName>style.visibility</p:attrName>
                                        </p:attrNameLst>
                                      </p:cBhvr>
                                      <p:to>
                                        <p:strVal val="visible"/>
                                      </p:to>
                                    </p:set>
                                    <p:animEffect transition="in" filter="fade">
                                      <p:cBhvr>
                                        <p:cTn id="85" dur="1000"/>
                                        <p:tgtEl>
                                          <p:spTgt spid="369"/>
                                        </p:tgtEl>
                                      </p:cBhvr>
                                    </p:animEffect>
                                    <p:anim calcmode="lin" valueType="num">
                                      <p:cBhvr>
                                        <p:cTn id="86" dur="1000" fill="hold"/>
                                        <p:tgtEl>
                                          <p:spTgt spid="369"/>
                                        </p:tgtEl>
                                        <p:attrNameLst>
                                          <p:attrName>ppt_x</p:attrName>
                                        </p:attrNameLst>
                                      </p:cBhvr>
                                      <p:tavLst>
                                        <p:tav tm="0">
                                          <p:val>
                                            <p:strVal val="#ppt_x"/>
                                          </p:val>
                                        </p:tav>
                                        <p:tav tm="100000">
                                          <p:val>
                                            <p:strVal val="#ppt_x"/>
                                          </p:val>
                                        </p:tav>
                                      </p:tavLst>
                                    </p:anim>
                                    <p:anim calcmode="lin" valueType="num">
                                      <p:cBhvr>
                                        <p:cTn id="87" dur="900" decel="100000" fill="hold"/>
                                        <p:tgtEl>
                                          <p:spTgt spid="36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69"/>
                                        </p:tgtEl>
                                        <p:attrNameLst>
                                          <p:attrName>ppt_y</p:attrName>
                                        </p:attrNameLst>
                                      </p:cBhvr>
                                      <p:tavLst>
                                        <p:tav tm="0">
                                          <p:val>
                                            <p:strVal val="#ppt_y-.03"/>
                                          </p:val>
                                        </p:tav>
                                        <p:tav tm="100000">
                                          <p:val>
                                            <p:strVal val="#ppt_y"/>
                                          </p:val>
                                        </p:tav>
                                      </p:tavLst>
                                    </p:anim>
                                  </p:childTnLst>
                                </p:cTn>
                              </p:par>
                              <p:par>
                                <p:cTn id="89" presetID="37" presetClass="entr" presetSubtype="0" fill="hold" nodeType="withEffect">
                                  <p:stCondLst>
                                    <p:cond delay="0"/>
                                  </p:stCondLst>
                                  <p:childTnLst>
                                    <p:set>
                                      <p:cBhvr>
                                        <p:cTn id="90" dur="1" fill="hold">
                                          <p:stCondLst>
                                            <p:cond delay="0"/>
                                          </p:stCondLst>
                                        </p:cTn>
                                        <p:tgtEl>
                                          <p:spTgt spid="379"/>
                                        </p:tgtEl>
                                        <p:attrNameLst>
                                          <p:attrName>style.visibility</p:attrName>
                                        </p:attrNameLst>
                                      </p:cBhvr>
                                      <p:to>
                                        <p:strVal val="visible"/>
                                      </p:to>
                                    </p:set>
                                    <p:animEffect transition="in" filter="fade">
                                      <p:cBhvr>
                                        <p:cTn id="91" dur="1000"/>
                                        <p:tgtEl>
                                          <p:spTgt spid="379"/>
                                        </p:tgtEl>
                                      </p:cBhvr>
                                    </p:animEffect>
                                    <p:anim calcmode="lin" valueType="num">
                                      <p:cBhvr>
                                        <p:cTn id="92" dur="1000" fill="hold"/>
                                        <p:tgtEl>
                                          <p:spTgt spid="379"/>
                                        </p:tgtEl>
                                        <p:attrNameLst>
                                          <p:attrName>ppt_x</p:attrName>
                                        </p:attrNameLst>
                                      </p:cBhvr>
                                      <p:tavLst>
                                        <p:tav tm="0">
                                          <p:val>
                                            <p:strVal val="#ppt_x"/>
                                          </p:val>
                                        </p:tav>
                                        <p:tav tm="100000">
                                          <p:val>
                                            <p:strVal val="#ppt_x"/>
                                          </p:val>
                                        </p:tav>
                                      </p:tavLst>
                                    </p:anim>
                                    <p:anim calcmode="lin" valueType="num">
                                      <p:cBhvr>
                                        <p:cTn id="93" dur="900" decel="100000" fill="hold"/>
                                        <p:tgtEl>
                                          <p:spTgt spid="379"/>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379"/>
                                        </p:tgtEl>
                                        <p:attrNameLst>
                                          <p:attrName>ppt_y</p:attrName>
                                        </p:attrNameLst>
                                      </p:cBhvr>
                                      <p:tavLst>
                                        <p:tav tm="0">
                                          <p:val>
                                            <p:strVal val="#ppt_y-.03"/>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7" presetClass="entr" presetSubtype="0" fill="hold" nodeType="clickEffect">
                                  <p:stCondLst>
                                    <p:cond delay="250"/>
                                  </p:stCondLst>
                                  <p:childTnLst>
                                    <p:set>
                                      <p:cBhvr>
                                        <p:cTn id="98" dur="1" fill="hold">
                                          <p:stCondLst>
                                            <p:cond delay="0"/>
                                          </p:stCondLst>
                                        </p:cTn>
                                        <p:tgtEl>
                                          <p:spTgt spid="401"/>
                                        </p:tgtEl>
                                        <p:attrNameLst>
                                          <p:attrName>style.visibility</p:attrName>
                                        </p:attrNameLst>
                                      </p:cBhvr>
                                      <p:to>
                                        <p:strVal val="visible"/>
                                      </p:to>
                                    </p:set>
                                    <p:animEffect transition="in" filter="fade">
                                      <p:cBhvr>
                                        <p:cTn id="99" dur="1250"/>
                                        <p:tgtEl>
                                          <p:spTgt spid="401"/>
                                        </p:tgtEl>
                                      </p:cBhvr>
                                    </p:animEffect>
                                    <p:anim calcmode="lin" valueType="num">
                                      <p:cBhvr>
                                        <p:cTn id="100" dur="1250" fill="hold"/>
                                        <p:tgtEl>
                                          <p:spTgt spid="401"/>
                                        </p:tgtEl>
                                        <p:attrNameLst>
                                          <p:attrName>ppt_x</p:attrName>
                                        </p:attrNameLst>
                                      </p:cBhvr>
                                      <p:tavLst>
                                        <p:tav tm="0">
                                          <p:val>
                                            <p:strVal val="#ppt_x"/>
                                          </p:val>
                                        </p:tav>
                                        <p:tav tm="100000">
                                          <p:val>
                                            <p:strVal val="#ppt_x"/>
                                          </p:val>
                                        </p:tav>
                                      </p:tavLst>
                                    </p:anim>
                                    <p:anim calcmode="lin" valueType="num">
                                      <p:cBhvr>
                                        <p:cTn id="101" dur="1125" decel="100000" fill="hold"/>
                                        <p:tgtEl>
                                          <p:spTgt spid="401"/>
                                        </p:tgtEl>
                                        <p:attrNameLst>
                                          <p:attrName>ppt_y</p:attrName>
                                        </p:attrNameLst>
                                      </p:cBhvr>
                                      <p:tavLst>
                                        <p:tav tm="0">
                                          <p:val>
                                            <p:strVal val="#ppt_y+1"/>
                                          </p:val>
                                        </p:tav>
                                        <p:tav tm="100000">
                                          <p:val>
                                            <p:strVal val="#ppt_y-.03"/>
                                          </p:val>
                                        </p:tav>
                                      </p:tavLst>
                                    </p:anim>
                                    <p:anim calcmode="lin" valueType="num">
                                      <p:cBhvr>
                                        <p:cTn id="102" dur="1" accel="100000" fill="hold">
                                          <p:stCondLst>
                                            <p:cond delay="1249"/>
                                          </p:stCondLst>
                                        </p:cTn>
                                        <p:tgtEl>
                                          <p:spTgt spid="401"/>
                                        </p:tgtEl>
                                        <p:attrNameLst>
                                          <p:attrName>ppt_y</p:attrName>
                                        </p:attrNameLst>
                                      </p:cBhvr>
                                      <p:tavLst>
                                        <p:tav tm="0">
                                          <p:val>
                                            <p:strVal val="#ppt_y-.03"/>
                                          </p:val>
                                        </p:tav>
                                        <p:tav tm="100000">
                                          <p:val>
                                            <p:strVal val="#ppt_y"/>
                                          </p:val>
                                        </p:tav>
                                      </p:tavLst>
                                    </p:anim>
                                  </p:childTnLst>
                                </p:cTn>
                              </p:par>
                              <p:par>
                                <p:cTn id="103" presetID="37" presetClass="entr" presetSubtype="0" fill="hold" grpId="0" nodeType="withEffect">
                                  <p:stCondLst>
                                    <p:cond delay="250"/>
                                  </p:stCondLst>
                                  <p:childTnLst>
                                    <p:set>
                                      <p:cBhvr>
                                        <p:cTn id="104" dur="1" fill="hold">
                                          <p:stCondLst>
                                            <p:cond delay="0"/>
                                          </p:stCondLst>
                                        </p:cTn>
                                        <p:tgtEl>
                                          <p:spTgt spid="380"/>
                                        </p:tgtEl>
                                        <p:attrNameLst>
                                          <p:attrName>style.visibility</p:attrName>
                                        </p:attrNameLst>
                                      </p:cBhvr>
                                      <p:to>
                                        <p:strVal val="visible"/>
                                      </p:to>
                                    </p:set>
                                    <p:animEffect transition="in" filter="fade">
                                      <p:cBhvr>
                                        <p:cTn id="105" dur="1250"/>
                                        <p:tgtEl>
                                          <p:spTgt spid="380"/>
                                        </p:tgtEl>
                                      </p:cBhvr>
                                    </p:animEffect>
                                    <p:anim calcmode="lin" valueType="num">
                                      <p:cBhvr>
                                        <p:cTn id="106" dur="1250" fill="hold"/>
                                        <p:tgtEl>
                                          <p:spTgt spid="380"/>
                                        </p:tgtEl>
                                        <p:attrNameLst>
                                          <p:attrName>ppt_x</p:attrName>
                                        </p:attrNameLst>
                                      </p:cBhvr>
                                      <p:tavLst>
                                        <p:tav tm="0">
                                          <p:val>
                                            <p:strVal val="#ppt_x"/>
                                          </p:val>
                                        </p:tav>
                                        <p:tav tm="100000">
                                          <p:val>
                                            <p:strVal val="#ppt_x"/>
                                          </p:val>
                                        </p:tav>
                                      </p:tavLst>
                                    </p:anim>
                                    <p:anim calcmode="lin" valueType="num">
                                      <p:cBhvr>
                                        <p:cTn id="107" dur="1125" decel="100000" fill="hold"/>
                                        <p:tgtEl>
                                          <p:spTgt spid="380"/>
                                        </p:tgtEl>
                                        <p:attrNameLst>
                                          <p:attrName>ppt_y</p:attrName>
                                        </p:attrNameLst>
                                      </p:cBhvr>
                                      <p:tavLst>
                                        <p:tav tm="0">
                                          <p:val>
                                            <p:strVal val="#ppt_y+1"/>
                                          </p:val>
                                        </p:tav>
                                        <p:tav tm="100000">
                                          <p:val>
                                            <p:strVal val="#ppt_y-.03"/>
                                          </p:val>
                                        </p:tav>
                                      </p:tavLst>
                                    </p:anim>
                                    <p:anim calcmode="lin" valueType="num">
                                      <p:cBhvr>
                                        <p:cTn id="108" dur="1" accel="100000" fill="hold">
                                          <p:stCondLst>
                                            <p:cond delay="1249"/>
                                          </p:stCondLst>
                                        </p:cTn>
                                        <p:tgtEl>
                                          <p:spTgt spid="380"/>
                                        </p:tgtEl>
                                        <p:attrNameLst>
                                          <p:attrName>ppt_y</p:attrName>
                                        </p:attrNameLst>
                                      </p:cBhvr>
                                      <p:tavLst>
                                        <p:tav tm="0">
                                          <p:val>
                                            <p:strVal val="#ppt_y-.03"/>
                                          </p:val>
                                        </p:tav>
                                        <p:tav tm="100000">
                                          <p:val>
                                            <p:strVal val="#ppt_y"/>
                                          </p:val>
                                        </p:tav>
                                      </p:tavLst>
                                    </p:anim>
                                  </p:childTnLst>
                                </p:cTn>
                              </p:par>
                              <p:par>
                                <p:cTn id="109" presetID="37" presetClass="entr" presetSubtype="0" fill="hold" grpId="0" nodeType="withEffect">
                                  <p:stCondLst>
                                    <p:cond delay="250"/>
                                  </p:stCondLst>
                                  <p:childTnLst>
                                    <p:set>
                                      <p:cBhvr>
                                        <p:cTn id="110" dur="1" fill="hold">
                                          <p:stCondLst>
                                            <p:cond delay="0"/>
                                          </p:stCondLst>
                                        </p:cTn>
                                        <p:tgtEl>
                                          <p:spTgt spid="400"/>
                                        </p:tgtEl>
                                        <p:attrNameLst>
                                          <p:attrName>style.visibility</p:attrName>
                                        </p:attrNameLst>
                                      </p:cBhvr>
                                      <p:to>
                                        <p:strVal val="visible"/>
                                      </p:to>
                                    </p:set>
                                    <p:animEffect transition="in" filter="fade">
                                      <p:cBhvr>
                                        <p:cTn id="111" dur="1250"/>
                                        <p:tgtEl>
                                          <p:spTgt spid="400"/>
                                        </p:tgtEl>
                                      </p:cBhvr>
                                    </p:animEffect>
                                    <p:anim calcmode="lin" valueType="num">
                                      <p:cBhvr>
                                        <p:cTn id="112" dur="1250" fill="hold"/>
                                        <p:tgtEl>
                                          <p:spTgt spid="400"/>
                                        </p:tgtEl>
                                        <p:attrNameLst>
                                          <p:attrName>ppt_x</p:attrName>
                                        </p:attrNameLst>
                                      </p:cBhvr>
                                      <p:tavLst>
                                        <p:tav tm="0">
                                          <p:val>
                                            <p:strVal val="#ppt_x"/>
                                          </p:val>
                                        </p:tav>
                                        <p:tav tm="100000">
                                          <p:val>
                                            <p:strVal val="#ppt_x"/>
                                          </p:val>
                                        </p:tav>
                                      </p:tavLst>
                                    </p:anim>
                                    <p:anim calcmode="lin" valueType="num">
                                      <p:cBhvr>
                                        <p:cTn id="113" dur="1125" decel="100000" fill="hold"/>
                                        <p:tgtEl>
                                          <p:spTgt spid="400"/>
                                        </p:tgtEl>
                                        <p:attrNameLst>
                                          <p:attrName>ppt_y</p:attrName>
                                        </p:attrNameLst>
                                      </p:cBhvr>
                                      <p:tavLst>
                                        <p:tav tm="0">
                                          <p:val>
                                            <p:strVal val="#ppt_y+1"/>
                                          </p:val>
                                        </p:tav>
                                        <p:tav tm="100000">
                                          <p:val>
                                            <p:strVal val="#ppt_y-.03"/>
                                          </p:val>
                                        </p:tav>
                                      </p:tavLst>
                                    </p:anim>
                                    <p:anim calcmode="lin" valueType="num">
                                      <p:cBhvr>
                                        <p:cTn id="114" dur="1" accel="100000" fill="hold">
                                          <p:stCondLst>
                                            <p:cond delay="1249"/>
                                          </p:stCondLst>
                                        </p:cTn>
                                        <p:tgtEl>
                                          <p:spTgt spid="400"/>
                                        </p:tgtEl>
                                        <p:attrNameLst>
                                          <p:attrName>ppt_y</p:attrName>
                                        </p:attrNameLst>
                                      </p:cBhvr>
                                      <p:tavLst>
                                        <p:tav tm="0">
                                          <p:val>
                                            <p:strVal val="#ppt_y-.03"/>
                                          </p:val>
                                        </p:tav>
                                        <p:tav tm="100000">
                                          <p:val>
                                            <p:strVal val="#ppt_y"/>
                                          </p:val>
                                        </p:tav>
                                      </p:tavLst>
                                    </p:anim>
                                  </p:childTnLst>
                                </p:cTn>
                              </p:par>
                              <p:par>
                                <p:cTn id="115" presetID="37" presetClass="entr" presetSubtype="0" fill="hold" nodeType="withEffect">
                                  <p:stCondLst>
                                    <p:cond delay="250"/>
                                  </p:stCondLst>
                                  <p:childTnLst>
                                    <p:set>
                                      <p:cBhvr>
                                        <p:cTn id="116" dur="1" fill="hold">
                                          <p:stCondLst>
                                            <p:cond delay="0"/>
                                          </p:stCondLst>
                                        </p:cTn>
                                        <p:tgtEl>
                                          <p:spTgt spid="399"/>
                                        </p:tgtEl>
                                        <p:attrNameLst>
                                          <p:attrName>style.visibility</p:attrName>
                                        </p:attrNameLst>
                                      </p:cBhvr>
                                      <p:to>
                                        <p:strVal val="visible"/>
                                      </p:to>
                                    </p:set>
                                    <p:animEffect transition="in" filter="fade">
                                      <p:cBhvr>
                                        <p:cTn id="117" dur="1250"/>
                                        <p:tgtEl>
                                          <p:spTgt spid="399"/>
                                        </p:tgtEl>
                                      </p:cBhvr>
                                    </p:animEffect>
                                    <p:anim calcmode="lin" valueType="num">
                                      <p:cBhvr>
                                        <p:cTn id="118" dur="1250" fill="hold"/>
                                        <p:tgtEl>
                                          <p:spTgt spid="399"/>
                                        </p:tgtEl>
                                        <p:attrNameLst>
                                          <p:attrName>ppt_x</p:attrName>
                                        </p:attrNameLst>
                                      </p:cBhvr>
                                      <p:tavLst>
                                        <p:tav tm="0">
                                          <p:val>
                                            <p:strVal val="#ppt_x"/>
                                          </p:val>
                                        </p:tav>
                                        <p:tav tm="100000">
                                          <p:val>
                                            <p:strVal val="#ppt_x"/>
                                          </p:val>
                                        </p:tav>
                                      </p:tavLst>
                                    </p:anim>
                                    <p:anim calcmode="lin" valueType="num">
                                      <p:cBhvr>
                                        <p:cTn id="119" dur="1125" decel="100000" fill="hold"/>
                                        <p:tgtEl>
                                          <p:spTgt spid="399"/>
                                        </p:tgtEl>
                                        <p:attrNameLst>
                                          <p:attrName>ppt_y</p:attrName>
                                        </p:attrNameLst>
                                      </p:cBhvr>
                                      <p:tavLst>
                                        <p:tav tm="0">
                                          <p:val>
                                            <p:strVal val="#ppt_y+1"/>
                                          </p:val>
                                        </p:tav>
                                        <p:tav tm="100000">
                                          <p:val>
                                            <p:strVal val="#ppt_y-.03"/>
                                          </p:val>
                                        </p:tav>
                                      </p:tavLst>
                                    </p:anim>
                                    <p:anim calcmode="lin" valueType="num">
                                      <p:cBhvr>
                                        <p:cTn id="120" dur="1" accel="100000" fill="hold">
                                          <p:stCondLst>
                                            <p:cond delay="1249"/>
                                          </p:stCondLst>
                                        </p:cTn>
                                        <p:tgtEl>
                                          <p:spTgt spid="399"/>
                                        </p:tgtEl>
                                        <p:attrNameLst>
                                          <p:attrName>ppt_y</p:attrName>
                                        </p:attrNameLst>
                                      </p:cBhvr>
                                      <p:tavLst>
                                        <p:tav tm="0">
                                          <p:val>
                                            <p:strVal val="#ppt_y-.03"/>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37" presetClass="entr" presetSubtype="0" fill="hold" grpId="0" nodeType="clickEffect">
                                  <p:stCondLst>
                                    <p:cond delay="250"/>
                                  </p:stCondLst>
                                  <p:childTnLst>
                                    <p:set>
                                      <p:cBhvr>
                                        <p:cTn id="124" dur="1" fill="hold">
                                          <p:stCondLst>
                                            <p:cond delay="0"/>
                                          </p:stCondLst>
                                        </p:cTn>
                                        <p:tgtEl>
                                          <p:spTgt spid="392"/>
                                        </p:tgtEl>
                                        <p:attrNameLst>
                                          <p:attrName>style.visibility</p:attrName>
                                        </p:attrNameLst>
                                      </p:cBhvr>
                                      <p:to>
                                        <p:strVal val="visible"/>
                                      </p:to>
                                    </p:set>
                                    <p:animEffect transition="in" filter="fade">
                                      <p:cBhvr>
                                        <p:cTn id="125" dur="1250"/>
                                        <p:tgtEl>
                                          <p:spTgt spid="392"/>
                                        </p:tgtEl>
                                      </p:cBhvr>
                                    </p:animEffect>
                                    <p:anim calcmode="lin" valueType="num">
                                      <p:cBhvr>
                                        <p:cTn id="126" dur="1250" fill="hold"/>
                                        <p:tgtEl>
                                          <p:spTgt spid="392"/>
                                        </p:tgtEl>
                                        <p:attrNameLst>
                                          <p:attrName>ppt_x</p:attrName>
                                        </p:attrNameLst>
                                      </p:cBhvr>
                                      <p:tavLst>
                                        <p:tav tm="0">
                                          <p:val>
                                            <p:strVal val="#ppt_x"/>
                                          </p:val>
                                        </p:tav>
                                        <p:tav tm="100000">
                                          <p:val>
                                            <p:strVal val="#ppt_x"/>
                                          </p:val>
                                        </p:tav>
                                      </p:tavLst>
                                    </p:anim>
                                    <p:anim calcmode="lin" valueType="num">
                                      <p:cBhvr>
                                        <p:cTn id="127" dur="1125" decel="100000" fill="hold"/>
                                        <p:tgtEl>
                                          <p:spTgt spid="392"/>
                                        </p:tgtEl>
                                        <p:attrNameLst>
                                          <p:attrName>ppt_y</p:attrName>
                                        </p:attrNameLst>
                                      </p:cBhvr>
                                      <p:tavLst>
                                        <p:tav tm="0">
                                          <p:val>
                                            <p:strVal val="#ppt_y+1"/>
                                          </p:val>
                                        </p:tav>
                                        <p:tav tm="100000">
                                          <p:val>
                                            <p:strVal val="#ppt_y-.03"/>
                                          </p:val>
                                        </p:tav>
                                      </p:tavLst>
                                    </p:anim>
                                    <p:anim calcmode="lin" valueType="num">
                                      <p:cBhvr>
                                        <p:cTn id="128" dur="125" accel="100000" fill="hold">
                                          <p:stCondLst>
                                            <p:cond delay="1125"/>
                                          </p:stCondLst>
                                        </p:cTn>
                                        <p:tgtEl>
                                          <p:spTgt spid="392"/>
                                        </p:tgtEl>
                                        <p:attrNameLst>
                                          <p:attrName>ppt_y</p:attrName>
                                        </p:attrNameLst>
                                      </p:cBhvr>
                                      <p:tavLst>
                                        <p:tav tm="0">
                                          <p:val>
                                            <p:strVal val="#ppt_y-.03"/>
                                          </p:val>
                                        </p:tav>
                                        <p:tav tm="100000">
                                          <p:val>
                                            <p:strVal val="#ppt_y"/>
                                          </p:val>
                                        </p:tav>
                                      </p:tavLst>
                                    </p:anim>
                                  </p:childTnLst>
                                </p:cTn>
                              </p:par>
                              <p:par>
                                <p:cTn id="129" presetID="37" presetClass="entr" presetSubtype="0" fill="hold" grpId="0" nodeType="withEffect">
                                  <p:stCondLst>
                                    <p:cond delay="250"/>
                                  </p:stCondLst>
                                  <p:childTnLst>
                                    <p:set>
                                      <p:cBhvr>
                                        <p:cTn id="130" dur="1" fill="hold">
                                          <p:stCondLst>
                                            <p:cond delay="0"/>
                                          </p:stCondLst>
                                        </p:cTn>
                                        <p:tgtEl>
                                          <p:spTgt spid="395"/>
                                        </p:tgtEl>
                                        <p:attrNameLst>
                                          <p:attrName>style.visibility</p:attrName>
                                        </p:attrNameLst>
                                      </p:cBhvr>
                                      <p:to>
                                        <p:strVal val="visible"/>
                                      </p:to>
                                    </p:set>
                                    <p:animEffect transition="in" filter="fade">
                                      <p:cBhvr>
                                        <p:cTn id="131" dur="1250"/>
                                        <p:tgtEl>
                                          <p:spTgt spid="395"/>
                                        </p:tgtEl>
                                      </p:cBhvr>
                                    </p:animEffect>
                                    <p:anim calcmode="lin" valueType="num">
                                      <p:cBhvr>
                                        <p:cTn id="132" dur="1250" fill="hold"/>
                                        <p:tgtEl>
                                          <p:spTgt spid="395"/>
                                        </p:tgtEl>
                                        <p:attrNameLst>
                                          <p:attrName>ppt_x</p:attrName>
                                        </p:attrNameLst>
                                      </p:cBhvr>
                                      <p:tavLst>
                                        <p:tav tm="0">
                                          <p:val>
                                            <p:strVal val="#ppt_x"/>
                                          </p:val>
                                        </p:tav>
                                        <p:tav tm="100000">
                                          <p:val>
                                            <p:strVal val="#ppt_x"/>
                                          </p:val>
                                        </p:tav>
                                      </p:tavLst>
                                    </p:anim>
                                    <p:anim calcmode="lin" valueType="num">
                                      <p:cBhvr>
                                        <p:cTn id="133" dur="1125" decel="100000" fill="hold"/>
                                        <p:tgtEl>
                                          <p:spTgt spid="395"/>
                                        </p:tgtEl>
                                        <p:attrNameLst>
                                          <p:attrName>ppt_y</p:attrName>
                                        </p:attrNameLst>
                                      </p:cBhvr>
                                      <p:tavLst>
                                        <p:tav tm="0">
                                          <p:val>
                                            <p:strVal val="#ppt_y+1"/>
                                          </p:val>
                                        </p:tav>
                                        <p:tav tm="100000">
                                          <p:val>
                                            <p:strVal val="#ppt_y-.03"/>
                                          </p:val>
                                        </p:tav>
                                      </p:tavLst>
                                    </p:anim>
                                    <p:anim calcmode="lin" valueType="num">
                                      <p:cBhvr>
                                        <p:cTn id="134" dur="125" accel="100000" fill="hold">
                                          <p:stCondLst>
                                            <p:cond delay="1125"/>
                                          </p:stCondLst>
                                        </p:cTn>
                                        <p:tgtEl>
                                          <p:spTgt spid="395"/>
                                        </p:tgtEl>
                                        <p:attrNameLst>
                                          <p:attrName>ppt_y</p:attrName>
                                        </p:attrNameLst>
                                      </p:cBhvr>
                                      <p:tavLst>
                                        <p:tav tm="0">
                                          <p:val>
                                            <p:strVal val="#ppt_y-.03"/>
                                          </p:val>
                                        </p:tav>
                                        <p:tav tm="100000">
                                          <p:val>
                                            <p:strVal val="#ppt_y"/>
                                          </p:val>
                                        </p:tav>
                                      </p:tavLst>
                                    </p:anim>
                                  </p:childTnLst>
                                </p:cTn>
                              </p:par>
                              <p:par>
                                <p:cTn id="135" presetID="37" presetClass="entr" presetSubtype="0" fill="hold" grpId="0" nodeType="withEffect">
                                  <p:stCondLst>
                                    <p:cond delay="250"/>
                                  </p:stCondLst>
                                  <p:childTnLst>
                                    <p:set>
                                      <p:cBhvr>
                                        <p:cTn id="136" dur="1" fill="hold">
                                          <p:stCondLst>
                                            <p:cond delay="0"/>
                                          </p:stCondLst>
                                        </p:cTn>
                                        <p:tgtEl>
                                          <p:spTgt spid="391"/>
                                        </p:tgtEl>
                                        <p:attrNameLst>
                                          <p:attrName>style.visibility</p:attrName>
                                        </p:attrNameLst>
                                      </p:cBhvr>
                                      <p:to>
                                        <p:strVal val="visible"/>
                                      </p:to>
                                    </p:set>
                                    <p:animEffect transition="in" filter="fade">
                                      <p:cBhvr>
                                        <p:cTn id="137" dur="1250"/>
                                        <p:tgtEl>
                                          <p:spTgt spid="391"/>
                                        </p:tgtEl>
                                      </p:cBhvr>
                                    </p:animEffect>
                                    <p:anim calcmode="lin" valueType="num">
                                      <p:cBhvr>
                                        <p:cTn id="138" dur="1250" fill="hold"/>
                                        <p:tgtEl>
                                          <p:spTgt spid="391"/>
                                        </p:tgtEl>
                                        <p:attrNameLst>
                                          <p:attrName>ppt_x</p:attrName>
                                        </p:attrNameLst>
                                      </p:cBhvr>
                                      <p:tavLst>
                                        <p:tav tm="0">
                                          <p:val>
                                            <p:strVal val="#ppt_x"/>
                                          </p:val>
                                        </p:tav>
                                        <p:tav tm="100000">
                                          <p:val>
                                            <p:strVal val="#ppt_x"/>
                                          </p:val>
                                        </p:tav>
                                      </p:tavLst>
                                    </p:anim>
                                    <p:anim calcmode="lin" valueType="num">
                                      <p:cBhvr>
                                        <p:cTn id="139" dur="1125" decel="100000" fill="hold"/>
                                        <p:tgtEl>
                                          <p:spTgt spid="391"/>
                                        </p:tgtEl>
                                        <p:attrNameLst>
                                          <p:attrName>ppt_y</p:attrName>
                                        </p:attrNameLst>
                                      </p:cBhvr>
                                      <p:tavLst>
                                        <p:tav tm="0">
                                          <p:val>
                                            <p:strVal val="#ppt_y+1"/>
                                          </p:val>
                                        </p:tav>
                                        <p:tav tm="100000">
                                          <p:val>
                                            <p:strVal val="#ppt_y-.03"/>
                                          </p:val>
                                        </p:tav>
                                      </p:tavLst>
                                    </p:anim>
                                    <p:anim calcmode="lin" valueType="num">
                                      <p:cBhvr>
                                        <p:cTn id="140" dur="125" accel="100000" fill="hold">
                                          <p:stCondLst>
                                            <p:cond delay="1125"/>
                                          </p:stCondLst>
                                        </p:cTn>
                                        <p:tgtEl>
                                          <p:spTgt spid="391"/>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250"/>
                                  </p:stCondLst>
                                  <p:childTnLst>
                                    <p:set>
                                      <p:cBhvr>
                                        <p:cTn id="142" dur="1" fill="hold">
                                          <p:stCondLst>
                                            <p:cond delay="0"/>
                                          </p:stCondLst>
                                        </p:cTn>
                                        <p:tgtEl>
                                          <p:spTgt spid="393"/>
                                        </p:tgtEl>
                                        <p:attrNameLst>
                                          <p:attrName>style.visibility</p:attrName>
                                        </p:attrNameLst>
                                      </p:cBhvr>
                                      <p:to>
                                        <p:strVal val="visible"/>
                                      </p:to>
                                    </p:set>
                                    <p:animEffect transition="in" filter="fade">
                                      <p:cBhvr>
                                        <p:cTn id="143" dur="1250"/>
                                        <p:tgtEl>
                                          <p:spTgt spid="393"/>
                                        </p:tgtEl>
                                      </p:cBhvr>
                                    </p:animEffect>
                                    <p:anim calcmode="lin" valueType="num">
                                      <p:cBhvr>
                                        <p:cTn id="144" dur="1250" fill="hold"/>
                                        <p:tgtEl>
                                          <p:spTgt spid="393"/>
                                        </p:tgtEl>
                                        <p:attrNameLst>
                                          <p:attrName>ppt_x</p:attrName>
                                        </p:attrNameLst>
                                      </p:cBhvr>
                                      <p:tavLst>
                                        <p:tav tm="0">
                                          <p:val>
                                            <p:strVal val="#ppt_x"/>
                                          </p:val>
                                        </p:tav>
                                        <p:tav tm="100000">
                                          <p:val>
                                            <p:strVal val="#ppt_x"/>
                                          </p:val>
                                        </p:tav>
                                      </p:tavLst>
                                    </p:anim>
                                    <p:anim calcmode="lin" valueType="num">
                                      <p:cBhvr>
                                        <p:cTn id="145" dur="1125" decel="100000" fill="hold"/>
                                        <p:tgtEl>
                                          <p:spTgt spid="393"/>
                                        </p:tgtEl>
                                        <p:attrNameLst>
                                          <p:attrName>ppt_y</p:attrName>
                                        </p:attrNameLst>
                                      </p:cBhvr>
                                      <p:tavLst>
                                        <p:tav tm="0">
                                          <p:val>
                                            <p:strVal val="#ppt_y+1"/>
                                          </p:val>
                                        </p:tav>
                                        <p:tav tm="100000">
                                          <p:val>
                                            <p:strVal val="#ppt_y-.03"/>
                                          </p:val>
                                        </p:tav>
                                      </p:tavLst>
                                    </p:anim>
                                    <p:anim calcmode="lin" valueType="num">
                                      <p:cBhvr>
                                        <p:cTn id="146" dur="125" accel="100000" fill="hold">
                                          <p:stCondLst>
                                            <p:cond delay="1125"/>
                                          </p:stCondLst>
                                        </p:cTn>
                                        <p:tgtEl>
                                          <p:spTgt spid="393"/>
                                        </p:tgtEl>
                                        <p:attrNameLst>
                                          <p:attrName>ppt_y</p:attrName>
                                        </p:attrNameLst>
                                      </p:cBhvr>
                                      <p:tavLst>
                                        <p:tav tm="0">
                                          <p:val>
                                            <p:strVal val="#ppt_y-.03"/>
                                          </p:val>
                                        </p:tav>
                                        <p:tav tm="100000">
                                          <p:val>
                                            <p:strVal val="#ppt_y"/>
                                          </p:val>
                                        </p:tav>
                                      </p:tavLst>
                                    </p:anim>
                                  </p:childTnLst>
                                </p:cTn>
                              </p:par>
                              <p:par>
                                <p:cTn id="147" presetID="37" presetClass="entr" presetSubtype="0" fill="hold" grpId="0" nodeType="withEffect">
                                  <p:stCondLst>
                                    <p:cond delay="250"/>
                                  </p:stCondLst>
                                  <p:childTnLst>
                                    <p:set>
                                      <p:cBhvr>
                                        <p:cTn id="148" dur="1" fill="hold">
                                          <p:stCondLst>
                                            <p:cond delay="0"/>
                                          </p:stCondLst>
                                        </p:cTn>
                                        <p:tgtEl>
                                          <p:spTgt spid="390"/>
                                        </p:tgtEl>
                                        <p:attrNameLst>
                                          <p:attrName>style.visibility</p:attrName>
                                        </p:attrNameLst>
                                      </p:cBhvr>
                                      <p:to>
                                        <p:strVal val="visible"/>
                                      </p:to>
                                    </p:set>
                                    <p:animEffect transition="in" filter="fade">
                                      <p:cBhvr>
                                        <p:cTn id="149" dur="1250"/>
                                        <p:tgtEl>
                                          <p:spTgt spid="390"/>
                                        </p:tgtEl>
                                      </p:cBhvr>
                                    </p:animEffect>
                                    <p:anim calcmode="lin" valueType="num">
                                      <p:cBhvr>
                                        <p:cTn id="150" dur="1250" fill="hold"/>
                                        <p:tgtEl>
                                          <p:spTgt spid="390"/>
                                        </p:tgtEl>
                                        <p:attrNameLst>
                                          <p:attrName>ppt_x</p:attrName>
                                        </p:attrNameLst>
                                      </p:cBhvr>
                                      <p:tavLst>
                                        <p:tav tm="0">
                                          <p:val>
                                            <p:strVal val="#ppt_x"/>
                                          </p:val>
                                        </p:tav>
                                        <p:tav tm="100000">
                                          <p:val>
                                            <p:strVal val="#ppt_x"/>
                                          </p:val>
                                        </p:tav>
                                      </p:tavLst>
                                    </p:anim>
                                    <p:anim calcmode="lin" valueType="num">
                                      <p:cBhvr>
                                        <p:cTn id="151" dur="1125" decel="100000" fill="hold"/>
                                        <p:tgtEl>
                                          <p:spTgt spid="390"/>
                                        </p:tgtEl>
                                        <p:attrNameLst>
                                          <p:attrName>ppt_y</p:attrName>
                                        </p:attrNameLst>
                                      </p:cBhvr>
                                      <p:tavLst>
                                        <p:tav tm="0">
                                          <p:val>
                                            <p:strVal val="#ppt_y+1"/>
                                          </p:val>
                                        </p:tav>
                                        <p:tav tm="100000">
                                          <p:val>
                                            <p:strVal val="#ppt_y-.03"/>
                                          </p:val>
                                        </p:tav>
                                      </p:tavLst>
                                    </p:anim>
                                    <p:anim calcmode="lin" valueType="num">
                                      <p:cBhvr>
                                        <p:cTn id="152" dur="125" accel="100000" fill="hold">
                                          <p:stCondLst>
                                            <p:cond delay="1125"/>
                                          </p:stCondLst>
                                        </p:cTn>
                                        <p:tgtEl>
                                          <p:spTgt spid="390"/>
                                        </p:tgtEl>
                                        <p:attrNameLst>
                                          <p:attrName>ppt_y</p:attrName>
                                        </p:attrNameLst>
                                      </p:cBhvr>
                                      <p:tavLst>
                                        <p:tav tm="0">
                                          <p:val>
                                            <p:strVal val="#ppt_y-.03"/>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37" presetClass="entr" presetSubtype="0" fill="hold" grpId="0" nodeType="clickEffect">
                                  <p:stCondLst>
                                    <p:cond delay="250"/>
                                  </p:stCondLst>
                                  <p:childTnLst>
                                    <p:set>
                                      <p:cBhvr>
                                        <p:cTn id="156" dur="1" fill="hold">
                                          <p:stCondLst>
                                            <p:cond delay="0"/>
                                          </p:stCondLst>
                                        </p:cTn>
                                        <p:tgtEl>
                                          <p:spTgt spid="409"/>
                                        </p:tgtEl>
                                        <p:attrNameLst>
                                          <p:attrName>style.visibility</p:attrName>
                                        </p:attrNameLst>
                                      </p:cBhvr>
                                      <p:to>
                                        <p:strVal val="visible"/>
                                      </p:to>
                                    </p:set>
                                    <p:animEffect transition="in" filter="fade">
                                      <p:cBhvr>
                                        <p:cTn id="157" dur="1250"/>
                                        <p:tgtEl>
                                          <p:spTgt spid="409"/>
                                        </p:tgtEl>
                                      </p:cBhvr>
                                    </p:animEffect>
                                    <p:anim calcmode="lin" valueType="num">
                                      <p:cBhvr>
                                        <p:cTn id="158" dur="1250" fill="hold"/>
                                        <p:tgtEl>
                                          <p:spTgt spid="409"/>
                                        </p:tgtEl>
                                        <p:attrNameLst>
                                          <p:attrName>ppt_x</p:attrName>
                                        </p:attrNameLst>
                                      </p:cBhvr>
                                      <p:tavLst>
                                        <p:tav tm="0">
                                          <p:val>
                                            <p:strVal val="#ppt_x"/>
                                          </p:val>
                                        </p:tav>
                                        <p:tav tm="100000">
                                          <p:val>
                                            <p:strVal val="#ppt_x"/>
                                          </p:val>
                                        </p:tav>
                                      </p:tavLst>
                                    </p:anim>
                                    <p:anim calcmode="lin" valueType="num">
                                      <p:cBhvr>
                                        <p:cTn id="159" dur="1125" decel="100000" fill="hold"/>
                                        <p:tgtEl>
                                          <p:spTgt spid="409"/>
                                        </p:tgtEl>
                                        <p:attrNameLst>
                                          <p:attrName>ppt_y</p:attrName>
                                        </p:attrNameLst>
                                      </p:cBhvr>
                                      <p:tavLst>
                                        <p:tav tm="0">
                                          <p:val>
                                            <p:strVal val="#ppt_y+1"/>
                                          </p:val>
                                        </p:tav>
                                        <p:tav tm="100000">
                                          <p:val>
                                            <p:strVal val="#ppt_y-.03"/>
                                          </p:val>
                                        </p:tav>
                                      </p:tavLst>
                                    </p:anim>
                                    <p:anim calcmode="lin" valueType="num">
                                      <p:cBhvr>
                                        <p:cTn id="160" dur="125" accel="100000" fill="hold">
                                          <p:stCondLst>
                                            <p:cond delay="1125"/>
                                          </p:stCondLst>
                                        </p:cTn>
                                        <p:tgtEl>
                                          <p:spTgt spid="409"/>
                                        </p:tgtEl>
                                        <p:attrNameLst>
                                          <p:attrName>ppt_y</p:attrName>
                                        </p:attrNameLst>
                                      </p:cBhvr>
                                      <p:tavLst>
                                        <p:tav tm="0">
                                          <p:val>
                                            <p:strVal val="#ppt_y-.03"/>
                                          </p:val>
                                        </p:tav>
                                        <p:tav tm="100000">
                                          <p:val>
                                            <p:strVal val="#ppt_y"/>
                                          </p:val>
                                        </p:tav>
                                      </p:tavLst>
                                    </p:anim>
                                  </p:childTnLst>
                                </p:cTn>
                              </p:par>
                              <p:par>
                                <p:cTn id="161" presetID="37" presetClass="entr" presetSubtype="0" fill="hold" grpId="0" nodeType="withEffect">
                                  <p:stCondLst>
                                    <p:cond delay="250"/>
                                  </p:stCondLst>
                                  <p:childTnLst>
                                    <p:set>
                                      <p:cBhvr>
                                        <p:cTn id="162" dur="1" fill="hold">
                                          <p:stCondLst>
                                            <p:cond delay="0"/>
                                          </p:stCondLst>
                                        </p:cTn>
                                        <p:tgtEl>
                                          <p:spTgt spid="410"/>
                                        </p:tgtEl>
                                        <p:attrNameLst>
                                          <p:attrName>style.visibility</p:attrName>
                                        </p:attrNameLst>
                                      </p:cBhvr>
                                      <p:to>
                                        <p:strVal val="visible"/>
                                      </p:to>
                                    </p:set>
                                    <p:animEffect transition="in" filter="fade">
                                      <p:cBhvr>
                                        <p:cTn id="163" dur="1250"/>
                                        <p:tgtEl>
                                          <p:spTgt spid="410"/>
                                        </p:tgtEl>
                                      </p:cBhvr>
                                    </p:animEffect>
                                    <p:anim calcmode="lin" valueType="num">
                                      <p:cBhvr>
                                        <p:cTn id="164" dur="1250" fill="hold"/>
                                        <p:tgtEl>
                                          <p:spTgt spid="410"/>
                                        </p:tgtEl>
                                        <p:attrNameLst>
                                          <p:attrName>ppt_x</p:attrName>
                                        </p:attrNameLst>
                                      </p:cBhvr>
                                      <p:tavLst>
                                        <p:tav tm="0">
                                          <p:val>
                                            <p:strVal val="#ppt_x"/>
                                          </p:val>
                                        </p:tav>
                                        <p:tav tm="100000">
                                          <p:val>
                                            <p:strVal val="#ppt_x"/>
                                          </p:val>
                                        </p:tav>
                                      </p:tavLst>
                                    </p:anim>
                                    <p:anim calcmode="lin" valueType="num">
                                      <p:cBhvr>
                                        <p:cTn id="165" dur="1125" decel="100000" fill="hold"/>
                                        <p:tgtEl>
                                          <p:spTgt spid="410"/>
                                        </p:tgtEl>
                                        <p:attrNameLst>
                                          <p:attrName>ppt_y</p:attrName>
                                        </p:attrNameLst>
                                      </p:cBhvr>
                                      <p:tavLst>
                                        <p:tav tm="0">
                                          <p:val>
                                            <p:strVal val="#ppt_y+1"/>
                                          </p:val>
                                        </p:tav>
                                        <p:tav tm="100000">
                                          <p:val>
                                            <p:strVal val="#ppt_y-.03"/>
                                          </p:val>
                                        </p:tav>
                                      </p:tavLst>
                                    </p:anim>
                                    <p:anim calcmode="lin" valueType="num">
                                      <p:cBhvr>
                                        <p:cTn id="166" dur="125" accel="100000" fill="hold">
                                          <p:stCondLst>
                                            <p:cond delay="1125"/>
                                          </p:stCondLst>
                                        </p:cTn>
                                        <p:tgtEl>
                                          <p:spTgt spid="410"/>
                                        </p:tgtEl>
                                        <p:attrNameLst>
                                          <p:attrName>ppt_y</p:attrName>
                                        </p:attrNameLst>
                                      </p:cBhvr>
                                      <p:tavLst>
                                        <p:tav tm="0">
                                          <p:val>
                                            <p:strVal val="#ppt_y-.03"/>
                                          </p:val>
                                        </p:tav>
                                        <p:tav tm="100000">
                                          <p:val>
                                            <p:strVal val="#ppt_y"/>
                                          </p:val>
                                        </p:tav>
                                      </p:tavLst>
                                    </p:anim>
                                  </p:childTnLst>
                                </p:cTn>
                              </p:par>
                              <p:par>
                                <p:cTn id="167" presetID="37" presetClass="entr" presetSubtype="0" fill="hold" grpId="0" nodeType="withEffect">
                                  <p:stCondLst>
                                    <p:cond delay="250"/>
                                  </p:stCondLst>
                                  <p:childTnLst>
                                    <p:set>
                                      <p:cBhvr>
                                        <p:cTn id="168" dur="1" fill="hold">
                                          <p:stCondLst>
                                            <p:cond delay="0"/>
                                          </p:stCondLst>
                                        </p:cTn>
                                        <p:tgtEl>
                                          <p:spTgt spid="408"/>
                                        </p:tgtEl>
                                        <p:attrNameLst>
                                          <p:attrName>style.visibility</p:attrName>
                                        </p:attrNameLst>
                                      </p:cBhvr>
                                      <p:to>
                                        <p:strVal val="visible"/>
                                      </p:to>
                                    </p:set>
                                    <p:animEffect transition="in" filter="fade">
                                      <p:cBhvr>
                                        <p:cTn id="169" dur="1250"/>
                                        <p:tgtEl>
                                          <p:spTgt spid="408"/>
                                        </p:tgtEl>
                                      </p:cBhvr>
                                    </p:animEffect>
                                    <p:anim calcmode="lin" valueType="num">
                                      <p:cBhvr>
                                        <p:cTn id="170" dur="1250" fill="hold"/>
                                        <p:tgtEl>
                                          <p:spTgt spid="408"/>
                                        </p:tgtEl>
                                        <p:attrNameLst>
                                          <p:attrName>ppt_x</p:attrName>
                                        </p:attrNameLst>
                                      </p:cBhvr>
                                      <p:tavLst>
                                        <p:tav tm="0">
                                          <p:val>
                                            <p:strVal val="#ppt_x"/>
                                          </p:val>
                                        </p:tav>
                                        <p:tav tm="100000">
                                          <p:val>
                                            <p:strVal val="#ppt_x"/>
                                          </p:val>
                                        </p:tav>
                                      </p:tavLst>
                                    </p:anim>
                                    <p:anim calcmode="lin" valueType="num">
                                      <p:cBhvr>
                                        <p:cTn id="171" dur="1125" decel="100000" fill="hold"/>
                                        <p:tgtEl>
                                          <p:spTgt spid="408"/>
                                        </p:tgtEl>
                                        <p:attrNameLst>
                                          <p:attrName>ppt_y</p:attrName>
                                        </p:attrNameLst>
                                      </p:cBhvr>
                                      <p:tavLst>
                                        <p:tav tm="0">
                                          <p:val>
                                            <p:strVal val="#ppt_y+1"/>
                                          </p:val>
                                        </p:tav>
                                        <p:tav tm="100000">
                                          <p:val>
                                            <p:strVal val="#ppt_y-.03"/>
                                          </p:val>
                                        </p:tav>
                                      </p:tavLst>
                                    </p:anim>
                                    <p:anim calcmode="lin" valueType="num">
                                      <p:cBhvr>
                                        <p:cTn id="172" dur="125" accel="100000" fill="hold">
                                          <p:stCondLst>
                                            <p:cond delay="1125"/>
                                          </p:stCondLst>
                                        </p:cTn>
                                        <p:tgtEl>
                                          <p:spTgt spid="408"/>
                                        </p:tgtEl>
                                        <p:attrNameLst>
                                          <p:attrName>ppt_y</p:attrName>
                                        </p:attrNameLst>
                                      </p:cBhvr>
                                      <p:tavLst>
                                        <p:tav tm="0">
                                          <p:val>
                                            <p:strVal val="#ppt_y-.03"/>
                                          </p:val>
                                        </p:tav>
                                        <p:tav tm="100000">
                                          <p:val>
                                            <p:strVal val="#ppt_y"/>
                                          </p:val>
                                        </p:tav>
                                      </p:tavLst>
                                    </p:anim>
                                  </p:childTnLst>
                                </p:cTn>
                              </p:par>
                              <p:par>
                                <p:cTn id="173" presetID="37" presetClass="entr" presetSubtype="0" fill="hold" grpId="0" nodeType="withEffect">
                                  <p:stCondLst>
                                    <p:cond delay="250"/>
                                  </p:stCondLst>
                                  <p:childTnLst>
                                    <p:set>
                                      <p:cBhvr>
                                        <p:cTn id="174" dur="1" fill="hold">
                                          <p:stCondLst>
                                            <p:cond delay="0"/>
                                          </p:stCondLst>
                                        </p:cTn>
                                        <p:tgtEl>
                                          <p:spTgt spid="412"/>
                                        </p:tgtEl>
                                        <p:attrNameLst>
                                          <p:attrName>style.visibility</p:attrName>
                                        </p:attrNameLst>
                                      </p:cBhvr>
                                      <p:to>
                                        <p:strVal val="visible"/>
                                      </p:to>
                                    </p:set>
                                    <p:animEffect transition="in" filter="fade">
                                      <p:cBhvr>
                                        <p:cTn id="175" dur="1250"/>
                                        <p:tgtEl>
                                          <p:spTgt spid="412"/>
                                        </p:tgtEl>
                                      </p:cBhvr>
                                    </p:animEffect>
                                    <p:anim calcmode="lin" valueType="num">
                                      <p:cBhvr>
                                        <p:cTn id="176" dur="1250" fill="hold"/>
                                        <p:tgtEl>
                                          <p:spTgt spid="412"/>
                                        </p:tgtEl>
                                        <p:attrNameLst>
                                          <p:attrName>ppt_x</p:attrName>
                                        </p:attrNameLst>
                                      </p:cBhvr>
                                      <p:tavLst>
                                        <p:tav tm="0">
                                          <p:val>
                                            <p:strVal val="#ppt_x"/>
                                          </p:val>
                                        </p:tav>
                                        <p:tav tm="100000">
                                          <p:val>
                                            <p:strVal val="#ppt_x"/>
                                          </p:val>
                                        </p:tav>
                                      </p:tavLst>
                                    </p:anim>
                                    <p:anim calcmode="lin" valueType="num">
                                      <p:cBhvr>
                                        <p:cTn id="177" dur="1125" decel="100000" fill="hold"/>
                                        <p:tgtEl>
                                          <p:spTgt spid="412"/>
                                        </p:tgtEl>
                                        <p:attrNameLst>
                                          <p:attrName>ppt_y</p:attrName>
                                        </p:attrNameLst>
                                      </p:cBhvr>
                                      <p:tavLst>
                                        <p:tav tm="0">
                                          <p:val>
                                            <p:strVal val="#ppt_y+1"/>
                                          </p:val>
                                        </p:tav>
                                        <p:tav tm="100000">
                                          <p:val>
                                            <p:strVal val="#ppt_y-.03"/>
                                          </p:val>
                                        </p:tav>
                                      </p:tavLst>
                                    </p:anim>
                                    <p:anim calcmode="lin" valueType="num">
                                      <p:cBhvr>
                                        <p:cTn id="178" dur="125" accel="100000" fill="hold">
                                          <p:stCondLst>
                                            <p:cond delay="1125"/>
                                          </p:stCondLst>
                                        </p:cTn>
                                        <p:tgtEl>
                                          <p:spTgt spid="412"/>
                                        </p:tgtEl>
                                        <p:attrNameLst>
                                          <p:attrName>ppt_y</p:attrName>
                                        </p:attrNameLst>
                                      </p:cBhvr>
                                      <p:tavLst>
                                        <p:tav tm="0">
                                          <p:val>
                                            <p:strVal val="#ppt_y-.03"/>
                                          </p:val>
                                        </p:tav>
                                        <p:tav tm="100000">
                                          <p:val>
                                            <p:strVal val="#ppt_y"/>
                                          </p:val>
                                        </p:tav>
                                      </p:tavLst>
                                    </p:anim>
                                  </p:childTnLst>
                                </p:cTn>
                              </p:par>
                              <p:par>
                                <p:cTn id="179" presetID="37" presetClass="entr" presetSubtype="0" fill="hold" grpId="0" nodeType="withEffect">
                                  <p:stCondLst>
                                    <p:cond delay="250"/>
                                  </p:stCondLst>
                                  <p:childTnLst>
                                    <p:set>
                                      <p:cBhvr>
                                        <p:cTn id="180" dur="1" fill="hold">
                                          <p:stCondLst>
                                            <p:cond delay="0"/>
                                          </p:stCondLst>
                                        </p:cTn>
                                        <p:tgtEl>
                                          <p:spTgt spid="407"/>
                                        </p:tgtEl>
                                        <p:attrNameLst>
                                          <p:attrName>style.visibility</p:attrName>
                                        </p:attrNameLst>
                                      </p:cBhvr>
                                      <p:to>
                                        <p:strVal val="visible"/>
                                      </p:to>
                                    </p:set>
                                    <p:animEffect transition="in" filter="fade">
                                      <p:cBhvr>
                                        <p:cTn id="181" dur="1250"/>
                                        <p:tgtEl>
                                          <p:spTgt spid="407"/>
                                        </p:tgtEl>
                                      </p:cBhvr>
                                    </p:animEffect>
                                    <p:anim calcmode="lin" valueType="num">
                                      <p:cBhvr>
                                        <p:cTn id="182" dur="1250" fill="hold"/>
                                        <p:tgtEl>
                                          <p:spTgt spid="407"/>
                                        </p:tgtEl>
                                        <p:attrNameLst>
                                          <p:attrName>ppt_x</p:attrName>
                                        </p:attrNameLst>
                                      </p:cBhvr>
                                      <p:tavLst>
                                        <p:tav tm="0">
                                          <p:val>
                                            <p:strVal val="#ppt_x"/>
                                          </p:val>
                                        </p:tav>
                                        <p:tav tm="100000">
                                          <p:val>
                                            <p:strVal val="#ppt_x"/>
                                          </p:val>
                                        </p:tav>
                                      </p:tavLst>
                                    </p:anim>
                                    <p:anim calcmode="lin" valueType="num">
                                      <p:cBhvr>
                                        <p:cTn id="183" dur="1125" decel="100000" fill="hold"/>
                                        <p:tgtEl>
                                          <p:spTgt spid="407"/>
                                        </p:tgtEl>
                                        <p:attrNameLst>
                                          <p:attrName>ppt_y</p:attrName>
                                        </p:attrNameLst>
                                      </p:cBhvr>
                                      <p:tavLst>
                                        <p:tav tm="0">
                                          <p:val>
                                            <p:strVal val="#ppt_y+1"/>
                                          </p:val>
                                        </p:tav>
                                        <p:tav tm="100000">
                                          <p:val>
                                            <p:strVal val="#ppt_y-.03"/>
                                          </p:val>
                                        </p:tav>
                                      </p:tavLst>
                                    </p:anim>
                                    <p:anim calcmode="lin" valueType="num">
                                      <p:cBhvr>
                                        <p:cTn id="184" dur="125" accel="100000" fill="hold">
                                          <p:stCondLst>
                                            <p:cond delay="1125"/>
                                          </p:stCondLst>
                                        </p:cTn>
                                        <p:tgtEl>
                                          <p:spTgt spid="407"/>
                                        </p:tgtEl>
                                        <p:attrNameLst>
                                          <p:attrName>ppt_y</p:attrName>
                                        </p:attrNameLst>
                                      </p:cBhvr>
                                      <p:tavLst>
                                        <p:tav tm="0">
                                          <p:val>
                                            <p:strVal val="#ppt_y-.03"/>
                                          </p:val>
                                        </p:tav>
                                        <p:tav tm="100000">
                                          <p:val>
                                            <p:strVal val="#ppt_y"/>
                                          </p:val>
                                        </p:tav>
                                      </p:tavLst>
                                    </p:anim>
                                  </p:childTnLst>
                                </p:cTn>
                              </p:par>
                              <p:par>
                                <p:cTn id="185" presetID="37" presetClass="entr" presetSubtype="0" fill="hold" grpId="0" nodeType="withEffect">
                                  <p:stCondLst>
                                    <p:cond delay="250"/>
                                  </p:stCondLst>
                                  <p:childTnLst>
                                    <p:set>
                                      <p:cBhvr>
                                        <p:cTn id="186" dur="1" fill="hold">
                                          <p:stCondLst>
                                            <p:cond delay="0"/>
                                          </p:stCondLst>
                                        </p:cTn>
                                        <p:tgtEl>
                                          <p:spTgt spid="411"/>
                                        </p:tgtEl>
                                        <p:attrNameLst>
                                          <p:attrName>style.visibility</p:attrName>
                                        </p:attrNameLst>
                                      </p:cBhvr>
                                      <p:to>
                                        <p:strVal val="visible"/>
                                      </p:to>
                                    </p:set>
                                    <p:animEffect transition="in" filter="fade">
                                      <p:cBhvr>
                                        <p:cTn id="187" dur="1250"/>
                                        <p:tgtEl>
                                          <p:spTgt spid="411"/>
                                        </p:tgtEl>
                                      </p:cBhvr>
                                    </p:animEffect>
                                    <p:anim calcmode="lin" valueType="num">
                                      <p:cBhvr>
                                        <p:cTn id="188" dur="1250" fill="hold"/>
                                        <p:tgtEl>
                                          <p:spTgt spid="411"/>
                                        </p:tgtEl>
                                        <p:attrNameLst>
                                          <p:attrName>ppt_x</p:attrName>
                                        </p:attrNameLst>
                                      </p:cBhvr>
                                      <p:tavLst>
                                        <p:tav tm="0">
                                          <p:val>
                                            <p:strVal val="#ppt_x"/>
                                          </p:val>
                                        </p:tav>
                                        <p:tav tm="100000">
                                          <p:val>
                                            <p:strVal val="#ppt_x"/>
                                          </p:val>
                                        </p:tav>
                                      </p:tavLst>
                                    </p:anim>
                                    <p:anim calcmode="lin" valueType="num">
                                      <p:cBhvr>
                                        <p:cTn id="189" dur="1125" decel="100000" fill="hold"/>
                                        <p:tgtEl>
                                          <p:spTgt spid="411"/>
                                        </p:tgtEl>
                                        <p:attrNameLst>
                                          <p:attrName>ppt_y</p:attrName>
                                        </p:attrNameLst>
                                      </p:cBhvr>
                                      <p:tavLst>
                                        <p:tav tm="0">
                                          <p:val>
                                            <p:strVal val="#ppt_y+1"/>
                                          </p:val>
                                        </p:tav>
                                        <p:tav tm="100000">
                                          <p:val>
                                            <p:strVal val="#ppt_y-.03"/>
                                          </p:val>
                                        </p:tav>
                                      </p:tavLst>
                                    </p:anim>
                                    <p:anim calcmode="lin" valueType="num">
                                      <p:cBhvr>
                                        <p:cTn id="190" dur="125" accel="100000" fill="hold">
                                          <p:stCondLst>
                                            <p:cond delay="1125"/>
                                          </p:stCondLst>
                                        </p:cTn>
                                        <p:tgtEl>
                                          <p:spTgt spid="4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 grpId="0" animBg="1"/>
      <p:bldP spid="367" grpId="0" animBg="1"/>
      <p:bldP spid="368" grpId="0" animBg="1"/>
      <p:bldP spid="369" grpId="0" animBg="1"/>
      <p:bldP spid="380" grpId="0" animBg="1"/>
      <p:bldP spid="390" grpId="0" animBg="1"/>
      <p:bldP spid="391" grpId="0" animBg="1"/>
      <p:bldP spid="392" grpId="0" animBg="1"/>
      <p:bldP spid="393" grpId="0" animBg="1"/>
      <p:bldP spid="394" grpId="0" animBg="1"/>
      <p:bldP spid="395" grpId="0" animBg="1"/>
      <p:bldP spid="400" grpId="0" animBg="1"/>
      <p:bldP spid="407" grpId="0" animBg="1"/>
      <p:bldP spid="408" grpId="0" animBg="1"/>
      <p:bldP spid="409" grpId="0" animBg="1"/>
      <p:bldP spid="410" grpId="0" animBg="1"/>
      <p:bldP spid="411" grpId="0" animBg="1"/>
      <p:bldP spid="412"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Background - Solid"/>
          <p:cNvSpPr/>
          <p:nvPr/>
        </p:nvSpPr>
        <p:spPr>
          <a:xfrm>
            <a:off x="0" y="0"/>
            <a:ext cx="24384000" cy="13716000"/>
          </a:xfrm>
          <a:prstGeom prst="rect">
            <a:avLst/>
          </a:prstGeom>
          <a:solidFill>
            <a:srgbClr val="17375D"/>
          </a:solidFill>
          <a:ln w="12700">
            <a:miter lim="400000"/>
          </a:ln>
        </p:spPr>
        <p:txBody>
          <a:bodyPr tIns="91439" bIns="91439" anchor="ctr"/>
          <a:lstStyle/>
          <a:p>
            <a:pPr defTabSz="1828800">
              <a:defRPr sz="3600">
                <a:solidFill>
                  <a:srgbClr val="FFFFFF">
                    <a:alpha val="44000"/>
                  </a:srgbClr>
                </a:solidFill>
                <a:latin typeface="Calibri"/>
                <a:ea typeface="Calibri"/>
                <a:cs typeface="Calibri"/>
                <a:sym typeface="Calibri"/>
              </a:defRPr>
            </a:pPr>
            <a:endParaRPr/>
          </a:p>
        </p:txBody>
      </p:sp>
      <p:sp>
        <p:nvSpPr>
          <p:cNvPr id="417" name="Headline"/>
          <p:cNvSpPr txBox="1"/>
          <p:nvPr/>
        </p:nvSpPr>
        <p:spPr>
          <a:xfrm>
            <a:off x="3678277" y="4747843"/>
            <a:ext cx="16676881" cy="4142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p>
            <a:pPr defTabSz="1828800">
              <a:spcBef>
                <a:spcPts val="1900"/>
              </a:spcBef>
              <a:defRPr sz="8000" b="1">
                <a:solidFill>
                  <a:srgbClr val="FFFFFF"/>
                </a:solidFill>
                <a:latin typeface="Arial"/>
                <a:ea typeface="Arial"/>
                <a:cs typeface="Arial"/>
                <a:sym typeface="Arial"/>
              </a:defRPr>
            </a:pPr>
            <a:r>
              <a:t>Combien y a t-il de Lions ? </a:t>
            </a:r>
          </a:p>
          <a:p>
            <a:pPr defTabSz="1828800">
              <a:spcBef>
                <a:spcPts val="1900"/>
              </a:spcBef>
              <a:defRPr sz="8000" b="1">
                <a:solidFill>
                  <a:srgbClr val="FFFFFF"/>
                </a:solidFill>
                <a:latin typeface="Arial"/>
                <a:ea typeface="Arial"/>
                <a:cs typeface="Arial"/>
                <a:sym typeface="Arial"/>
              </a:defRPr>
            </a:pPr>
            <a:r>
              <a:t>Combien y a t-il de clubs ? </a:t>
            </a:r>
          </a:p>
        </p:txBody>
      </p:sp>
      <p:sp>
        <p:nvSpPr>
          <p:cNvPr id="418" name="Yellow Bar"/>
          <p:cNvSpPr/>
          <p:nvPr/>
        </p:nvSpPr>
        <p:spPr>
          <a:xfrm>
            <a:off x="10741741" y="8519531"/>
            <a:ext cx="2900519" cy="145521"/>
          </a:xfrm>
          <a:prstGeom prst="rect">
            <a:avLst/>
          </a:prstGeom>
          <a:solidFill>
            <a:srgbClr val="EBB700"/>
          </a:solidFill>
          <a:ln w="12700">
            <a:miter lim="400000"/>
          </a:ln>
        </p:spPr>
        <p:txBody>
          <a:bodyPr tIns="91439" bIns="91439" anchor="ctr"/>
          <a:lstStyle/>
          <a:p>
            <a:pPr defTabSz="1828800">
              <a:defRPr sz="3600">
                <a:solidFill>
                  <a:srgbClr val="FFFFFF"/>
                </a:solidFill>
                <a:latin typeface="Arial"/>
                <a:ea typeface="Arial"/>
                <a:cs typeface="Arial"/>
                <a:sym typeface="Arial"/>
              </a:defRPr>
            </a:pPr>
            <a:endParaRPr/>
          </a:p>
        </p:txBody>
      </p:sp>
      <p:sp>
        <p:nvSpPr>
          <p:cNvPr id="419" name="Page Number - White"/>
          <p:cNvSpPr txBox="1">
            <a:spLocks noGrp="1"/>
          </p:cNvSpPr>
          <p:nvPr>
            <p:ph type="sldNum" sz="quarter" idx="4294967295"/>
          </p:nvPr>
        </p:nvSpPr>
        <p:spPr>
          <a:xfrm>
            <a:off x="23074314" y="12801451"/>
            <a:ext cx="478106" cy="46667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9" tIns="91439" rIns="91439" bIns="91439"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13</a:t>
            </a:fld>
            <a:endParaRPr/>
          </a:p>
        </p:txBody>
      </p:sp>
      <p:pic>
        <p:nvPicPr>
          <p:cNvPr id="420" name="Picture 6" descr="Picture 6"/>
          <p:cNvPicPr>
            <a:picLocks noChangeAspect="1"/>
          </p:cNvPicPr>
          <p:nvPr/>
        </p:nvPicPr>
        <p:blipFill>
          <a:blip r:embed="rId2"/>
          <a:stretch>
            <a:fillRect/>
          </a:stretch>
        </p:blipFill>
        <p:spPr>
          <a:xfrm>
            <a:off x="546775" y="12229834"/>
            <a:ext cx="5511796" cy="927219"/>
          </a:xfrm>
          <a:prstGeom prst="rect">
            <a:avLst/>
          </a:prstGeom>
          <a:ln w="12700">
            <a:miter lim="400000"/>
          </a:ln>
        </p:spPr>
      </p:pic>
      <p:grpSp>
        <p:nvGrpSpPr>
          <p:cNvPr id="428" name="Groupe"/>
          <p:cNvGrpSpPr/>
          <p:nvPr/>
        </p:nvGrpSpPr>
        <p:grpSpPr>
          <a:xfrm>
            <a:off x="-65570" y="-4329"/>
            <a:ext cx="24515140" cy="1692785"/>
            <a:chOff x="0" y="0"/>
            <a:chExt cx="24515138" cy="1692783"/>
          </a:xfrm>
        </p:grpSpPr>
        <p:sp>
          <p:nvSpPr>
            <p:cNvPr id="421"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422"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423" name="3. Une histoire extraordinaire"/>
            <p:cNvSpPr/>
            <p:nvPr/>
          </p:nvSpPr>
          <p:spPr>
            <a:xfrm>
              <a:off x="7000707" y="0"/>
              <a:ext cx="3513022" cy="1692784"/>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424" name="Rectangle"/>
            <p:cNvSpPr/>
            <p:nvPr/>
          </p:nvSpPr>
          <p:spPr>
            <a:xfrm>
              <a:off x="10501061" y="0"/>
              <a:ext cx="3513022" cy="436465"/>
            </a:xfrm>
            <a:prstGeom prst="rect">
              <a:avLst/>
            </a:prstGeom>
            <a:solidFill>
              <a:srgbClr val="FF5C35"/>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425"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426"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427"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FCDCE"/>
        </a:solidFill>
        <a:effectLst/>
      </p:bgPr>
    </p:bg>
    <p:spTree>
      <p:nvGrpSpPr>
        <p:cNvPr id="1" name=""/>
        <p:cNvGrpSpPr/>
        <p:nvPr/>
      </p:nvGrpSpPr>
      <p:grpSpPr>
        <a:xfrm>
          <a:off x="0" y="0"/>
          <a:ext cx="0" cy="0"/>
          <a:chOff x="0" y="0"/>
          <a:chExt cx="0" cy="0"/>
        </a:xfrm>
      </p:grpSpPr>
      <p:sp>
        <p:nvSpPr>
          <p:cNvPr id="430" name="TextBox 12"/>
          <p:cNvSpPr txBox="1"/>
          <p:nvPr/>
        </p:nvSpPr>
        <p:spPr>
          <a:xfrm>
            <a:off x="342457" y="1607473"/>
            <a:ext cx="11856719" cy="9547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defTabSz="1828800">
              <a:defRPr sz="66000" b="1" spc="-9000">
                <a:solidFill>
                  <a:srgbClr val="0D2240"/>
                </a:solidFill>
                <a:latin typeface="Arial"/>
                <a:ea typeface="Arial"/>
                <a:cs typeface="Arial"/>
                <a:sym typeface="Arial"/>
              </a:defRPr>
            </a:pPr>
            <a:r>
              <a:rPr dirty="0"/>
              <a:t>1</a:t>
            </a:r>
            <a:r>
              <a:rPr spc="-3000" dirty="0"/>
              <a:t>.4</a:t>
            </a:r>
          </a:p>
        </p:txBody>
      </p:sp>
      <p:sp>
        <p:nvSpPr>
          <p:cNvPr id="431" name="TextBox 13"/>
          <p:cNvSpPr txBox="1"/>
          <p:nvPr/>
        </p:nvSpPr>
        <p:spPr>
          <a:xfrm>
            <a:off x="13211283" y="3408969"/>
            <a:ext cx="9436251" cy="4556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l" defTabSz="1828800">
              <a:defRPr sz="20000">
                <a:solidFill>
                  <a:srgbClr val="55565A"/>
                </a:solidFill>
                <a:latin typeface="Arial"/>
                <a:ea typeface="Arial"/>
                <a:cs typeface="Arial"/>
                <a:sym typeface="Arial"/>
              </a:defRPr>
            </a:pPr>
            <a:r>
              <a:t>Million </a:t>
            </a:r>
          </a:p>
          <a:p>
            <a:pPr algn="l" defTabSz="1828800">
              <a:defRPr sz="5000">
                <a:solidFill>
                  <a:srgbClr val="55565A"/>
                </a:solidFill>
                <a:latin typeface="Arial"/>
                <a:ea typeface="Arial"/>
                <a:cs typeface="Arial"/>
                <a:sym typeface="Arial"/>
              </a:defRPr>
            </a:pPr>
            <a:r>
              <a:t>de membres répartis sur plus de 200 pays à travers le monde</a:t>
            </a:r>
          </a:p>
        </p:txBody>
      </p:sp>
      <p:pic>
        <p:nvPicPr>
          <p:cNvPr id="432" name="Picture 27" descr="Picture 27"/>
          <p:cNvPicPr>
            <a:picLocks noChangeAspect="1"/>
          </p:cNvPicPr>
          <p:nvPr/>
        </p:nvPicPr>
        <p:blipFill>
          <a:blip r:embed="rId2"/>
          <a:stretch>
            <a:fillRect/>
          </a:stretch>
        </p:blipFill>
        <p:spPr>
          <a:xfrm>
            <a:off x="20407540" y="8790235"/>
            <a:ext cx="2654908" cy="2507417"/>
          </a:xfrm>
          <a:prstGeom prst="rect">
            <a:avLst/>
          </a:prstGeom>
          <a:ln w="12700">
            <a:miter lim="400000"/>
          </a:ln>
        </p:spPr>
      </p:pic>
      <p:sp>
        <p:nvSpPr>
          <p:cNvPr id="433" name="Une chaine d’amis répartis en 47000 clubs sur toute la planète qui partagent l’amitié, la tolérance pour servir…"/>
          <p:cNvSpPr txBox="1"/>
          <p:nvPr/>
        </p:nvSpPr>
        <p:spPr>
          <a:xfrm>
            <a:off x="558958" y="11903259"/>
            <a:ext cx="21782076" cy="11054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300" b="1" i="1"/>
            </a:lvl1pPr>
          </a:lstStyle>
          <a:p>
            <a:r>
              <a:t>Une chaine d’amis répartis en 47000 clubs sur toute la planète qui partagent l’amitié, la tolérance pour servir… </a:t>
            </a:r>
          </a:p>
        </p:txBody>
      </p:sp>
      <p:pic>
        <p:nvPicPr>
          <p:cNvPr id="434" name="Image 1" descr="Image 1"/>
          <p:cNvPicPr>
            <a:picLocks noChangeAspect="1"/>
          </p:cNvPicPr>
          <p:nvPr/>
        </p:nvPicPr>
        <p:blipFill>
          <a:blip r:embed="rId3"/>
          <a:stretch>
            <a:fillRect/>
          </a:stretch>
        </p:blipFill>
        <p:spPr>
          <a:xfrm>
            <a:off x="12990173" y="8658847"/>
            <a:ext cx="6048837" cy="2770193"/>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430"/>
                                        </p:tgtEl>
                                        <p:attrNameLst>
                                          <p:attrName>style.visibility</p:attrName>
                                        </p:attrNameLst>
                                      </p:cBhvr>
                                      <p:to>
                                        <p:strVal val="visible"/>
                                      </p:to>
                                    </p:set>
                                    <p:anim calcmode="lin" valueType="num">
                                      <p:cBhvr>
                                        <p:cTn id="7" dur="1500" fill="hold"/>
                                        <p:tgtEl>
                                          <p:spTgt spid="430"/>
                                        </p:tgtEl>
                                        <p:attrNameLst>
                                          <p:attrName>ppt_w</p:attrName>
                                        </p:attrNameLst>
                                      </p:cBhvr>
                                      <p:tavLst>
                                        <p:tav tm="0">
                                          <p:val>
                                            <p:fltVal val="0"/>
                                          </p:val>
                                        </p:tav>
                                        <p:tav tm="100000">
                                          <p:val>
                                            <p:strVal val="#ppt_w"/>
                                          </p:val>
                                        </p:tav>
                                      </p:tavLst>
                                    </p:anim>
                                    <p:anim calcmode="lin" valueType="num">
                                      <p:cBhvr>
                                        <p:cTn id="8" dur="1500" fill="hold"/>
                                        <p:tgtEl>
                                          <p:spTgt spid="430"/>
                                        </p:tgtEl>
                                        <p:attrNameLst>
                                          <p:attrName>ppt_h</p:attrName>
                                        </p:attrNameLst>
                                      </p:cBhvr>
                                      <p:tavLst>
                                        <p:tav tm="0">
                                          <p:val>
                                            <p:fltVal val="0"/>
                                          </p:val>
                                        </p:tav>
                                        <p:tav tm="100000">
                                          <p:val>
                                            <p:strVal val="#ppt_h"/>
                                          </p:val>
                                        </p:tav>
                                      </p:tavLst>
                                    </p:anim>
                                    <p:anim calcmode="lin" valueType="num">
                                      <p:cBhvr>
                                        <p:cTn id="9" dur="1500" fill="hold"/>
                                        <p:tgtEl>
                                          <p:spTgt spid="430"/>
                                        </p:tgtEl>
                                        <p:attrNameLst>
                                          <p:attrName>style.rotation</p:attrName>
                                        </p:attrNameLst>
                                      </p:cBhvr>
                                      <p:tavLst>
                                        <p:tav tm="0">
                                          <p:val>
                                            <p:fltVal val="90"/>
                                          </p:val>
                                        </p:tav>
                                        <p:tav tm="100000">
                                          <p:val>
                                            <p:fltVal val="0"/>
                                          </p:val>
                                        </p:tav>
                                      </p:tavLst>
                                    </p:anim>
                                    <p:animEffect transition="in" filter="fade">
                                      <p:cBhvr>
                                        <p:cTn id="10" dur="1500"/>
                                        <p:tgtEl>
                                          <p:spTgt spid="430"/>
                                        </p:tgtEl>
                                      </p:cBhvr>
                                    </p:animEffect>
                                  </p:childTnLst>
                                </p:cTn>
                              </p:par>
                              <p:par>
                                <p:cTn id="11" presetID="31" presetClass="entr" presetSubtype="0" fill="hold" grpId="0" nodeType="withEffect">
                                  <p:stCondLst>
                                    <p:cond delay="250"/>
                                  </p:stCondLst>
                                  <p:childTnLst>
                                    <p:set>
                                      <p:cBhvr>
                                        <p:cTn id="12" dur="1" fill="hold">
                                          <p:stCondLst>
                                            <p:cond delay="0"/>
                                          </p:stCondLst>
                                        </p:cTn>
                                        <p:tgtEl>
                                          <p:spTgt spid="431"/>
                                        </p:tgtEl>
                                        <p:attrNameLst>
                                          <p:attrName>style.visibility</p:attrName>
                                        </p:attrNameLst>
                                      </p:cBhvr>
                                      <p:to>
                                        <p:strVal val="visible"/>
                                      </p:to>
                                    </p:set>
                                    <p:anim calcmode="lin" valueType="num">
                                      <p:cBhvr>
                                        <p:cTn id="13" dur="1500" fill="hold"/>
                                        <p:tgtEl>
                                          <p:spTgt spid="431"/>
                                        </p:tgtEl>
                                        <p:attrNameLst>
                                          <p:attrName>ppt_w</p:attrName>
                                        </p:attrNameLst>
                                      </p:cBhvr>
                                      <p:tavLst>
                                        <p:tav tm="0">
                                          <p:val>
                                            <p:fltVal val="0"/>
                                          </p:val>
                                        </p:tav>
                                        <p:tav tm="100000">
                                          <p:val>
                                            <p:strVal val="#ppt_w"/>
                                          </p:val>
                                        </p:tav>
                                      </p:tavLst>
                                    </p:anim>
                                    <p:anim calcmode="lin" valueType="num">
                                      <p:cBhvr>
                                        <p:cTn id="14" dur="1500" fill="hold"/>
                                        <p:tgtEl>
                                          <p:spTgt spid="431"/>
                                        </p:tgtEl>
                                        <p:attrNameLst>
                                          <p:attrName>ppt_h</p:attrName>
                                        </p:attrNameLst>
                                      </p:cBhvr>
                                      <p:tavLst>
                                        <p:tav tm="0">
                                          <p:val>
                                            <p:fltVal val="0"/>
                                          </p:val>
                                        </p:tav>
                                        <p:tav tm="100000">
                                          <p:val>
                                            <p:strVal val="#ppt_h"/>
                                          </p:val>
                                        </p:tav>
                                      </p:tavLst>
                                    </p:anim>
                                    <p:anim calcmode="lin" valueType="num">
                                      <p:cBhvr>
                                        <p:cTn id="15" dur="1500" fill="hold"/>
                                        <p:tgtEl>
                                          <p:spTgt spid="431"/>
                                        </p:tgtEl>
                                        <p:attrNameLst>
                                          <p:attrName>style.rotation</p:attrName>
                                        </p:attrNameLst>
                                      </p:cBhvr>
                                      <p:tavLst>
                                        <p:tav tm="0">
                                          <p:val>
                                            <p:fltVal val="90"/>
                                          </p:val>
                                        </p:tav>
                                        <p:tav tm="100000">
                                          <p:val>
                                            <p:fltVal val="0"/>
                                          </p:val>
                                        </p:tav>
                                      </p:tavLst>
                                    </p:anim>
                                    <p:animEffect transition="in" filter="fade">
                                      <p:cBhvr>
                                        <p:cTn id="16" dur="1500"/>
                                        <p:tgtEl>
                                          <p:spTgt spid="431"/>
                                        </p:tgtEl>
                                      </p:cBhvr>
                                    </p:animEffect>
                                  </p:childTnLst>
                                </p:cTn>
                              </p:par>
                              <p:par>
                                <p:cTn id="17" presetID="31" presetClass="entr" presetSubtype="0" fill="hold" grpId="0" nodeType="withEffect">
                                  <p:stCondLst>
                                    <p:cond delay="250"/>
                                  </p:stCondLst>
                                  <p:childTnLst>
                                    <p:set>
                                      <p:cBhvr>
                                        <p:cTn id="18" dur="1" fill="hold">
                                          <p:stCondLst>
                                            <p:cond delay="0"/>
                                          </p:stCondLst>
                                        </p:cTn>
                                        <p:tgtEl>
                                          <p:spTgt spid="433"/>
                                        </p:tgtEl>
                                        <p:attrNameLst>
                                          <p:attrName>style.visibility</p:attrName>
                                        </p:attrNameLst>
                                      </p:cBhvr>
                                      <p:to>
                                        <p:strVal val="visible"/>
                                      </p:to>
                                    </p:set>
                                    <p:anim calcmode="lin" valueType="num">
                                      <p:cBhvr>
                                        <p:cTn id="19" dur="1500" fill="hold"/>
                                        <p:tgtEl>
                                          <p:spTgt spid="433"/>
                                        </p:tgtEl>
                                        <p:attrNameLst>
                                          <p:attrName>ppt_w</p:attrName>
                                        </p:attrNameLst>
                                      </p:cBhvr>
                                      <p:tavLst>
                                        <p:tav tm="0">
                                          <p:val>
                                            <p:fltVal val="0"/>
                                          </p:val>
                                        </p:tav>
                                        <p:tav tm="100000">
                                          <p:val>
                                            <p:strVal val="#ppt_w"/>
                                          </p:val>
                                        </p:tav>
                                      </p:tavLst>
                                    </p:anim>
                                    <p:anim calcmode="lin" valueType="num">
                                      <p:cBhvr>
                                        <p:cTn id="20" dur="1500" fill="hold"/>
                                        <p:tgtEl>
                                          <p:spTgt spid="433"/>
                                        </p:tgtEl>
                                        <p:attrNameLst>
                                          <p:attrName>ppt_h</p:attrName>
                                        </p:attrNameLst>
                                      </p:cBhvr>
                                      <p:tavLst>
                                        <p:tav tm="0">
                                          <p:val>
                                            <p:fltVal val="0"/>
                                          </p:val>
                                        </p:tav>
                                        <p:tav tm="100000">
                                          <p:val>
                                            <p:strVal val="#ppt_h"/>
                                          </p:val>
                                        </p:tav>
                                      </p:tavLst>
                                    </p:anim>
                                    <p:anim calcmode="lin" valueType="num">
                                      <p:cBhvr>
                                        <p:cTn id="21" dur="1500" fill="hold"/>
                                        <p:tgtEl>
                                          <p:spTgt spid="433"/>
                                        </p:tgtEl>
                                        <p:attrNameLst>
                                          <p:attrName>style.rotation</p:attrName>
                                        </p:attrNameLst>
                                      </p:cBhvr>
                                      <p:tavLst>
                                        <p:tav tm="0">
                                          <p:val>
                                            <p:fltVal val="90"/>
                                          </p:val>
                                        </p:tav>
                                        <p:tav tm="100000">
                                          <p:val>
                                            <p:fltVal val="0"/>
                                          </p:val>
                                        </p:tav>
                                      </p:tavLst>
                                    </p:anim>
                                    <p:animEffect transition="in" filter="fade">
                                      <p:cBhvr>
                                        <p:cTn id="22" dur="1500"/>
                                        <p:tgtEl>
                                          <p:spTgt spid="433"/>
                                        </p:tgtEl>
                                      </p:cBhvr>
                                    </p:animEffect>
                                  </p:childTnLst>
                                </p:cTn>
                              </p:par>
                              <p:par>
                                <p:cTn id="23" presetID="42" presetClass="entr" presetSubtype="0" fill="hold" nodeType="withEffect">
                                  <p:stCondLst>
                                    <p:cond delay="250"/>
                                  </p:stCondLst>
                                  <p:childTnLst>
                                    <p:set>
                                      <p:cBhvr>
                                        <p:cTn id="24" dur="1" fill="hold">
                                          <p:stCondLst>
                                            <p:cond delay="0"/>
                                          </p:stCondLst>
                                        </p:cTn>
                                        <p:tgtEl>
                                          <p:spTgt spid="432"/>
                                        </p:tgtEl>
                                        <p:attrNameLst>
                                          <p:attrName>style.visibility</p:attrName>
                                        </p:attrNameLst>
                                      </p:cBhvr>
                                      <p:to>
                                        <p:strVal val="visible"/>
                                      </p:to>
                                    </p:set>
                                    <p:animEffect transition="in" filter="fade">
                                      <p:cBhvr>
                                        <p:cTn id="25" dur="1250"/>
                                        <p:tgtEl>
                                          <p:spTgt spid="432"/>
                                        </p:tgtEl>
                                      </p:cBhvr>
                                    </p:animEffect>
                                    <p:anim calcmode="lin" valueType="num">
                                      <p:cBhvr>
                                        <p:cTn id="26" dur="1250" fill="hold"/>
                                        <p:tgtEl>
                                          <p:spTgt spid="432"/>
                                        </p:tgtEl>
                                        <p:attrNameLst>
                                          <p:attrName>ppt_x</p:attrName>
                                        </p:attrNameLst>
                                      </p:cBhvr>
                                      <p:tavLst>
                                        <p:tav tm="0">
                                          <p:val>
                                            <p:strVal val="#ppt_x"/>
                                          </p:val>
                                        </p:tav>
                                        <p:tav tm="100000">
                                          <p:val>
                                            <p:strVal val="#ppt_x"/>
                                          </p:val>
                                        </p:tav>
                                      </p:tavLst>
                                    </p:anim>
                                    <p:anim calcmode="lin" valueType="num">
                                      <p:cBhvr>
                                        <p:cTn id="27" dur="1250" fill="hold"/>
                                        <p:tgtEl>
                                          <p:spTgt spid="4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 grpId="0" animBg="1"/>
      <p:bldP spid="431" grpId="0" animBg="1"/>
      <p:bldP spid="4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FCDCE"/>
        </a:solidFill>
        <a:effectLst/>
      </p:bgPr>
    </p:bg>
    <p:spTree>
      <p:nvGrpSpPr>
        <p:cNvPr id="1" name=""/>
        <p:cNvGrpSpPr/>
        <p:nvPr/>
      </p:nvGrpSpPr>
      <p:grpSpPr>
        <a:xfrm>
          <a:off x="0" y="0"/>
          <a:ext cx="0" cy="0"/>
          <a:chOff x="0" y="0"/>
          <a:chExt cx="0" cy="0"/>
        </a:xfrm>
      </p:grpSpPr>
      <p:pic>
        <p:nvPicPr>
          <p:cNvPr id="436" name="Image 2" descr="Image 2"/>
          <p:cNvPicPr>
            <a:picLocks noChangeAspect="1"/>
          </p:cNvPicPr>
          <p:nvPr/>
        </p:nvPicPr>
        <p:blipFill>
          <a:blip r:embed="rId2"/>
          <a:srcRect l="23546" r="24102"/>
          <a:stretch>
            <a:fillRect/>
          </a:stretch>
        </p:blipFill>
        <p:spPr>
          <a:xfrm>
            <a:off x="-474898" y="1679837"/>
            <a:ext cx="13617508" cy="11912937"/>
          </a:xfrm>
          <a:prstGeom prst="rect">
            <a:avLst/>
          </a:prstGeom>
          <a:ln w="12700">
            <a:miter lim="400000"/>
          </a:ln>
        </p:spPr>
      </p:pic>
      <p:sp>
        <p:nvSpPr>
          <p:cNvPr id="437" name="TextBox 6"/>
          <p:cNvSpPr txBox="1"/>
          <p:nvPr/>
        </p:nvSpPr>
        <p:spPr>
          <a:xfrm>
            <a:off x="3024235" y="3411900"/>
            <a:ext cx="9418321" cy="31813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defTabSz="1828800">
              <a:defRPr sz="21100" b="1">
                <a:solidFill>
                  <a:srgbClr val="407CCA"/>
                </a:solidFill>
                <a:latin typeface="Arial"/>
                <a:ea typeface="Arial"/>
                <a:cs typeface="Arial"/>
                <a:sym typeface="Arial"/>
              </a:defRPr>
            </a:lvl1pPr>
          </a:lstStyle>
          <a:p>
            <a:r>
              <a:t>25 000</a:t>
            </a:r>
          </a:p>
        </p:txBody>
      </p:sp>
      <p:sp>
        <p:nvSpPr>
          <p:cNvPr id="438" name="TextBox 3"/>
          <p:cNvSpPr txBox="1"/>
          <p:nvPr/>
        </p:nvSpPr>
        <p:spPr>
          <a:xfrm>
            <a:off x="4344711" y="6477551"/>
            <a:ext cx="7741921" cy="30123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defTabSz="1828800">
              <a:defRPr sz="9800">
                <a:solidFill>
                  <a:srgbClr val="55565A"/>
                </a:solidFill>
                <a:latin typeface="Arial"/>
                <a:ea typeface="Arial"/>
                <a:cs typeface="Arial"/>
                <a:sym typeface="Arial"/>
              </a:defRPr>
            </a:lvl1pPr>
          </a:lstStyle>
          <a:p>
            <a:r>
              <a:rPr dirty="0" err="1"/>
              <a:t>Membres</a:t>
            </a:r>
            <a:r>
              <a:rPr dirty="0"/>
              <a:t> </a:t>
            </a:r>
            <a:r>
              <a:rPr dirty="0" err="1"/>
              <a:t>en</a:t>
            </a:r>
            <a:r>
              <a:rPr dirty="0"/>
              <a:t> France</a:t>
            </a:r>
          </a:p>
        </p:txBody>
      </p:sp>
      <p:sp>
        <p:nvSpPr>
          <p:cNvPr id="439" name="Straight Connector 7"/>
          <p:cNvSpPr/>
          <p:nvPr/>
        </p:nvSpPr>
        <p:spPr>
          <a:xfrm flipH="1">
            <a:off x="12192000" y="2438400"/>
            <a:ext cx="1" cy="9601200"/>
          </a:xfrm>
          <a:prstGeom prst="line">
            <a:avLst/>
          </a:prstGeom>
          <a:solidFill>
            <a:srgbClr val="FFFFFF"/>
          </a:solidFill>
          <a:ln w="88900">
            <a:solidFill>
              <a:srgbClr val="B3B2B1"/>
            </a:solidFill>
            <a:prstDash val="sysDot"/>
          </a:ln>
        </p:spPr>
        <p:txBody>
          <a:bodyPr tIns="91439" bIns="91439"/>
          <a:lstStyle/>
          <a:p>
            <a:pPr algn="l" defTabSz="1828800">
              <a:defRPr sz="3600">
                <a:solidFill>
                  <a:srgbClr val="000000"/>
                </a:solidFill>
                <a:latin typeface="Calibri"/>
                <a:ea typeface="Calibri"/>
                <a:cs typeface="Calibri"/>
                <a:sym typeface="Calibri"/>
              </a:defRPr>
            </a:pPr>
            <a:endParaRPr/>
          </a:p>
        </p:txBody>
      </p:sp>
      <p:sp>
        <p:nvSpPr>
          <p:cNvPr id="440" name="TextBox 8"/>
          <p:cNvSpPr txBox="1"/>
          <p:nvPr/>
        </p:nvSpPr>
        <p:spPr>
          <a:xfrm>
            <a:off x="13539026" y="3563196"/>
            <a:ext cx="10085457" cy="21198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defTabSz="1828800">
              <a:defRPr sz="13700" b="1">
                <a:solidFill>
                  <a:srgbClr val="EBB700"/>
                </a:solidFill>
                <a:latin typeface="Arial"/>
                <a:ea typeface="Arial"/>
                <a:cs typeface="Arial"/>
                <a:sym typeface="Arial"/>
              </a:defRPr>
            </a:lvl1pPr>
          </a:lstStyle>
          <a:p>
            <a:pPr>
              <a:defRPr sz="40000"/>
            </a:pPr>
            <a:r>
              <a:rPr sz="13700" dirty="0"/>
              <a:t>1 200 clubs </a:t>
            </a:r>
          </a:p>
        </p:txBody>
      </p:sp>
      <p:sp>
        <p:nvSpPr>
          <p:cNvPr id="441" name="Page Number - Blue"/>
          <p:cNvSpPr txBox="1">
            <a:spLocks noGrp="1"/>
          </p:cNvSpPr>
          <p:nvPr>
            <p:ph type="sldNum" sz="quarter" idx="4294967295"/>
          </p:nvPr>
        </p:nvSpPr>
        <p:spPr>
          <a:xfrm>
            <a:off x="23074312" y="12801449"/>
            <a:ext cx="478106" cy="46667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9" tIns="91439" rIns="91439" bIns="91439" anchor="t"/>
          <a:lstStyle>
            <a:lvl1pPr algn="l" defTabSz="1828800">
              <a:spcBef>
                <a:spcPts val="1200"/>
              </a:spcBef>
              <a:defRPr sz="2000">
                <a:solidFill>
                  <a:srgbClr val="00338D"/>
                </a:solidFill>
                <a:latin typeface="Arial"/>
                <a:ea typeface="Arial"/>
                <a:cs typeface="Arial"/>
                <a:sym typeface="Arial"/>
              </a:defRPr>
            </a:lvl1pPr>
          </a:lstStyle>
          <a:p>
            <a:fld id="{86CB4B4D-7CA3-9044-876B-883B54F8677D}" type="slidenum">
              <a:t>15</a:t>
            </a:fld>
            <a:endParaRPr/>
          </a:p>
        </p:txBody>
      </p:sp>
      <p:sp>
        <p:nvSpPr>
          <p:cNvPr id="442" name="Rectangle 7"/>
          <p:cNvSpPr txBox="1"/>
          <p:nvPr/>
        </p:nvSpPr>
        <p:spPr>
          <a:xfrm>
            <a:off x="12796211" y="8113445"/>
            <a:ext cx="14129923" cy="1717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p>
            <a:pPr algn="l" defTabSz="2438400">
              <a:defRPr sz="4800">
                <a:solidFill>
                  <a:srgbClr val="FECF25"/>
                </a:solidFill>
                <a:latin typeface="Lubalin Demi for IBM"/>
                <a:ea typeface="Lubalin Demi for IBM"/>
                <a:cs typeface="Lubalin Demi for IBM"/>
                <a:sym typeface="Lubalin Demi for IBM"/>
              </a:defRPr>
            </a:pPr>
            <a:r>
              <a:rPr dirty="0"/>
              <a:t>        </a:t>
            </a:r>
            <a:r>
              <a:rPr dirty="0">
                <a:solidFill>
                  <a:srgbClr val="55565A"/>
                </a:solidFill>
              </a:rPr>
              <a:t> </a:t>
            </a:r>
            <a:r>
              <a:rPr b="1" dirty="0">
                <a:solidFill>
                  <a:srgbClr val="55565A"/>
                </a:solidFill>
              </a:rPr>
              <a:t>5 000</a:t>
            </a:r>
            <a:r>
              <a:rPr dirty="0">
                <a:solidFill>
                  <a:srgbClr val="55565A"/>
                </a:solidFill>
              </a:rPr>
              <a:t>   manifestations </a:t>
            </a:r>
            <a:r>
              <a:rPr dirty="0" err="1">
                <a:solidFill>
                  <a:srgbClr val="55565A"/>
                </a:solidFill>
              </a:rPr>
              <a:t>annuelles</a:t>
            </a:r>
            <a:endParaRPr dirty="0">
              <a:solidFill>
                <a:srgbClr val="55565A"/>
              </a:solidFill>
              <a:latin typeface="Arial"/>
              <a:ea typeface="Arial"/>
              <a:cs typeface="Arial"/>
              <a:sym typeface="Arial"/>
            </a:endParaRPr>
          </a:p>
          <a:p>
            <a:pPr algn="l" defTabSz="2438400">
              <a:defRPr sz="4800">
                <a:solidFill>
                  <a:srgbClr val="55565A"/>
                </a:solidFill>
                <a:latin typeface="Lubalin Demi for IBM"/>
                <a:ea typeface="Lubalin Demi for IBM"/>
                <a:cs typeface="Lubalin Demi for IBM"/>
                <a:sym typeface="Lubalin Demi for IBM"/>
              </a:defRPr>
            </a:pPr>
            <a:r>
              <a:rPr dirty="0"/>
              <a:t>   </a:t>
            </a:r>
            <a:r>
              <a:rPr b="1" dirty="0"/>
              <a:t>1 400 000</a:t>
            </a:r>
            <a:r>
              <a:rPr dirty="0"/>
              <a:t>   </a:t>
            </a:r>
            <a:r>
              <a:rPr dirty="0" err="1"/>
              <a:t>heures</a:t>
            </a:r>
            <a:r>
              <a:rPr dirty="0"/>
              <a:t> de </a:t>
            </a:r>
            <a:r>
              <a:rPr dirty="0" err="1"/>
              <a:t>bénévolat</a:t>
            </a:r>
            <a:endParaRPr dirty="0"/>
          </a:p>
        </p:txBody>
      </p:sp>
      <p:pic>
        <p:nvPicPr>
          <p:cNvPr id="443" name="Picture 27" descr="Picture 27"/>
          <p:cNvPicPr>
            <a:picLocks noChangeAspect="1"/>
          </p:cNvPicPr>
          <p:nvPr/>
        </p:nvPicPr>
        <p:blipFill>
          <a:blip r:embed="rId3"/>
          <a:stretch>
            <a:fillRect/>
          </a:stretch>
        </p:blipFill>
        <p:spPr>
          <a:xfrm>
            <a:off x="20054513" y="10706661"/>
            <a:ext cx="2654908" cy="2507417"/>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436"/>
                                        </p:tgtEl>
                                        <p:attrNameLst>
                                          <p:attrName>style.visibility</p:attrName>
                                        </p:attrNameLst>
                                      </p:cBhvr>
                                      <p:to>
                                        <p:strVal val="visible"/>
                                      </p:to>
                                    </p:set>
                                    <p:anim calcmode="lin" valueType="num">
                                      <p:cBhvr>
                                        <p:cTn id="7" dur="1250" fill="hold"/>
                                        <p:tgtEl>
                                          <p:spTgt spid="436"/>
                                        </p:tgtEl>
                                        <p:attrNameLst>
                                          <p:attrName>ppt_w</p:attrName>
                                        </p:attrNameLst>
                                      </p:cBhvr>
                                      <p:tavLst>
                                        <p:tav tm="0">
                                          <p:val>
                                            <p:fltVal val="0"/>
                                          </p:val>
                                        </p:tav>
                                        <p:tav tm="100000">
                                          <p:val>
                                            <p:strVal val="#ppt_w"/>
                                          </p:val>
                                        </p:tav>
                                      </p:tavLst>
                                    </p:anim>
                                    <p:anim calcmode="lin" valueType="num">
                                      <p:cBhvr>
                                        <p:cTn id="8" dur="1250" fill="hold"/>
                                        <p:tgtEl>
                                          <p:spTgt spid="436"/>
                                        </p:tgtEl>
                                        <p:attrNameLst>
                                          <p:attrName>ppt_h</p:attrName>
                                        </p:attrNameLst>
                                      </p:cBhvr>
                                      <p:tavLst>
                                        <p:tav tm="0">
                                          <p:val>
                                            <p:fltVal val="0"/>
                                          </p:val>
                                        </p:tav>
                                        <p:tav tm="100000">
                                          <p:val>
                                            <p:strVal val="#ppt_h"/>
                                          </p:val>
                                        </p:tav>
                                      </p:tavLst>
                                    </p:anim>
                                    <p:animEffect transition="in" filter="fade">
                                      <p:cBhvr>
                                        <p:cTn id="9" dur="1250"/>
                                        <p:tgtEl>
                                          <p:spTgt spid="43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38"/>
                                        </p:tgtEl>
                                        <p:attrNameLst>
                                          <p:attrName>style.visibility</p:attrName>
                                        </p:attrNameLst>
                                      </p:cBhvr>
                                      <p:to>
                                        <p:strVal val="visible"/>
                                      </p:to>
                                    </p:set>
                                    <p:anim calcmode="lin" valueType="num">
                                      <p:cBhvr>
                                        <p:cTn id="12" dur="1250" fill="hold"/>
                                        <p:tgtEl>
                                          <p:spTgt spid="438"/>
                                        </p:tgtEl>
                                        <p:attrNameLst>
                                          <p:attrName>ppt_w</p:attrName>
                                        </p:attrNameLst>
                                      </p:cBhvr>
                                      <p:tavLst>
                                        <p:tav tm="0">
                                          <p:val>
                                            <p:fltVal val="0"/>
                                          </p:val>
                                        </p:tav>
                                        <p:tav tm="100000">
                                          <p:val>
                                            <p:strVal val="#ppt_w"/>
                                          </p:val>
                                        </p:tav>
                                      </p:tavLst>
                                    </p:anim>
                                    <p:anim calcmode="lin" valueType="num">
                                      <p:cBhvr>
                                        <p:cTn id="13" dur="1250" fill="hold"/>
                                        <p:tgtEl>
                                          <p:spTgt spid="438"/>
                                        </p:tgtEl>
                                        <p:attrNameLst>
                                          <p:attrName>ppt_h</p:attrName>
                                        </p:attrNameLst>
                                      </p:cBhvr>
                                      <p:tavLst>
                                        <p:tav tm="0">
                                          <p:val>
                                            <p:fltVal val="0"/>
                                          </p:val>
                                        </p:tav>
                                        <p:tav tm="100000">
                                          <p:val>
                                            <p:strVal val="#ppt_h"/>
                                          </p:val>
                                        </p:tav>
                                      </p:tavLst>
                                    </p:anim>
                                    <p:animEffect transition="in" filter="fade">
                                      <p:cBhvr>
                                        <p:cTn id="14" dur="1250"/>
                                        <p:tgtEl>
                                          <p:spTgt spid="438"/>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37"/>
                                        </p:tgtEl>
                                        <p:attrNameLst>
                                          <p:attrName>style.visibility</p:attrName>
                                        </p:attrNameLst>
                                      </p:cBhvr>
                                      <p:to>
                                        <p:strVal val="visible"/>
                                      </p:to>
                                    </p:set>
                                    <p:anim calcmode="lin" valueType="num">
                                      <p:cBhvr>
                                        <p:cTn id="17" dur="1250" fill="hold"/>
                                        <p:tgtEl>
                                          <p:spTgt spid="437"/>
                                        </p:tgtEl>
                                        <p:attrNameLst>
                                          <p:attrName>ppt_w</p:attrName>
                                        </p:attrNameLst>
                                      </p:cBhvr>
                                      <p:tavLst>
                                        <p:tav tm="0">
                                          <p:val>
                                            <p:fltVal val="0"/>
                                          </p:val>
                                        </p:tav>
                                        <p:tav tm="100000">
                                          <p:val>
                                            <p:strVal val="#ppt_w"/>
                                          </p:val>
                                        </p:tav>
                                      </p:tavLst>
                                    </p:anim>
                                    <p:anim calcmode="lin" valueType="num">
                                      <p:cBhvr>
                                        <p:cTn id="18" dur="1250" fill="hold"/>
                                        <p:tgtEl>
                                          <p:spTgt spid="437"/>
                                        </p:tgtEl>
                                        <p:attrNameLst>
                                          <p:attrName>ppt_h</p:attrName>
                                        </p:attrNameLst>
                                      </p:cBhvr>
                                      <p:tavLst>
                                        <p:tav tm="0">
                                          <p:val>
                                            <p:fltVal val="0"/>
                                          </p:val>
                                        </p:tav>
                                        <p:tav tm="100000">
                                          <p:val>
                                            <p:strVal val="#ppt_h"/>
                                          </p:val>
                                        </p:tav>
                                      </p:tavLst>
                                    </p:anim>
                                    <p:animEffect transition="in" filter="fade">
                                      <p:cBhvr>
                                        <p:cTn id="19" dur="1250"/>
                                        <p:tgtEl>
                                          <p:spTgt spid="437"/>
                                        </p:tgtEl>
                                      </p:cBhvr>
                                    </p:animEffect>
                                  </p:childTnLst>
                                </p:cTn>
                              </p:par>
                            </p:childTnLst>
                          </p:cTn>
                        </p:par>
                        <p:par>
                          <p:cTn id="20" fill="hold">
                            <p:stCondLst>
                              <p:cond delay="1500"/>
                            </p:stCondLst>
                            <p:childTnLst>
                              <p:par>
                                <p:cTn id="21" presetID="6" presetClass="entr" presetSubtype="16" fill="hold" grpId="0" nodeType="afterEffect">
                                  <p:stCondLst>
                                    <p:cond delay="250"/>
                                  </p:stCondLst>
                                  <p:childTnLst>
                                    <p:set>
                                      <p:cBhvr>
                                        <p:cTn id="22" dur="1" fill="hold">
                                          <p:stCondLst>
                                            <p:cond delay="0"/>
                                          </p:stCondLst>
                                        </p:cTn>
                                        <p:tgtEl>
                                          <p:spTgt spid="440"/>
                                        </p:tgtEl>
                                        <p:attrNameLst>
                                          <p:attrName>style.visibility</p:attrName>
                                        </p:attrNameLst>
                                      </p:cBhvr>
                                      <p:to>
                                        <p:strVal val="visible"/>
                                      </p:to>
                                    </p:set>
                                    <p:animEffect transition="in" filter="circle(in)">
                                      <p:cBhvr>
                                        <p:cTn id="23" dur="2000"/>
                                        <p:tgtEl>
                                          <p:spTgt spid="44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442"/>
                                        </p:tgtEl>
                                        <p:attrNameLst>
                                          <p:attrName>style.visibility</p:attrName>
                                        </p:attrNameLst>
                                      </p:cBhvr>
                                      <p:to>
                                        <p:strVal val="visible"/>
                                      </p:to>
                                    </p:set>
                                    <p:animEffect transition="in" filter="circle(in)">
                                      <p:cBhvr>
                                        <p:cTn id="26" dur="1750"/>
                                        <p:tgtEl>
                                          <p:spTgt spid="442"/>
                                        </p:tgtEl>
                                      </p:cBhvr>
                                    </p:animEffect>
                                  </p:childTnLst>
                                </p:cTn>
                              </p:par>
                              <p:par>
                                <p:cTn id="27" presetID="6" presetClass="entr" presetSubtype="16" fill="hold" nodeType="withEffect">
                                  <p:stCondLst>
                                    <p:cond delay="0"/>
                                  </p:stCondLst>
                                  <p:childTnLst>
                                    <p:set>
                                      <p:cBhvr>
                                        <p:cTn id="28" dur="1" fill="hold">
                                          <p:stCondLst>
                                            <p:cond delay="0"/>
                                          </p:stCondLst>
                                        </p:cTn>
                                        <p:tgtEl>
                                          <p:spTgt spid="443"/>
                                        </p:tgtEl>
                                        <p:attrNameLst>
                                          <p:attrName>style.visibility</p:attrName>
                                        </p:attrNameLst>
                                      </p:cBhvr>
                                      <p:to>
                                        <p:strVal val="visible"/>
                                      </p:to>
                                    </p:set>
                                    <p:animEffect transition="in" filter="circle(in)">
                                      <p:cBhvr>
                                        <p:cTn id="29" dur="175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 grpId="0" animBg="1"/>
      <p:bldP spid="438" grpId="0" animBg="1"/>
      <p:bldP spid="440" grpId="0" animBg="1"/>
      <p:bldP spid="4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Background - Solid"/>
          <p:cNvSpPr/>
          <p:nvPr/>
        </p:nvSpPr>
        <p:spPr>
          <a:xfrm>
            <a:off x="0" y="0"/>
            <a:ext cx="24384000" cy="13716000"/>
          </a:xfrm>
          <a:prstGeom prst="rect">
            <a:avLst/>
          </a:prstGeom>
          <a:solidFill>
            <a:srgbClr val="17375D"/>
          </a:solidFill>
          <a:ln w="12700">
            <a:miter lim="400000"/>
          </a:ln>
        </p:spPr>
        <p:txBody>
          <a:bodyPr tIns="91439" bIns="91439" anchor="ctr"/>
          <a:lstStyle/>
          <a:p>
            <a:pPr defTabSz="1828800">
              <a:defRPr sz="3600">
                <a:solidFill>
                  <a:srgbClr val="FFFFFF">
                    <a:alpha val="44000"/>
                  </a:srgbClr>
                </a:solidFill>
                <a:latin typeface="Calibri"/>
                <a:ea typeface="Calibri"/>
                <a:cs typeface="Calibri"/>
                <a:sym typeface="Calibri"/>
              </a:defRPr>
            </a:pPr>
            <a:endParaRPr/>
          </a:p>
        </p:txBody>
      </p:sp>
      <p:sp>
        <p:nvSpPr>
          <p:cNvPr id="446" name="Headline"/>
          <p:cNvSpPr txBox="1"/>
          <p:nvPr/>
        </p:nvSpPr>
        <p:spPr>
          <a:xfrm>
            <a:off x="3413952" y="5022503"/>
            <a:ext cx="18543032" cy="3898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lvl1pPr defTabSz="1828800">
              <a:spcBef>
                <a:spcPts val="1900"/>
              </a:spcBef>
              <a:defRPr sz="8000" b="1">
                <a:solidFill>
                  <a:srgbClr val="FFFFFF"/>
                </a:solidFill>
                <a:latin typeface="Arial"/>
                <a:ea typeface="Arial"/>
                <a:cs typeface="Arial"/>
                <a:sym typeface="Arial"/>
              </a:defRPr>
            </a:lvl1pPr>
          </a:lstStyle>
          <a:p>
            <a:r>
              <a:t>Connaissez-vous l’acronyme et la devise du Lions Clubs International ? </a:t>
            </a:r>
          </a:p>
        </p:txBody>
      </p:sp>
      <p:sp>
        <p:nvSpPr>
          <p:cNvPr id="447" name="Yellow Bar"/>
          <p:cNvSpPr/>
          <p:nvPr/>
        </p:nvSpPr>
        <p:spPr>
          <a:xfrm>
            <a:off x="10741741" y="10105483"/>
            <a:ext cx="2900519" cy="145521"/>
          </a:xfrm>
          <a:prstGeom prst="rect">
            <a:avLst/>
          </a:prstGeom>
          <a:solidFill>
            <a:srgbClr val="EBB700"/>
          </a:solidFill>
          <a:ln w="12700">
            <a:miter lim="400000"/>
          </a:ln>
        </p:spPr>
        <p:txBody>
          <a:bodyPr tIns="91439" bIns="91439" anchor="ctr"/>
          <a:lstStyle/>
          <a:p>
            <a:pPr defTabSz="1828800">
              <a:defRPr sz="3600">
                <a:solidFill>
                  <a:srgbClr val="FFFFFF"/>
                </a:solidFill>
                <a:latin typeface="Arial"/>
                <a:ea typeface="Arial"/>
                <a:cs typeface="Arial"/>
                <a:sym typeface="Arial"/>
              </a:defRPr>
            </a:pPr>
            <a:endParaRPr/>
          </a:p>
        </p:txBody>
      </p:sp>
      <p:sp>
        <p:nvSpPr>
          <p:cNvPr id="448" name="Page Number - White"/>
          <p:cNvSpPr txBox="1">
            <a:spLocks noGrp="1"/>
          </p:cNvSpPr>
          <p:nvPr>
            <p:ph type="sldNum" sz="quarter" idx="4294967295"/>
          </p:nvPr>
        </p:nvSpPr>
        <p:spPr>
          <a:xfrm>
            <a:off x="23074314" y="12801451"/>
            <a:ext cx="478106" cy="46667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9" tIns="91439" rIns="91439" bIns="91439"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16</a:t>
            </a:fld>
            <a:endParaRPr/>
          </a:p>
        </p:txBody>
      </p:sp>
      <p:pic>
        <p:nvPicPr>
          <p:cNvPr id="449" name="Picture 6" descr="Picture 6"/>
          <p:cNvPicPr>
            <a:picLocks noChangeAspect="1"/>
          </p:cNvPicPr>
          <p:nvPr/>
        </p:nvPicPr>
        <p:blipFill>
          <a:blip r:embed="rId2"/>
          <a:stretch>
            <a:fillRect/>
          </a:stretch>
        </p:blipFill>
        <p:spPr>
          <a:xfrm>
            <a:off x="546775" y="12229834"/>
            <a:ext cx="5511796" cy="927219"/>
          </a:xfrm>
          <a:prstGeom prst="rect">
            <a:avLst/>
          </a:prstGeom>
          <a:ln w="12700">
            <a:miter lim="400000"/>
          </a:ln>
        </p:spPr>
      </p:pic>
      <p:grpSp>
        <p:nvGrpSpPr>
          <p:cNvPr id="457" name="Groupe"/>
          <p:cNvGrpSpPr/>
          <p:nvPr/>
        </p:nvGrpSpPr>
        <p:grpSpPr>
          <a:xfrm>
            <a:off x="-65570" y="-4329"/>
            <a:ext cx="24515140" cy="1692785"/>
            <a:chOff x="0" y="0"/>
            <a:chExt cx="24515138" cy="1692783"/>
          </a:xfrm>
        </p:grpSpPr>
        <p:sp>
          <p:nvSpPr>
            <p:cNvPr id="450"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451"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452" name="3. Une histoire extraordinaire"/>
            <p:cNvSpPr/>
            <p:nvPr/>
          </p:nvSpPr>
          <p:spPr>
            <a:xfrm>
              <a:off x="7000707" y="0"/>
              <a:ext cx="3513022" cy="1692784"/>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453" name="Rectangle"/>
            <p:cNvSpPr/>
            <p:nvPr/>
          </p:nvSpPr>
          <p:spPr>
            <a:xfrm>
              <a:off x="10501061" y="0"/>
              <a:ext cx="3513022" cy="436465"/>
            </a:xfrm>
            <a:prstGeom prst="rect">
              <a:avLst/>
            </a:prstGeom>
            <a:solidFill>
              <a:srgbClr val="FF5C35"/>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454"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455"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456"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Rectangle 84"/>
          <p:cNvSpPr/>
          <p:nvPr/>
        </p:nvSpPr>
        <p:spPr>
          <a:xfrm>
            <a:off x="-1" y="-1"/>
            <a:ext cx="6635814" cy="13716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4592" y="21600"/>
                </a:lnTo>
                <a:lnTo>
                  <a:pt x="0" y="21600"/>
                </a:lnTo>
                <a:lnTo>
                  <a:pt x="0" y="0"/>
                </a:lnTo>
                <a:close/>
              </a:path>
            </a:pathLst>
          </a:custGeom>
          <a:solidFill>
            <a:srgbClr val="FFFFFF"/>
          </a:solidFill>
          <a:ln w="12700">
            <a:miter lim="400000"/>
          </a:ln>
        </p:spPr>
        <p:txBody>
          <a:bodyPr lIns="121919" tIns="121919" rIns="121919" bIns="121919" anchor="ctr"/>
          <a:lstStyle/>
          <a:p>
            <a:pPr algn="l" defTabSz="2438400">
              <a:defRPr sz="4800">
                <a:solidFill>
                  <a:srgbClr val="000000"/>
                </a:solidFill>
                <a:latin typeface="Calibri"/>
                <a:ea typeface="Calibri"/>
                <a:cs typeface="Calibri"/>
                <a:sym typeface="Calibri"/>
              </a:defRPr>
            </a:pPr>
            <a:endParaRPr/>
          </a:p>
        </p:txBody>
      </p:sp>
      <p:pic>
        <p:nvPicPr>
          <p:cNvPr id="460" name="Picture 27" descr="Picture 27"/>
          <p:cNvPicPr>
            <a:picLocks noChangeAspect="1"/>
          </p:cNvPicPr>
          <p:nvPr/>
        </p:nvPicPr>
        <p:blipFill>
          <a:blip r:embed="rId3"/>
          <a:stretch>
            <a:fillRect/>
          </a:stretch>
        </p:blipFill>
        <p:spPr>
          <a:xfrm>
            <a:off x="314518" y="4384907"/>
            <a:ext cx="6006777" cy="5673080"/>
          </a:xfrm>
          <a:prstGeom prst="rect">
            <a:avLst/>
          </a:prstGeom>
          <a:ln w="12700">
            <a:miter lim="400000"/>
          </a:ln>
        </p:spPr>
      </p:pic>
      <p:sp>
        <p:nvSpPr>
          <p:cNvPr id="461" name="“La liberté et la compréhension sont la sauvegarde de nos nations”"/>
          <p:cNvSpPr txBox="1"/>
          <p:nvPr/>
        </p:nvSpPr>
        <p:spPr>
          <a:xfrm>
            <a:off x="5052318" y="7712957"/>
            <a:ext cx="19209314" cy="1453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4100" i="1"/>
            </a:pPr>
            <a:r>
              <a:rPr sz="9100"/>
              <a:t> </a:t>
            </a:r>
            <a:r>
              <a:rPr sz="9100">
                <a:solidFill>
                  <a:srgbClr val="FFFFFF"/>
                </a:solidFill>
              </a:rPr>
              <a:t>“</a:t>
            </a:r>
            <a:r>
              <a:rPr>
                <a:solidFill>
                  <a:srgbClr val="FFFFFF"/>
                </a:solidFill>
              </a:rPr>
              <a:t>La liberté et la compréhension sont la sauvegarde de nos nations</a:t>
            </a:r>
            <a:r>
              <a:rPr sz="9100">
                <a:solidFill>
                  <a:srgbClr val="FFFFFF"/>
                </a:solidFill>
              </a:rPr>
              <a:t>”</a:t>
            </a:r>
            <a:r>
              <a:rPr>
                <a:solidFill>
                  <a:srgbClr val="FFFFFF"/>
                </a:solidFill>
              </a:rPr>
              <a:t> </a:t>
            </a:r>
          </a:p>
        </p:txBody>
      </p:sp>
      <p:sp>
        <p:nvSpPr>
          <p:cNvPr id="462" name="“Liberty and Intelligence our Nation’s Safety”"/>
          <p:cNvSpPr txBox="1"/>
          <p:nvPr/>
        </p:nvSpPr>
        <p:spPr>
          <a:xfrm>
            <a:off x="7464997" y="5035571"/>
            <a:ext cx="14383957" cy="932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5500" i="1"/>
            </a:pPr>
            <a:r>
              <a:t> </a:t>
            </a:r>
            <a:r>
              <a:rPr>
                <a:solidFill>
                  <a:srgbClr val="FFFFFF"/>
                </a:solidFill>
              </a:rPr>
              <a:t>“Liberty and Intelligence our Nation’s Safety” </a:t>
            </a:r>
          </a:p>
        </p:txBody>
      </p:sp>
      <p:grpSp>
        <p:nvGrpSpPr>
          <p:cNvPr id="470" name="Groupe"/>
          <p:cNvGrpSpPr/>
          <p:nvPr/>
        </p:nvGrpSpPr>
        <p:grpSpPr>
          <a:xfrm>
            <a:off x="-65570" y="-4329"/>
            <a:ext cx="24515140" cy="1692785"/>
            <a:chOff x="0" y="0"/>
            <a:chExt cx="24515138" cy="1692783"/>
          </a:xfrm>
        </p:grpSpPr>
        <p:sp>
          <p:nvSpPr>
            <p:cNvPr id="463"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464"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465" name="3. Une histoire extraordinaire"/>
            <p:cNvSpPr/>
            <p:nvPr/>
          </p:nvSpPr>
          <p:spPr>
            <a:xfrm>
              <a:off x="7000707" y="0"/>
              <a:ext cx="3513022" cy="1692784"/>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466" name="Rectangle"/>
            <p:cNvSpPr/>
            <p:nvPr/>
          </p:nvSpPr>
          <p:spPr>
            <a:xfrm>
              <a:off x="10501061" y="0"/>
              <a:ext cx="3513022" cy="436465"/>
            </a:xfrm>
            <a:prstGeom prst="rect">
              <a:avLst/>
            </a:prstGeom>
            <a:solidFill>
              <a:srgbClr val="FF5C35"/>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467"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468"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469"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
        <p:nvSpPr>
          <p:cNvPr id="471" name="Nous servons  !"/>
          <p:cNvSpPr txBox="1"/>
          <p:nvPr/>
        </p:nvSpPr>
        <p:spPr>
          <a:xfrm>
            <a:off x="9606870" y="10910941"/>
            <a:ext cx="8011754" cy="139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9300" b="1">
                <a:solidFill>
                  <a:srgbClr val="FFFFFF"/>
                </a:solidFill>
                <a:latin typeface="Tw Cen MT"/>
                <a:ea typeface="Tw Cen MT"/>
                <a:cs typeface="Tw Cen MT"/>
                <a:sym typeface="Tw Cen MT"/>
              </a:defRPr>
            </a:lvl1pPr>
          </a:lstStyle>
          <a:p>
            <a:r>
              <a:t>Nous servons  !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2"/>
                                        </p:tgtEl>
                                        <p:attrNameLst>
                                          <p:attrName>style.visibility</p:attrName>
                                        </p:attrNameLst>
                                      </p:cBhvr>
                                      <p:to>
                                        <p:strVal val="visible"/>
                                      </p:to>
                                    </p:set>
                                    <p:animEffect transition="in" filter="fade">
                                      <p:cBhvr>
                                        <p:cTn id="7" dur="1000"/>
                                        <p:tgtEl>
                                          <p:spTgt spid="462"/>
                                        </p:tgtEl>
                                      </p:cBhvr>
                                    </p:animEffect>
                                    <p:anim calcmode="lin" valueType="num">
                                      <p:cBhvr>
                                        <p:cTn id="8" dur="1000" fill="hold"/>
                                        <p:tgtEl>
                                          <p:spTgt spid="462"/>
                                        </p:tgtEl>
                                        <p:attrNameLst>
                                          <p:attrName>ppt_x</p:attrName>
                                        </p:attrNameLst>
                                      </p:cBhvr>
                                      <p:tavLst>
                                        <p:tav tm="0">
                                          <p:val>
                                            <p:strVal val="#ppt_x"/>
                                          </p:val>
                                        </p:tav>
                                        <p:tav tm="100000">
                                          <p:val>
                                            <p:strVal val="#ppt_x"/>
                                          </p:val>
                                        </p:tav>
                                      </p:tavLst>
                                    </p:anim>
                                    <p:anim calcmode="lin" valueType="num">
                                      <p:cBhvr>
                                        <p:cTn id="9" dur="1000" fill="hold"/>
                                        <p:tgtEl>
                                          <p:spTgt spid="46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61"/>
                                        </p:tgtEl>
                                        <p:attrNameLst>
                                          <p:attrName>style.visibility</p:attrName>
                                        </p:attrNameLst>
                                      </p:cBhvr>
                                      <p:to>
                                        <p:strVal val="visible"/>
                                      </p:to>
                                    </p:set>
                                    <p:animEffect transition="in" filter="fade">
                                      <p:cBhvr>
                                        <p:cTn id="12" dur="1000"/>
                                        <p:tgtEl>
                                          <p:spTgt spid="461"/>
                                        </p:tgtEl>
                                      </p:cBhvr>
                                    </p:animEffect>
                                    <p:anim calcmode="lin" valueType="num">
                                      <p:cBhvr>
                                        <p:cTn id="13" dur="1000" fill="hold"/>
                                        <p:tgtEl>
                                          <p:spTgt spid="461"/>
                                        </p:tgtEl>
                                        <p:attrNameLst>
                                          <p:attrName>ppt_x</p:attrName>
                                        </p:attrNameLst>
                                      </p:cBhvr>
                                      <p:tavLst>
                                        <p:tav tm="0">
                                          <p:val>
                                            <p:strVal val="#ppt_x"/>
                                          </p:val>
                                        </p:tav>
                                        <p:tav tm="100000">
                                          <p:val>
                                            <p:strVal val="#ppt_x"/>
                                          </p:val>
                                        </p:tav>
                                      </p:tavLst>
                                    </p:anim>
                                    <p:anim calcmode="lin" valueType="num">
                                      <p:cBhvr>
                                        <p:cTn id="14" dur="1000" fill="hold"/>
                                        <p:tgtEl>
                                          <p:spTgt spid="46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71"/>
                                        </p:tgtEl>
                                        <p:attrNameLst>
                                          <p:attrName>style.visibility</p:attrName>
                                        </p:attrNameLst>
                                      </p:cBhvr>
                                      <p:to>
                                        <p:strVal val="visible"/>
                                      </p:to>
                                    </p:set>
                                    <p:animEffect transition="in" filter="fade">
                                      <p:cBhvr>
                                        <p:cTn id="17" dur="1000"/>
                                        <p:tgtEl>
                                          <p:spTgt spid="471"/>
                                        </p:tgtEl>
                                      </p:cBhvr>
                                    </p:animEffect>
                                    <p:anim calcmode="lin" valueType="num">
                                      <p:cBhvr>
                                        <p:cTn id="18" dur="1000" fill="hold"/>
                                        <p:tgtEl>
                                          <p:spTgt spid="471"/>
                                        </p:tgtEl>
                                        <p:attrNameLst>
                                          <p:attrName>ppt_x</p:attrName>
                                        </p:attrNameLst>
                                      </p:cBhvr>
                                      <p:tavLst>
                                        <p:tav tm="0">
                                          <p:val>
                                            <p:strVal val="#ppt_x"/>
                                          </p:val>
                                        </p:tav>
                                        <p:tav tm="100000">
                                          <p:val>
                                            <p:strVal val="#ppt_x"/>
                                          </p:val>
                                        </p:tav>
                                      </p:tavLst>
                                    </p:anim>
                                    <p:anim calcmode="lin" valueType="num">
                                      <p:cBhvr>
                                        <p:cTn id="19" dur="1000" fill="hold"/>
                                        <p:tgtEl>
                                          <p:spTgt spid="4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 grpId="0" animBg="1"/>
      <p:bldP spid="462" grpId="0" animBg="1"/>
      <p:bldP spid="4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Background - Solid"/>
          <p:cNvSpPr/>
          <p:nvPr/>
        </p:nvSpPr>
        <p:spPr>
          <a:xfrm>
            <a:off x="0" y="0"/>
            <a:ext cx="24384000" cy="13716000"/>
          </a:xfrm>
          <a:prstGeom prst="rect">
            <a:avLst/>
          </a:prstGeom>
          <a:solidFill>
            <a:srgbClr val="10233F"/>
          </a:solidFill>
          <a:ln w="12700">
            <a:miter lim="400000"/>
          </a:ln>
        </p:spPr>
        <p:txBody>
          <a:bodyPr tIns="91439" bIns="91439" anchor="ctr"/>
          <a:lstStyle/>
          <a:p>
            <a:pPr defTabSz="1828800">
              <a:defRPr sz="3600">
                <a:solidFill>
                  <a:srgbClr val="FFFFFF">
                    <a:alpha val="44000"/>
                  </a:srgbClr>
                </a:solidFill>
                <a:latin typeface="Calibri"/>
                <a:ea typeface="Calibri"/>
                <a:cs typeface="Calibri"/>
                <a:sym typeface="Calibri"/>
              </a:defRPr>
            </a:pPr>
            <a:endParaRPr/>
          </a:p>
        </p:txBody>
      </p:sp>
      <p:sp>
        <p:nvSpPr>
          <p:cNvPr id="476" name="Headline"/>
          <p:cNvSpPr txBox="1"/>
          <p:nvPr/>
        </p:nvSpPr>
        <p:spPr>
          <a:xfrm>
            <a:off x="9443956" y="4960791"/>
            <a:ext cx="14827618" cy="13180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lvl1pPr defTabSz="1828800">
              <a:spcBef>
                <a:spcPts val="1900"/>
              </a:spcBef>
              <a:defRPr sz="8000" b="1">
                <a:solidFill>
                  <a:srgbClr val="FFFFFF"/>
                </a:solidFill>
                <a:latin typeface="Arial"/>
                <a:ea typeface="Arial"/>
                <a:cs typeface="Arial"/>
                <a:sym typeface="Arial"/>
              </a:defRPr>
            </a:lvl1pPr>
          </a:lstStyle>
          <a:p>
            <a:r>
              <a:t>4. Et les Lions, que font-ils ? </a:t>
            </a:r>
          </a:p>
        </p:txBody>
      </p:sp>
      <p:sp>
        <p:nvSpPr>
          <p:cNvPr id="477" name="Yellow Bar"/>
          <p:cNvSpPr/>
          <p:nvPr/>
        </p:nvSpPr>
        <p:spPr>
          <a:xfrm>
            <a:off x="15202230" y="7422890"/>
            <a:ext cx="2900519" cy="145521"/>
          </a:xfrm>
          <a:prstGeom prst="rect">
            <a:avLst/>
          </a:prstGeom>
          <a:solidFill>
            <a:srgbClr val="EBB700"/>
          </a:solidFill>
          <a:ln w="12700">
            <a:miter lim="400000"/>
          </a:ln>
        </p:spPr>
        <p:txBody>
          <a:bodyPr tIns="91439" bIns="91439" anchor="ctr"/>
          <a:lstStyle/>
          <a:p>
            <a:pPr defTabSz="1828800">
              <a:defRPr sz="3600">
                <a:solidFill>
                  <a:srgbClr val="FFFFFF"/>
                </a:solidFill>
                <a:latin typeface="Arial"/>
                <a:ea typeface="Arial"/>
                <a:cs typeface="Arial"/>
                <a:sym typeface="Arial"/>
              </a:defRPr>
            </a:pPr>
            <a:endParaRPr/>
          </a:p>
        </p:txBody>
      </p:sp>
      <p:sp>
        <p:nvSpPr>
          <p:cNvPr id="478" name="Page Number - White"/>
          <p:cNvSpPr txBox="1">
            <a:spLocks noGrp="1"/>
          </p:cNvSpPr>
          <p:nvPr>
            <p:ph type="sldNum" sz="quarter" idx="4294967295"/>
          </p:nvPr>
        </p:nvSpPr>
        <p:spPr>
          <a:xfrm>
            <a:off x="23074314" y="12801451"/>
            <a:ext cx="478106" cy="46667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9" tIns="91439" rIns="91439" bIns="91439"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18</a:t>
            </a:fld>
            <a:endParaRPr/>
          </a:p>
        </p:txBody>
      </p:sp>
      <p:pic>
        <p:nvPicPr>
          <p:cNvPr id="479" name="Picture 6" descr="Picture 6"/>
          <p:cNvPicPr>
            <a:picLocks noChangeAspect="1"/>
          </p:cNvPicPr>
          <p:nvPr/>
        </p:nvPicPr>
        <p:blipFill>
          <a:blip r:embed="rId2"/>
          <a:stretch>
            <a:fillRect/>
          </a:stretch>
        </p:blipFill>
        <p:spPr>
          <a:xfrm>
            <a:off x="546775" y="12229834"/>
            <a:ext cx="5511796" cy="927219"/>
          </a:xfrm>
          <a:prstGeom prst="rect">
            <a:avLst/>
          </a:prstGeom>
          <a:ln w="12700">
            <a:miter lim="400000"/>
          </a:ln>
        </p:spPr>
      </p:pic>
      <p:pic>
        <p:nvPicPr>
          <p:cNvPr id="480" name="Capture d’écran 2021-01-07 à 16.48.22.png" descr="Capture d’écran 2021-01-07 à 16.48.22.png"/>
          <p:cNvPicPr>
            <a:picLocks noChangeAspect="1"/>
          </p:cNvPicPr>
          <p:nvPr/>
        </p:nvPicPr>
        <p:blipFill>
          <a:blip r:embed="rId3"/>
          <a:stretch>
            <a:fillRect/>
          </a:stretch>
        </p:blipFill>
        <p:spPr>
          <a:xfrm>
            <a:off x="-864118" y="-833103"/>
            <a:ext cx="9257434" cy="14592228"/>
          </a:xfrm>
          <a:prstGeom prst="rect">
            <a:avLst/>
          </a:prstGeom>
          <a:ln w="12700">
            <a:miter lim="400000"/>
          </a:ln>
        </p:spPr>
      </p:pic>
      <p:grpSp>
        <p:nvGrpSpPr>
          <p:cNvPr id="488" name="Groupe"/>
          <p:cNvGrpSpPr/>
          <p:nvPr/>
        </p:nvGrpSpPr>
        <p:grpSpPr>
          <a:xfrm>
            <a:off x="-65570" y="-4329"/>
            <a:ext cx="24515140" cy="1683492"/>
            <a:chOff x="0" y="0"/>
            <a:chExt cx="24515138" cy="1683491"/>
          </a:xfrm>
        </p:grpSpPr>
        <p:sp>
          <p:nvSpPr>
            <p:cNvPr id="481"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482"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483"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484" name="4. Servir Ensemble"/>
            <p:cNvSpPr/>
            <p:nvPr/>
          </p:nvSpPr>
          <p:spPr>
            <a:xfrm>
              <a:off x="10501061" y="0"/>
              <a:ext cx="3513022" cy="1683492"/>
            </a:xfrm>
            <a:prstGeom prst="rect">
              <a:avLst/>
            </a:prstGeom>
            <a:solidFill>
              <a:srgbClr val="FF5C3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485"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486"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487"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Rectangle 84"/>
          <p:cNvSpPr/>
          <p:nvPr/>
        </p:nvSpPr>
        <p:spPr>
          <a:xfrm>
            <a:off x="-22448" y="-1"/>
            <a:ext cx="11765868" cy="13716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006" y="21600"/>
                </a:lnTo>
                <a:lnTo>
                  <a:pt x="0" y="21519"/>
                </a:lnTo>
                <a:lnTo>
                  <a:pt x="0" y="0"/>
                </a:lnTo>
                <a:close/>
              </a:path>
            </a:pathLst>
          </a:custGeom>
          <a:solidFill>
            <a:srgbClr val="FFFFFF"/>
          </a:solidFill>
          <a:ln w="12700">
            <a:miter lim="400000"/>
          </a:ln>
        </p:spPr>
        <p:txBody>
          <a:bodyPr lIns="121919" tIns="121919" rIns="121919" bIns="121919" anchor="ctr"/>
          <a:lstStyle/>
          <a:p>
            <a:pPr defTabSz="2438400">
              <a:defRPr sz="4800">
                <a:solidFill>
                  <a:srgbClr val="FFFFFF"/>
                </a:solidFill>
                <a:latin typeface="Calibri"/>
                <a:ea typeface="Calibri"/>
                <a:cs typeface="Calibri"/>
                <a:sym typeface="Calibri"/>
              </a:defRPr>
            </a:pPr>
            <a:endParaRPr/>
          </a:p>
        </p:txBody>
      </p:sp>
      <p:sp>
        <p:nvSpPr>
          <p:cNvPr id="491" name="Text Box 8"/>
          <p:cNvSpPr txBox="1"/>
          <p:nvPr/>
        </p:nvSpPr>
        <p:spPr>
          <a:xfrm>
            <a:off x="15430315" y="2970013"/>
            <a:ext cx="8509463" cy="77759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chor="ctr">
            <a:spAutoFit/>
          </a:bodyPr>
          <a:lstStyle/>
          <a:p>
            <a:pPr lvl="1" indent="1350" algn="l" defTabSz="2438400">
              <a:spcBef>
                <a:spcPts val="2100"/>
              </a:spcBef>
              <a:defRPr sz="8400" b="1">
                <a:solidFill>
                  <a:srgbClr val="FFFFFF"/>
                </a:solidFill>
                <a:latin typeface="Lubalin Book for IBM"/>
                <a:ea typeface="Lubalin Book for IBM"/>
                <a:cs typeface="Lubalin Book for IBM"/>
                <a:sym typeface="Lubalin Book for IBM"/>
              </a:defRPr>
            </a:pPr>
            <a:r>
              <a:rPr dirty="0"/>
              <a:t>Malnutrition</a:t>
            </a:r>
            <a:endParaRPr dirty="0">
              <a:latin typeface="Arial"/>
              <a:ea typeface="Arial"/>
              <a:cs typeface="Arial"/>
              <a:sym typeface="Arial"/>
            </a:endParaRPr>
          </a:p>
          <a:p>
            <a:pPr lvl="1" indent="1350" algn="l" defTabSz="2438400">
              <a:spcBef>
                <a:spcPts val="2100"/>
              </a:spcBef>
              <a:defRPr sz="8400" b="1">
                <a:solidFill>
                  <a:srgbClr val="FFFFFF"/>
                </a:solidFill>
                <a:latin typeface="Lubalin Book for IBM"/>
                <a:ea typeface="Lubalin Book for IBM"/>
                <a:cs typeface="Lubalin Book for IBM"/>
                <a:sym typeface="Lubalin Book for IBM"/>
              </a:defRPr>
            </a:pPr>
            <a:r>
              <a:rPr dirty="0" err="1"/>
              <a:t>Environnement</a:t>
            </a:r>
            <a:endParaRPr dirty="0">
              <a:latin typeface="Arial"/>
              <a:ea typeface="Arial"/>
              <a:cs typeface="Arial"/>
              <a:sym typeface="Arial"/>
            </a:endParaRPr>
          </a:p>
          <a:p>
            <a:pPr lvl="1" indent="1350" algn="l" defTabSz="2438400">
              <a:spcBef>
                <a:spcPts val="2100"/>
              </a:spcBef>
              <a:defRPr sz="8400" b="1">
                <a:solidFill>
                  <a:srgbClr val="FFFFFF"/>
                </a:solidFill>
                <a:latin typeface="Lubalin Book for IBM"/>
                <a:ea typeface="Lubalin Book for IBM"/>
                <a:cs typeface="Lubalin Book for IBM"/>
                <a:sym typeface="Lubalin Book for IBM"/>
              </a:defRPr>
            </a:pPr>
            <a:r>
              <a:rPr dirty="0" err="1">
                <a:latin typeface="Arial"/>
                <a:ea typeface="Arial"/>
                <a:cs typeface="Arial"/>
                <a:sym typeface="Arial"/>
              </a:rPr>
              <a:t>V</a:t>
            </a:r>
            <a:r>
              <a:rPr dirty="0" err="1"/>
              <a:t>ue</a:t>
            </a:r>
            <a:endParaRPr dirty="0">
              <a:latin typeface="Arial"/>
              <a:ea typeface="Arial"/>
              <a:cs typeface="Arial"/>
              <a:sym typeface="Arial"/>
            </a:endParaRPr>
          </a:p>
          <a:p>
            <a:pPr lvl="1" indent="1350" algn="l" defTabSz="2438400">
              <a:spcBef>
                <a:spcPts val="2100"/>
              </a:spcBef>
              <a:defRPr sz="8400" b="1">
                <a:solidFill>
                  <a:srgbClr val="FFFFFF"/>
                </a:solidFill>
                <a:latin typeface="Lubalin Book for IBM"/>
                <a:ea typeface="Lubalin Book for IBM"/>
                <a:cs typeface="Lubalin Book for IBM"/>
                <a:sym typeface="Lubalin Book for IBM"/>
              </a:defRPr>
            </a:pPr>
            <a:r>
              <a:rPr dirty="0" err="1"/>
              <a:t>Diabète</a:t>
            </a:r>
            <a:endParaRPr dirty="0">
              <a:latin typeface="Arial"/>
              <a:ea typeface="Arial"/>
              <a:cs typeface="Arial"/>
              <a:sym typeface="Arial"/>
            </a:endParaRPr>
          </a:p>
          <a:p>
            <a:pPr lvl="1" indent="1350" algn="l" defTabSz="2438400">
              <a:spcBef>
                <a:spcPts val="2100"/>
              </a:spcBef>
              <a:defRPr sz="8400" b="1">
                <a:solidFill>
                  <a:srgbClr val="FFFFFF"/>
                </a:solidFill>
                <a:latin typeface="Lubalin Book for IBM"/>
                <a:ea typeface="Lubalin Book for IBM"/>
                <a:cs typeface="Lubalin Book for IBM"/>
                <a:sym typeface="Lubalin Book for IBM"/>
              </a:defRPr>
            </a:pPr>
            <a:r>
              <a:rPr dirty="0"/>
              <a:t>Cancer infantile</a:t>
            </a:r>
          </a:p>
        </p:txBody>
      </p:sp>
      <p:sp>
        <p:nvSpPr>
          <p:cNvPr id="492" name="Text Box 17"/>
          <p:cNvSpPr txBox="1"/>
          <p:nvPr/>
        </p:nvSpPr>
        <p:spPr>
          <a:xfrm>
            <a:off x="1425105" y="3095209"/>
            <a:ext cx="9663737" cy="24399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lvl1pPr algn="l" defTabSz="2438400">
              <a:lnSpc>
                <a:spcPts val="8500"/>
              </a:lnSpc>
              <a:defRPr sz="8400">
                <a:solidFill>
                  <a:srgbClr val="0070C0"/>
                </a:solidFill>
                <a:latin typeface="Lubalin Book for IBM"/>
                <a:ea typeface="Lubalin Book for IBM"/>
                <a:cs typeface="Lubalin Book for IBM"/>
                <a:sym typeface="Lubalin Book for IBM"/>
              </a:defRPr>
            </a:lvl1pPr>
          </a:lstStyle>
          <a:p>
            <a:r>
              <a:t>Les actions prioritaires</a:t>
            </a:r>
          </a:p>
        </p:txBody>
      </p:sp>
      <p:sp>
        <p:nvSpPr>
          <p:cNvPr id="493" name="ZoneTexte 4"/>
          <p:cNvSpPr txBox="1"/>
          <p:nvPr/>
        </p:nvSpPr>
        <p:spPr>
          <a:xfrm>
            <a:off x="423952" y="7314606"/>
            <a:ext cx="9370364" cy="925112"/>
          </a:xfrm>
          <a:prstGeom prst="rect">
            <a:avLst/>
          </a:prstGeom>
          <a:solidFill>
            <a:schemeClr val="accent4">
              <a:hueOff val="-476017"/>
              <a:lumOff val="-10042"/>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800" tIns="220800" rIns="220800" bIns="220800">
            <a:spAutoFit/>
          </a:bodyPr>
          <a:lstStyle>
            <a:lvl1pPr defTabSz="825500">
              <a:defRPr sz="3200">
                <a:solidFill>
                  <a:srgbClr val="000000"/>
                </a:solidFill>
                <a:latin typeface="Helvetica Neue Medium"/>
                <a:ea typeface="Helvetica Neue Medium"/>
                <a:cs typeface="Helvetica Neue Medium"/>
                <a:sym typeface="Helvetica Neue Medium"/>
              </a:defRPr>
            </a:lvl1pPr>
          </a:lstStyle>
          <a:p>
            <a:r>
              <a:t>5 axes principaux</a:t>
            </a:r>
          </a:p>
        </p:txBody>
      </p:sp>
      <p:pic>
        <p:nvPicPr>
          <p:cNvPr id="494" name="Image 10" descr="Image 10"/>
          <p:cNvPicPr>
            <a:picLocks noChangeAspect="1"/>
          </p:cNvPicPr>
          <p:nvPr/>
        </p:nvPicPr>
        <p:blipFill>
          <a:blip r:embed="rId3"/>
          <a:stretch>
            <a:fillRect/>
          </a:stretch>
        </p:blipFill>
        <p:spPr>
          <a:xfrm>
            <a:off x="12335998" y="6187082"/>
            <a:ext cx="1586066" cy="1586065"/>
          </a:xfrm>
          <a:prstGeom prst="rect">
            <a:avLst/>
          </a:prstGeom>
          <a:ln w="12700">
            <a:miter lim="400000"/>
          </a:ln>
        </p:spPr>
      </p:pic>
      <p:pic>
        <p:nvPicPr>
          <p:cNvPr id="495" name="Picture 4" descr="Picture 4"/>
          <p:cNvPicPr>
            <a:picLocks noChangeAspect="1"/>
          </p:cNvPicPr>
          <p:nvPr/>
        </p:nvPicPr>
        <p:blipFill>
          <a:blip r:embed="rId4"/>
          <a:stretch>
            <a:fillRect/>
          </a:stretch>
        </p:blipFill>
        <p:spPr>
          <a:xfrm>
            <a:off x="12440965" y="4612309"/>
            <a:ext cx="1376132" cy="1442451"/>
          </a:xfrm>
          <a:prstGeom prst="rect">
            <a:avLst/>
          </a:prstGeom>
          <a:ln w="12700">
            <a:miter lim="400000"/>
          </a:ln>
        </p:spPr>
      </p:pic>
      <p:pic>
        <p:nvPicPr>
          <p:cNvPr id="496" name="Image 4" descr="Image 4"/>
          <p:cNvPicPr>
            <a:picLocks noChangeAspect="1"/>
          </p:cNvPicPr>
          <p:nvPr/>
        </p:nvPicPr>
        <p:blipFill>
          <a:blip r:embed="rId5"/>
          <a:stretch>
            <a:fillRect/>
          </a:stretch>
        </p:blipFill>
        <p:spPr>
          <a:xfrm>
            <a:off x="12447072" y="3201421"/>
            <a:ext cx="1376131" cy="1243491"/>
          </a:xfrm>
          <a:prstGeom prst="rect">
            <a:avLst/>
          </a:prstGeom>
          <a:ln w="12700">
            <a:miter lim="400000"/>
          </a:ln>
        </p:spPr>
      </p:pic>
      <p:pic>
        <p:nvPicPr>
          <p:cNvPr id="497" name="Image 1" descr="Image 1"/>
          <p:cNvPicPr>
            <a:picLocks noChangeAspect="1"/>
          </p:cNvPicPr>
          <p:nvPr/>
        </p:nvPicPr>
        <p:blipFill>
          <a:blip r:embed="rId6"/>
          <a:stretch>
            <a:fillRect/>
          </a:stretch>
        </p:blipFill>
        <p:spPr>
          <a:xfrm>
            <a:off x="12448871" y="7908400"/>
            <a:ext cx="1376132" cy="1376131"/>
          </a:xfrm>
          <a:prstGeom prst="rect">
            <a:avLst/>
          </a:prstGeom>
          <a:ln w="12700">
            <a:miter lim="400000"/>
          </a:ln>
        </p:spPr>
      </p:pic>
      <p:pic>
        <p:nvPicPr>
          <p:cNvPr id="498" name="Image 7" descr="Image 7"/>
          <p:cNvPicPr>
            <a:picLocks noChangeAspect="1"/>
          </p:cNvPicPr>
          <p:nvPr/>
        </p:nvPicPr>
        <p:blipFill>
          <a:blip r:embed="rId7"/>
          <a:stretch>
            <a:fillRect/>
          </a:stretch>
        </p:blipFill>
        <p:spPr>
          <a:xfrm>
            <a:off x="12440962" y="9575239"/>
            <a:ext cx="1376132" cy="1409292"/>
          </a:xfrm>
          <a:prstGeom prst="rect">
            <a:avLst/>
          </a:prstGeom>
          <a:ln w="12700">
            <a:miter lim="400000"/>
          </a:ln>
        </p:spPr>
      </p:pic>
      <p:pic>
        <p:nvPicPr>
          <p:cNvPr id="499" name="Picture 27" descr="Picture 27"/>
          <p:cNvPicPr>
            <a:picLocks noChangeAspect="1"/>
          </p:cNvPicPr>
          <p:nvPr/>
        </p:nvPicPr>
        <p:blipFill>
          <a:blip r:embed="rId8"/>
          <a:stretch>
            <a:fillRect/>
          </a:stretch>
        </p:blipFill>
        <p:spPr>
          <a:xfrm>
            <a:off x="734473" y="11867519"/>
            <a:ext cx="1316635" cy="1243491"/>
          </a:xfrm>
          <a:prstGeom prst="rect">
            <a:avLst/>
          </a:prstGeom>
          <a:ln w="12700">
            <a:miter lim="400000"/>
          </a:ln>
        </p:spPr>
      </p:pic>
      <p:grpSp>
        <p:nvGrpSpPr>
          <p:cNvPr id="507" name="Groupe"/>
          <p:cNvGrpSpPr/>
          <p:nvPr/>
        </p:nvGrpSpPr>
        <p:grpSpPr>
          <a:xfrm>
            <a:off x="-65570" y="-4329"/>
            <a:ext cx="24515140" cy="1683492"/>
            <a:chOff x="0" y="0"/>
            <a:chExt cx="24515138" cy="1683491"/>
          </a:xfrm>
        </p:grpSpPr>
        <p:sp>
          <p:nvSpPr>
            <p:cNvPr id="500"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501"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502"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503" name="4. Servir Ensemble"/>
            <p:cNvSpPr/>
            <p:nvPr/>
          </p:nvSpPr>
          <p:spPr>
            <a:xfrm>
              <a:off x="10501061" y="0"/>
              <a:ext cx="3513022" cy="1683492"/>
            </a:xfrm>
            <a:prstGeom prst="rect">
              <a:avLst/>
            </a:prstGeom>
            <a:solidFill>
              <a:srgbClr val="FF5C3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504"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505"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506"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250"/>
                                  </p:stCondLst>
                                  <p:childTnLst>
                                    <p:set>
                                      <p:cBhvr>
                                        <p:cTn id="6" dur="1" fill="hold">
                                          <p:stCondLst>
                                            <p:cond delay="0"/>
                                          </p:stCondLst>
                                        </p:cTn>
                                        <p:tgtEl>
                                          <p:spTgt spid="491"/>
                                        </p:tgtEl>
                                        <p:attrNameLst>
                                          <p:attrName>style.visibility</p:attrName>
                                        </p:attrNameLst>
                                      </p:cBhvr>
                                      <p:to>
                                        <p:strVal val="visible"/>
                                      </p:to>
                                    </p:set>
                                    <p:animEffect transition="in" filter="fade">
                                      <p:cBhvr>
                                        <p:cTn id="7" dur="1000"/>
                                        <p:tgtEl>
                                          <p:spTgt spid="491"/>
                                        </p:tgtEl>
                                      </p:cBhvr>
                                    </p:animEffect>
                                    <p:anim calcmode="lin" valueType="num">
                                      <p:cBhvr>
                                        <p:cTn id="8" dur="1000" fill="hold"/>
                                        <p:tgtEl>
                                          <p:spTgt spid="491"/>
                                        </p:tgtEl>
                                        <p:attrNameLst>
                                          <p:attrName>ppt_x</p:attrName>
                                        </p:attrNameLst>
                                      </p:cBhvr>
                                      <p:tavLst>
                                        <p:tav tm="0">
                                          <p:val>
                                            <p:strVal val="#ppt_x"/>
                                          </p:val>
                                        </p:tav>
                                        <p:tav tm="100000">
                                          <p:val>
                                            <p:strVal val="#ppt_x"/>
                                          </p:val>
                                        </p:tav>
                                      </p:tavLst>
                                    </p:anim>
                                    <p:anim calcmode="lin" valueType="num">
                                      <p:cBhvr>
                                        <p:cTn id="9" dur="1000" fill="hold"/>
                                        <p:tgtEl>
                                          <p:spTgt spid="49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496"/>
                                        </p:tgtEl>
                                        <p:attrNameLst>
                                          <p:attrName>style.visibility</p:attrName>
                                        </p:attrNameLst>
                                      </p:cBhvr>
                                      <p:to>
                                        <p:strVal val="visible"/>
                                      </p:to>
                                    </p:set>
                                    <p:animEffect transition="in" filter="fade">
                                      <p:cBhvr>
                                        <p:cTn id="12" dur="1000"/>
                                        <p:tgtEl>
                                          <p:spTgt spid="496"/>
                                        </p:tgtEl>
                                      </p:cBhvr>
                                    </p:animEffect>
                                    <p:anim calcmode="lin" valueType="num">
                                      <p:cBhvr>
                                        <p:cTn id="13" dur="1000" fill="hold"/>
                                        <p:tgtEl>
                                          <p:spTgt spid="496"/>
                                        </p:tgtEl>
                                        <p:attrNameLst>
                                          <p:attrName>ppt_x</p:attrName>
                                        </p:attrNameLst>
                                      </p:cBhvr>
                                      <p:tavLst>
                                        <p:tav tm="0">
                                          <p:val>
                                            <p:strVal val="#ppt_x"/>
                                          </p:val>
                                        </p:tav>
                                        <p:tav tm="100000">
                                          <p:val>
                                            <p:strVal val="#ppt_x"/>
                                          </p:val>
                                        </p:tav>
                                      </p:tavLst>
                                    </p:anim>
                                    <p:anim calcmode="lin" valueType="num">
                                      <p:cBhvr>
                                        <p:cTn id="14" dur="1000" fill="hold"/>
                                        <p:tgtEl>
                                          <p:spTgt spid="49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250"/>
                                  </p:stCondLst>
                                  <p:childTnLst>
                                    <p:set>
                                      <p:cBhvr>
                                        <p:cTn id="16" dur="1" fill="hold">
                                          <p:stCondLst>
                                            <p:cond delay="0"/>
                                          </p:stCondLst>
                                        </p:cTn>
                                        <p:tgtEl>
                                          <p:spTgt spid="495"/>
                                        </p:tgtEl>
                                        <p:attrNameLst>
                                          <p:attrName>style.visibility</p:attrName>
                                        </p:attrNameLst>
                                      </p:cBhvr>
                                      <p:to>
                                        <p:strVal val="visible"/>
                                      </p:to>
                                    </p:set>
                                    <p:animEffect transition="in" filter="fade">
                                      <p:cBhvr>
                                        <p:cTn id="17" dur="1000"/>
                                        <p:tgtEl>
                                          <p:spTgt spid="495"/>
                                        </p:tgtEl>
                                      </p:cBhvr>
                                    </p:animEffect>
                                    <p:anim calcmode="lin" valueType="num">
                                      <p:cBhvr>
                                        <p:cTn id="18" dur="1000" fill="hold"/>
                                        <p:tgtEl>
                                          <p:spTgt spid="495"/>
                                        </p:tgtEl>
                                        <p:attrNameLst>
                                          <p:attrName>ppt_x</p:attrName>
                                        </p:attrNameLst>
                                      </p:cBhvr>
                                      <p:tavLst>
                                        <p:tav tm="0">
                                          <p:val>
                                            <p:strVal val="#ppt_x"/>
                                          </p:val>
                                        </p:tav>
                                        <p:tav tm="100000">
                                          <p:val>
                                            <p:strVal val="#ppt_x"/>
                                          </p:val>
                                        </p:tav>
                                      </p:tavLst>
                                    </p:anim>
                                    <p:anim calcmode="lin" valueType="num">
                                      <p:cBhvr>
                                        <p:cTn id="19" dur="1000" fill="hold"/>
                                        <p:tgtEl>
                                          <p:spTgt spid="49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250"/>
                                  </p:stCondLst>
                                  <p:childTnLst>
                                    <p:set>
                                      <p:cBhvr>
                                        <p:cTn id="21" dur="1" fill="hold">
                                          <p:stCondLst>
                                            <p:cond delay="0"/>
                                          </p:stCondLst>
                                        </p:cTn>
                                        <p:tgtEl>
                                          <p:spTgt spid="494"/>
                                        </p:tgtEl>
                                        <p:attrNameLst>
                                          <p:attrName>style.visibility</p:attrName>
                                        </p:attrNameLst>
                                      </p:cBhvr>
                                      <p:to>
                                        <p:strVal val="visible"/>
                                      </p:to>
                                    </p:set>
                                    <p:animEffect transition="in" filter="fade">
                                      <p:cBhvr>
                                        <p:cTn id="22" dur="1000"/>
                                        <p:tgtEl>
                                          <p:spTgt spid="494"/>
                                        </p:tgtEl>
                                      </p:cBhvr>
                                    </p:animEffect>
                                    <p:anim calcmode="lin" valueType="num">
                                      <p:cBhvr>
                                        <p:cTn id="23" dur="1000" fill="hold"/>
                                        <p:tgtEl>
                                          <p:spTgt spid="494"/>
                                        </p:tgtEl>
                                        <p:attrNameLst>
                                          <p:attrName>ppt_x</p:attrName>
                                        </p:attrNameLst>
                                      </p:cBhvr>
                                      <p:tavLst>
                                        <p:tav tm="0">
                                          <p:val>
                                            <p:strVal val="#ppt_x"/>
                                          </p:val>
                                        </p:tav>
                                        <p:tav tm="100000">
                                          <p:val>
                                            <p:strVal val="#ppt_x"/>
                                          </p:val>
                                        </p:tav>
                                      </p:tavLst>
                                    </p:anim>
                                    <p:anim calcmode="lin" valueType="num">
                                      <p:cBhvr>
                                        <p:cTn id="24" dur="1000" fill="hold"/>
                                        <p:tgtEl>
                                          <p:spTgt spid="494"/>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250"/>
                                  </p:stCondLst>
                                  <p:childTnLst>
                                    <p:set>
                                      <p:cBhvr>
                                        <p:cTn id="26" dur="1" fill="hold">
                                          <p:stCondLst>
                                            <p:cond delay="0"/>
                                          </p:stCondLst>
                                        </p:cTn>
                                        <p:tgtEl>
                                          <p:spTgt spid="497"/>
                                        </p:tgtEl>
                                        <p:attrNameLst>
                                          <p:attrName>style.visibility</p:attrName>
                                        </p:attrNameLst>
                                      </p:cBhvr>
                                      <p:to>
                                        <p:strVal val="visible"/>
                                      </p:to>
                                    </p:set>
                                    <p:animEffect transition="in" filter="fade">
                                      <p:cBhvr>
                                        <p:cTn id="27" dur="1000"/>
                                        <p:tgtEl>
                                          <p:spTgt spid="497"/>
                                        </p:tgtEl>
                                      </p:cBhvr>
                                    </p:animEffect>
                                    <p:anim calcmode="lin" valueType="num">
                                      <p:cBhvr>
                                        <p:cTn id="28" dur="1000" fill="hold"/>
                                        <p:tgtEl>
                                          <p:spTgt spid="497"/>
                                        </p:tgtEl>
                                        <p:attrNameLst>
                                          <p:attrName>ppt_x</p:attrName>
                                        </p:attrNameLst>
                                      </p:cBhvr>
                                      <p:tavLst>
                                        <p:tav tm="0">
                                          <p:val>
                                            <p:strVal val="#ppt_x"/>
                                          </p:val>
                                        </p:tav>
                                        <p:tav tm="100000">
                                          <p:val>
                                            <p:strVal val="#ppt_x"/>
                                          </p:val>
                                        </p:tav>
                                      </p:tavLst>
                                    </p:anim>
                                    <p:anim calcmode="lin" valueType="num">
                                      <p:cBhvr>
                                        <p:cTn id="29" dur="1000" fill="hold"/>
                                        <p:tgtEl>
                                          <p:spTgt spid="49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250"/>
                                  </p:stCondLst>
                                  <p:childTnLst>
                                    <p:set>
                                      <p:cBhvr>
                                        <p:cTn id="31" dur="1" fill="hold">
                                          <p:stCondLst>
                                            <p:cond delay="0"/>
                                          </p:stCondLst>
                                        </p:cTn>
                                        <p:tgtEl>
                                          <p:spTgt spid="498"/>
                                        </p:tgtEl>
                                        <p:attrNameLst>
                                          <p:attrName>style.visibility</p:attrName>
                                        </p:attrNameLst>
                                      </p:cBhvr>
                                      <p:to>
                                        <p:strVal val="visible"/>
                                      </p:to>
                                    </p:set>
                                    <p:animEffect transition="in" filter="fade">
                                      <p:cBhvr>
                                        <p:cTn id="32" dur="1000"/>
                                        <p:tgtEl>
                                          <p:spTgt spid="498"/>
                                        </p:tgtEl>
                                      </p:cBhvr>
                                    </p:animEffect>
                                    <p:anim calcmode="lin" valueType="num">
                                      <p:cBhvr>
                                        <p:cTn id="33" dur="1000" fill="hold"/>
                                        <p:tgtEl>
                                          <p:spTgt spid="498"/>
                                        </p:tgtEl>
                                        <p:attrNameLst>
                                          <p:attrName>ppt_x</p:attrName>
                                        </p:attrNameLst>
                                      </p:cBhvr>
                                      <p:tavLst>
                                        <p:tav tm="0">
                                          <p:val>
                                            <p:strVal val="#ppt_x"/>
                                          </p:val>
                                        </p:tav>
                                        <p:tav tm="100000">
                                          <p:val>
                                            <p:strVal val="#ppt_x"/>
                                          </p:val>
                                        </p:tav>
                                      </p:tavLst>
                                    </p:anim>
                                    <p:anim calcmode="lin" valueType="num">
                                      <p:cBhvr>
                                        <p:cTn id="34" dur="1000" fill="hold"/>
                                        <p:tgtEl>
                                          <p:spTgt spid="4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Capture d’écran 2020-11-02 à 10.56.49.png" descr="Capture d’écran 2020-11-02 à 10.56.49.png"/>
          <p:cNvPicPr>
            <a:picLocks noChangeAspect="1"/>
          </p:cNvPicPr>
          <p:nvPr/>
        </p:nvPicPr>
        <p:blipFill>
          <a:blip r:embed="rId2"/>
          <a:stretch>
            <a:fillRect/>
          </a:stretch>
        </p:blipFill>
        <p:spPr>
          <a:xfrm>
            <a:off x="-4700025" y="1618"/>
            <a:ext cx="20559052" cy="13270699"/>
          </a:xfrm>
          <a:prstGeom prst="rect">
            <a:avLst/>
          </a:prstGeom>
          <a:ln w="12700">
            <a:miter lim="400000"/>
          </a:ln>
        </p:spPr>
      </p:pic>
      <p:sp>
        <p:nvSpPr>
          <p:cNvPr id="196" name="Figure"/>
          <p:cNvSpPr/>
          <p:nvPr/>
        </p:nvSpPr>
        <p:spPr>
          <a:xfrm>
            <a:off x="8002971" y="-8022"/>
            <a:ext cx="16797848" cy="13732044"/>
          </a:xfrm>
          <a:custGeom>
            <a:avLst/>
            <a:gdLst/>
            <a:ahLst/>
            <a:cxnLst>
              <a:cxn ang="0">
                <a:pos x="wd2" y="hd2"/>
              </a:cxn>
              <a:cxn ang="5400000">
                <a:pos x="wd2" y="hd2"/>
              </a:cxn>
              <a:cxn ang="10800000">
                <a:pos x="wd2" y="hd2"/>
              </a:cxn>
              <a:cxn ang="16200000">
                <a:pos x="wd2" y="hd2"/>
              </a:cxn>
            </a:cxnLst>
            <a:rect l="0" t="0" r="r" b="b"/>
            <a:pathLst>
              <a:path w="21600" h="21600" extrusionOk="0">
                <a:moveTo>
                  <a:pt x="3067" y="0"/>
                </a:moveTo>
                <a:lnTo>
                  <a:pt x="9923" y="15"/>
                </a:lnTo>
                <a:lnTo>
                  <a:pt x="9925" y="0"/>
                </a:lnTo>
                <a:lnTo>
                  <a:pt x="21600" y="25"/>
                </a:lnTo>
                <a:lnTo>
                  <a:pt x="21600" y="21600"/>
                </a:lnTo>
                <a:lnTo>
                  <a:pt x="0" y="21600"/>
                </a:lnTo>
                <a:close/>
              </a:path>
            </a:pathLst>
          </a:custGeom>
          <a:solidFill>
            <a:srgbClr val="0D2240"/>
          </a:solidFill>
          <a:ln w="12700">
            <a:miter lim="400000"/>
          </a:ln>
        </p:spPr>
        <p:txBody>
          <a:bodyPr tIns="91439" bIns="91439" anchor="ctr"/>
          <a:lstStyle/>
          <a:p>
            <a:pPr defTabSz="1828800">
              <a:defRPr sz="3600">
                <a:solidFill>
                  <a:srgbClr val="FFFFFF">
                    <a:alpha val="44000"/>
                  </a:srgbClr>
                </a:solidFill>
                <a:latin typeface="Calibri"/>
                <a:ea typeface="Calibri"/>
                <a:cs typeface="Calibri"/>
                <a:sym typeface="Calibri"/>
              </a:defRPr>
            </a:pPr>
            <a:endParaRPr/>
          </a:p>
        </p:txBody>
      </p:sp>
      <p:sp>
        <p:nvSpPr>
          <p:cNvPr id="197" name="Conférence « Lions Clubs International »…"/>
          <p:cNvSpPr txBox="1"/>
          <p:nvPr/>
        </p:nvSpPr>
        <p:spPr>
          <a:xfrm>
            <a:off x="660877" y="2436528"/>
            <a:ext cx="2925719" cy="19307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p>
            <a:pPr algn="l" defTabSz="1828800">
              <a:lnSpc>
                <a:spcPct val="90000"/>
              </a:lnSpc>
              <a:defRPr sz="3200" b="1">
                <a:solidFill>
                  <a:srgbClr val="EBB700"/>
                </a:solidFill>
              </a:defRPr>
            </a:pPr>
            <a:r>
              <a:t>Conférence « Lions Clubs International »</a:t>
            </a:r>
          </a:p>
          <a:p>
            <a:pPr algn="l" defTabSz="1828800">
              <a:lnSpc>
                <a:spcPct val="90000"/>
              </a:lnSpc>
              <a:defRPr sz="3200" b="1">
                <a:solidFill>
                  <a:srgbClr val="EBB700"/>
                </a:solidFill>
              </a:defRPr>
            </a:pPr>
            <a:r>
              <a:t>2020-21</a:t>
            </a:r>
          </a:p>
        </p:txBody>
      </p:sp>
      <p:sp>
        <p:nvSpPr>
          <p:cNvPr id="198" name="- aux nouveaux membres Lions,…"/>
          <p:cNvSpPr txBox="1"/>
          <p:nvPr/>
        </p:nvSpPr>
        <p:spPr>
          <a:xfrm>
            <a:off x="10218864" y="5115415"/>
            <a:ext cx="17567837" cy="50639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p>
            <a:pPr algn="l" defTabSz="1828800">
              <a:spcBef>
                <a:spcPts val="800"/>
              </a:spcBef>
              <a:defRPr sz="3600">
                <a:solidFill>
                  <a:srgbClr val="FFFFFF"/>
                </a:solidFill>
                <a:latin typeface="Arial"/>
                <a:ea typeface="Arial"/>
                <a:cs typeface="Arial"/>
                <a:sym typeface="Arial"/>
              </a:defRPr>
            </a:pPr>
            <a:r>
              <a:rPr dirty="0"/>
              <a:t>- aux nouveaux membres Lions, </a:t>
            </a:r>
            <a:r>
              <a:rPr lang="fr-FR" sz="5400" u="sng" dirty="0"/>
              <a:t>mais aussi</a:t>
            </a:r>
            <a:endParaRPr sz="5400" u="sng" dirty="0"/>
          </a:p>
          <a:p>
            <a:pPr algn="l" defTabSz="1828800">
              <a:spcBef>
                <a:spcPts val="800"/>
              </a:spcBef>
              <a:defRPr sz="3600">
                <a:solidFill>
                  <a:srgbClr val="FFFFFF"/>
                </a:solidFill>
                <a:latin typeface="Arial"/>
                <a:ea typeface="Arial"/>
                <a:cs typeface="Arial"/>
                <a:sym typeface="Arial"/>
              </a:defRPr>
            </a:pPr>
            <a:r>
              <a:rPr dirty="0"/>
              <a:t>- à </a:t>
            </a:r>
            <a:r>
              <a:rPr dirty="0" err="1"/>
              <a:t>tous</a:t>
            </a:r>
            <a:r>
              <a:rPr dirty="0"/>
              <a:t> les Lions qui </a:t>
            </a:r>
            <a:r>
              <a:rPr dirty="0" err="1"/>
              <a:t>souhaitent</a:t>
            </a:r>
            <a:r>
              <a:rPr dirty="0"/>
              <a:t> </a:t>
            </a:r>
            <a:r>
              <a:rPr dirty="0" err="1"/>
              <a:t>actualiser</a:t>
            </a:r>
            <a:r>
              <a:rPr dirty="0"/>
              <a:t> </a:t>
            </a:r>
            <a:r>
              <a:rPr dirty="0" err="1"/>
              <a:t>leurs</a:t>
            </a:r>
            <a:r>
              <a:rPr dirty="0"/>
              <a:t> </a:t>
            </a:r>
            <a:r>
              <a:rPr dirty="0" err="1"/>
              <a:t>connaissances</a:t>
            </a:r>
            <a:r>
              <a:rPr dirty="0"/>
              <a:t>, </a:t>
            </a:r>
          </a:p>
          <a:p>
            <a:pPr algn="l" defTabSz="1828800">
              <a:spcBef>
                <a:spcPts val="800"/>
              </a:spcBef>
              <a:defRPr sz="3600">
                <a:solidFill>
                  <a:srgbClr val="FFFFFF"/>
                </a:solidFill>
                <a:latin typeface="Arial"/>
                <a:ea typeface="Arial"/>
                <a:cs typeface="Arial"/>
                <a:sym typeface="Arial"/>
              </a:defRPr>
            </a:pPr>
            <a:r>
              <a:rPr dirty="0"/>
              <a:t>- à </a:t>
            </a:r>
            <a:r>
              <a:rPr dirty="0" err="1"/>
              <a:t>tous</a:t>
            </a:r>
            <a:r>
              <a:rPr dirty="0"/>
              <a:t> </a:t>
            </a:r>
            <a:r>
              <a:rPr dirty="0" err="1"/>
              <a:t>ceux</a:t>
            </a:r>
            <a:r>
              <a:rPr dirty="0"/>
              <a:t> qui </a:t>
            </a:r>
            <a:r>
              <a:rPr dirty="0" err="1"/>
              <a:t>s’intéressent</a:t>
            </a:r>
            <a:r>
              <a:rPr dirty="0"/>
              <a:t> au Lions Clubs International, </a:t>
            </a:r>
          </a:p>
          <a:p>
            <a:pPr algn="l" defTabSz="1828800">
              <a:spcBef>
                <a:spcPts val="800"/>
              </a:spcBef>
              <a:defRPr sz="3600">
                <a:solidFill>
                  <a:srgbClr val="FFFFFF"/>
                </a:solidFill>
                <a:latin typeface="Arial"/>
                <a:ea typeface="Arial"/>
                <a:cs typeface="Arial"/>
                <a:sym typeface="Arial"/>
              </a:defRPr>
            </a:pPr>
            <a:r>
              <a:rPr dirty="0"/>
              <a:t>- à </a:t>
            </a:r>
            <a:r>
              <a:rPr dirty="0" err="1"/>
              <a:t>tous</a:t>
            </a:r>
            <a:r>
              <a:rPr dirty="0"/>
              <a:t> </a:t>
            </a:r>
            <a:r>
              <a:rPr dirty="0" err="1"/>
              <a:t>ceux</a:t>
            </a:r>
            <a:r>
              <a:rPr dirty="0"/>
              <a:t> qui </a:t>
            </a:r>
            <a:r>
              <a:rPr dirty="0" err="1"/>
              <a:t>envisagent</a:t>
            </a:r>
            <a:r>
              <a:rPr dirty="0"/>
              <a:t> de nous </a:t>
            </a:r>
            <a:r>
              <a:rPr dirty="0" err="1"/>
              <a:t>rejoindre</a:t>
            </a:r>
            <a:r>
              <a:rPr dirty="0"/>
              <a:t>. </a:t>
            </a:r>
          </a:p>
          <a:p>
            <a:pPr algn="l" defTabSz="1828800">
              <a:spcBef>
                <a:spcPts val="800"/>
              </a:spcBef>
              <a:defRPr sz="3600">
                <a:solidFill>
                  <a:srgbClr val="FFFFFF"/>
                </a:solidFill>
                <a:latin typeface="Arial"/>
                <a:ea typeface="Arial"/>
                <a:cs typeface="Arial"/>
                <a:sym typeface="Arial"/>
              </a:defRPr>
            </a:pPr>
            <a:endParaRPr dirty="0"/>
          </a:p>
          <a:p>
            <a:pPr defTabSz="2438336">
              <a:lnSpc>
                <a:spcPct val="90000"/>
              </a:lnSpc>
              <a:spcBef>
                <a:spcPts val="4500"/>
              </a:spcBef>
              <a:defRPr sz="6100">
                <a:solidFill>
                  <a:srgbClr val="FFFFFF"/>
                </a:solidFill>
              </a:defRPr>
            </a:pPr>
            <a:r>
              <a:rPr dirty="0" err="1"/>
              <a:t>Bienvenue</a:t>
            </a:r>
            <a:r>
              <a:rPr dirty="0"/>
              <a:t> à </a:t>
            </a:r>
            <a:r>
              <a:rPr dirty="0" err="1"/>
              <a:t>toutes</a:t>
            </a:r>
            <a:r>
              <a:rPr dirty="0"/>
              <a:t> et </a:t>
            </a:r>
            <a:r>
              <a:rPr dirty="0" err="1"/>
              <a:t>tous</a:t>
            </a:r>
            <a:r>
              <a:rPr dirty="0"/>
              <a:t>…</a:t>
            </a:r>
          </a:p>
        </p:txBody>
      </p:sp>
      <p:sp>
        <p:nvSpPr>
          <p:cNvPr id="199" name="Numéro de diapositive"/>
          <p:cNvSpPr txBox="1">
            <a:spLocks noGrp="1"/>
          </p:cNvSpPr>
          <p:nvPr>
            <p:ph type="sldNum" sz="quarter" idx="4294967295"/>
          </p:nvPr>
        </p:nvSpPr>
        <p:spPr>
          <a:xfrm>
            <a:off x="23074311" y="12798220"/>
            <a:ext cx="336844" cy="4699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575" tIns="28575" rIns="28575" bIns="28575"/>
          <a:lstStyle>
            <a:lvl1pPr defTabSz="584200">
              <a:defRPr sz="1400"/>
            </a:lvl1pPr>
          </a:lstStyle>
          <a:p>
            <a:fld id="{86CB4B4D-7CA3-9044-876B-883B54F8677D}" type="slidenum">
              <a:t>2</a:t>
            </a:fld>
            <a:endParaRPr/>
          </a:p>
        </p:txBody>
      </p:sp>
      <p:grpSp>
        <p:nvGrpSpPr>
          <p:cNvPr id="202" name="Groupe"/>
          <p:cNvGrpSpPr/>
          <p:nvPr/>
        </p:nvGrpSpPr>
        <p:grpSpPr>
          <a:xfrm>
            <a:off x="14127162" y="10511958"/>
            <a:ext cx="5852161" cy="707815"/>
            <a:chOff x="0" y="1692"/>
            <a:chExt cx="5852160" cy="707814"/>
          </a:xfrm>
        </p:grpSpPr>
        <p:sp>
          <p:nvSpPr>
            <p:cNvPr id="200" name="Rectangle"/>
            <p:cNvSpPr/>
            <p:nvPr/>
          </p:nvSpPr>
          <p:spPr>
            <a:xfrm>
              <a:off x="0" y="294374"/>
              <a:ext cx="5852161" cy="122453"/>
            </a:xfrm>
            <a:prstGeom prst="rect">
              <a:avLst/>
            </a:prstGeom>
            <a:solidFill>
              <a:srgbClr val="EBB700"/>
            </a:solidFill>
            <a:ln w="12700" cap="flat">
              <a:noFill/>
              <a:miter lim="400000"/>
            </a:ln>
            <a:effectLst/>
          </p:spPr>
          <p:txBody>
            <a:bodyPr wrap="square" lIns="91439" tIns="91439" rIns="91439" bIns="91439" numCol="1" anchor="ctr">
              <a:noAutofit/>
            </a:bodyPr>
            <a:lstStyle/>
            <a:p>
              <a:pPr defTabSz="1828800">
                <a:defRPr sz="3600">
                  <a:solidFill>
                    <a:srgbClr val="FFFFFF"/>
                  </a:solidFill>
                  <a:latin typeface="Calibri"/>
                  <a:ea typeface="Calibri"/>
                  <a:cs typeface="Calibri"/>
                  <a:sym typeface="Calibri"/>
                </a:defRPr>
              </a:pPr>
              <a:endParaRPr/>
            </a:p>
          </p:txBody>
        </p:sp>
        <p:sp>
          <p:nvSpPr>
            <p:cNvPr id="201" name="Texte"/>
            <p:cNvSpPr txBox="1"/>
            <p:nvPr/>
          </p:nvSpPr>
          <p:spPr>
            <a:xfrm>
              <a:off x="94684" y="1692"/>
              <a:ext cx="5662793" cy="7078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4686" tIns="94686" rIns="94686" bIns="94686" numCol="1" anchor="ctr">
              <a:spAutoFit/>
            </a:bodyPr>
            <a:lstStyle>
              <a:lvl1pPr defTabSz="1828800">
                <a:defRPr sz="3600">
                  <a:solidFill>
                    <a:srgbClr val="FFFFFF"/>
                  </a:solidFill>
                  <a:latin typeface="Arial"/>
                  <a:ea typeface="Arial"/>
                  <a:cs typeface="Arial"/>
                  <a:sym typeface="Arial"/>
                </a:defRPr>
              </a:lvl1pPr>
            </a:lstStyle>
            <a:p>
              <a:r>
                <a:t> </a:t>
              </a:r>
            </a:p>
          </p:txBody>
        </p:sp>
      </p:grpSp>
      <p:sp>
        <p:nvSpPr>
          <p:cNvPr id="203" name="Cette présentation s’adresse…."/>
          <p:cNvSpPr txBox="1"/>
          <p:nvPr/>
        </p:nvSpPr>
        <p:spPr>
          <a:xfrm>
            <a:off x="11199481" y="2021138"/>
            <a:ext cx="16564931" cy="1156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l" defTabSz="1828800">
              <a:lnSpc>
                <a:spcPct val="90000"/>
              </a:lnSpc>
              <a:defRPr sz="6400" b="1">
                <a:solidFill>
                  <a:srgbClr val="FFFFFF"/>
                </a:solidFill>
              </a:defRPr>
            </a:lvl1pPr>
          </a:lstStyle>
          <a:p>
            <a:r>
              <a:t>Cette présentation s’adresse….</a:t>
            </a:r>
          </a:p>
        </p:txBody>
      </p:sp>
      <p:pic>
        <p:nvPicPr>
          <p:cNvPr id="204" name="image15.png" descr="image15.png"/>
          <p:cNvPicPr>
            <a:picLocks noChangeAspect="1"/>
          </p:cNvPicPr>
          <p:nvPr/>
        </p:nvPicPr>
        <p:blipFill>
          <a:blip r:embed="rId3"/>
          <a:stretch>
            <a:fillRect/>
          </a:stretch>
        </p:blipFill>
        <p:spPr>
          <a:xfrm>
            <a:off x="9922885" y="11889350"/>
            <a:ext cx="1482217" cy="1404399"/>
          </a:xfrm>
          <a:prstGeom prst="rect">
            <a:avLst/>
          </a:prstGeom>
          <a:ln w="12700">
            <a:miter lim="400000"/>
          </a:ln>
        </p:spPr>
      </p:pic>
      <p:grpSp>
        <p:nvGrpSpPr>
          <p:cNvPr id="212" name="Groupe"/>
          <p:cNvGrpSpPr/>
          <p:nvPr/>
        </p:nvGrpSpPr>
        <p:grpSpPr>
          <a:xfrm>
            <a:off x="-65570" y="-4329"/>
            <a:ext cx="24515140" cy="471798"/>
            <a:chOff x="0" y="0"/>
            <a:chExt cx="24515138" cy="471796"/>
          </a:xfrm>
        </p:grpSpPr>
        <p:sp>
          <p:nvSpPr>
            <p:cNvPr id="205" name="Rectangle"/>
            <p:cNvSpPr/>
            <p:nvPr/>
          </p:nvSpPr>
          <p:spPr>
            <a:xfrm>
              <a:off x="0" y="0"/>
              <a:ext cx="3513022" cy="436465"/>
            </a:xfrm>
            <a:prstGeom prst="rect">
              <a:avLst/>
            </a:prstGeom>
            <a:solidFill>
              <a:srgbClr val="00338D"/>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06" name="Rectangle"/>
            <p:cNvSpPr/>
            <p:nvPr/>
          </p:nvSpPr>
          <p:spPr>
            <a:xfrm>
              <a:off x="3500353" y="0"/>
              <a:ext cx="3513022" cy="436465"/>
            </a:xfrm>
            <a:prstGeom prst="rect">
              <a:avLst/>
            </a:prstGeom>
            <a:solidFill>
              <a:srgbClr val="00AC69"/>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07" name="Rectangle"/>
            <p:cNvSpPr/>
            <p:nvPr/>
          </p:nvSpPr>
          <p:spPr>
            <a:xfrm>
              <a:off x="7000707" y="0"/>
              <a:ext cx="3513022" cy="436465"/>
            </a:xfrm>
            <a:prstGeom prst="rect">
              <a:avLst/>
            </a:prstGeom>
            <a:solidFill>
              <a:srgbClr val="407CCA"/>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08" name="Rectangle"/>
            <p:cNvSpPr/>
            <p:nvPr/>
          </p:nvSpPr>
          <p:spPr>
            <a:xfrm>
              <a:off x="10501061" y="0"/>
              <a:ext cx="3513022" cy="471797"/>
            </a:xfrm>
            <a:prstGeom prst="rect">
              <a:avLst/>
            </a:prstGeom>
            <a:solidFill>
              <a:srgbClr val="FF5C35"/>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09"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10"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11"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grpSp>
        <p:nvGrpSpPr>
          <p:cNvPr id="220" name="Groupe"/>
          <p:cNvGrpSpPr/>
          <p:nvPr/>
        </p:nvGrpSpPr>
        <p:grpSpPr>
          <a:xfrm>
            <a:off x="-65570" y="-4329"/>
            <a:ext cx="24515140" cy="1233833"/>
            <a:chOff x="0" y="0"/>
            <a:chExt cx="24515138" cy="1233832"/>
          </a:xfrm>
        </p:grpSpPr>
        <p:sp>
          <p:nvSpPr>
            <p:cNvPr id="213" name="1. Accueil  Bienvenue"/>
            <p:cNvSpPr/>
            <p:nvPr/>
          </p:nvSpPr>
          <p:spPr>
            <a:xfrm>
              <a:off x="0" y="0"/>
              <a:ext cx="3513022" cy="1233833"/>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214" name="Rectangle"/>
            <p:cNvSpPr/>
            <p:nvPr/>
          </p:nvSpPr>
          <p:spPr>
            <a:xfrm>
              <a:off x="3500353" y="0"/>
              <a:ext cx="3513022" cy="436465"/>
            </a:xfrm>
            <a:prstGeom prst="rect">
              <a:avLst/>
            </a:prstGeom>
            <a:solidFill>
              <a:srgbClr val="00AC69"/>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15" name="Rectangle"/>
            <p:cNvSpPr/>
            <p:nvPr/>
          </p:nvSpPr>
          <p:spPr>
            <a:xfrm>
              <a:off x="7000707" y="0"/>
              <a:ext cx="3513022" cy="436465"/>
            </a:xfrm>
            <a:prstGeom prst="rect">
              <a:avLst/>
            </a:prstGeom>
            <a:solidFill>
              <a:srgbClr val="407CCA"/>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16" name="Rectangle"/>
            <p:cNvSpPr/>
            <p:nvPr/>
          </p:nvSpPr>
          <p:spPr>
            <a:xfrm>
              <a:off x="10501061" y="0"/>
              <a:ext cx="3513022" cy="436465"/>
            </a:xfrm>
            <a:prstGeom prst="rect">
              <a:avLst/>
            </a:prstGeom>
            <a:solidFill>
              <a:srgbClr val="FF5C35"/>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17"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18"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19"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98"/>
                                        </p:tgtEl>
                                        <p:attrNameLst>
                                          <p:attrName>style.visibility</p:attrName>
                                        </p:attrNameLst>
                                      </p:cBhvr>
                                      <p:to>
                                        <p:strVal val="visible"/>
                                      </p:to>
                                    </p:set>
                                    <p:anim calcmode="lin" valueType="num">
                                      <p:cBhvr>
                                        <p:cTn id="7" dur="1500" fill="hold"/>
                                        <p:tgtEl>
                                          <p:spTgt spid="198"/>
                                        </p:tgtEl>
                                        <p:attrNameLst>
                                          <p:attrName>ppt_w</p:attrName>
                                        </p:attrNameLst>
                                      </p:cBhvr>
                                      <p:tavLst>
                                        <p:tav tm="0">
                                          <p:val>
                                            <p:fltVal val="0"/>
                                          </p:val>
                                        </p:tav>
                                        <p:tav tm="100000">
                                          <p:val>
                                            <p:strVal val="#ppt_w"/>
                                          </p:val>
                                        </p:tav>
                                      </p:tavLst>
                                    </p:anim>
                                    <p:anim calcmode="lin" valueType="num">
                                      <p:cBhvr>
                                        <p:cTn id="8" dur="1500" fill="hold"/>
                                        <p:tgtEl>
                                          <p:spTgt spid="198"/>
                                        </p:tgtEl>
                                        <p:attrNameLst>
                                          <p:attrName>ppt_h</p:attrName>
                                        </p:attrNameLst>
                                      </p:cBhvr>
                                      <p:tavLst>
                                        <p:tav tm="0">
                                          <p:val>
                                            <p:fltVal val="0"/>
                                          </p:val>
                                        </p:tav>
                                        <p:tav tm="100000">
                                          <p:val>
                                            <p:strVal val="#ppt_h"/>
                                          </p:val>
                                        </p:tav>
                                      </p:tavLst>
                                    </p:anim>
                                    <p:anim calcmode="lin" valueType="num">
                                      <p:cBhvr>
                                        <p:cTn id="9" dur="1500" fill="hold"/>
                                        <p:tgtEl>
                                          <p:spTgt spid="198"/>
                                        </p:tgtEl>
                                        <p:attrNameLst>
                                          <p:attrName>style.rotation</p:attrName>
                                        </p:attrNameLst>
                                      </p:cBhvr>
                                      <p:tavLst>
                                        <p:tav tm="0">
                                          <p:val>
                                            <p:fltVal val="90"/>
                                          </p:val>
                                        </p:tav>
                                        <p:tav tm="100000">
                                          <p:val>
                                            <p:fltVal val="0"/>
                                          </p:val>
                                        </p:tav>
                                      </p:tavLst>
                                    </p:anim>
                                    <p:animEffect transition="in" filter="fade">
                                      <p:cBhvr>
                                        <p:cTn id="10" dur="1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Background - Solid"/>
          <p:cNvSpPr/>
          <p:nvPr/>
        </p:nvSpPr>
        <p:spPr>
          <a:xfrm>
            <a:off x="0" y="12700"/>
            <a:ext cx="24384000" cy="13716000"/>
          </a:xfrm>
          <a:prstGeom prst="rect">
            <a:avLst/>
          </a:prstGeom>
          <a:solidFill>
            <a:srgbClr val="17375D"/>
          </a:solidFill>
          <a:ln w="12700">
            <a:miter lim="400000"/>
          </a:ln>
        </p:spPr>
        <p:txBody>
          <a:bodyPr tIns="91439" bIns="91439" anchor="ctr"/>
          <a:lstStyle/>
          <a:p>
            <a:pPr defTabSz="1828800">
              <a:defRPr sz="3600">
                <a:solidFill>
                  <a:srgbClr val="FFFFFF">
                    <a:alpha val="44000"/>
                  </a:srgbClr>
                </a:solidFill>
                <a:latin typeface="Calibri"/>
                <a:ea typeface="Calibri"/>
                <a:cs typeface="Calibri"/>
                <a:sym typeface="Calibri"/>
              </a:defRPr>
            </a:pPr>
            <a:endParaRPr/>
          </a:p>
        </p:txBody>
      </p:sp>
      <p:sp>
        <p:nvSpPr>
          <p:cNvPr id="512" name="Headline"/>
          <p:cNvSpPr txBox="1"/>
          <p:nvPr/>
        </p:nvSpPr>
        <p:spPr>
          <a:xfrm>
            <a:off x="4363271" y="2636366"/>
            <a:ext cx="15657458" cy="64793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p>
            <a:pPr defTabSz="1828800">
              <a:spcBef>
                <a:spcPts val="1900"/>
              </a:spcBef>
              <a:defRPr sz="8000" b="1">
                <a:solidFill>
                  <a:srgbClr val="FFFFFF"/>
                </a:solidFill>
                <a:latin typeface="Arial"/>
                <a:ea typeface="Arial"/>
                <a:cs typeface="Arial"/>
                <a:sym typeface="Arial"/>
              </a:defRPr>
            </a:pPr>
            <a:endParaRPr/>
          </a:p>
          <a:p>
            <a:pPr defTabSz="1828800">
              <a:spcBef>
                <a:spcPts val="1900"/>
              </a:spcBef>
              <a:defRPr sz="8000" b="1">
                <a:solidFill>
                  <a:srgbClr val="FFFFFF"/>
                </a:solidFill>
                <a:latin typeface="Arial"/>
                <a:ea typeface="Arial"/>
                <a:cs typeface="Arial"/>
                <a:sym typeface="Arial"/>
              </a:defRPr>
            </a:pPr>
            <a:r>
              <a:t>Avez-vous des exemples d’actions réalisées par les clubs ? </a:t>
            </a:r>
          </a:p>
        </p:txBody>
      </p:sp>
      <p:sp>
        <p:nvSpPr>
          <p:cNvPr id="513" name="Yellow Bar"/>
          <p:cNvSpPr/>
          <p:nvPr/>
        </p:nvSpPr>
        <p:spPr>
          <a:xfrm>
            <a:off x="10444375" y="8757518"/>
            <a:ext cx="2900519" cy="145521"/>
          </a:xfrm>
          <a:prstGeom prst="rect">
            <a:avLst/>
          </a:prstGeom>
          <a:solidFill>
            <a:srgbClr val="EBB700"/>
          </a:solidFill>
          <a:ln w="12700">
            <a:miter lim="400000"/>
          </a:ln>
        </p:spPr>
        <p:txBody>
          <a:bodyPr tIns="91439" bIns="91439" anchor="ctr"/>
          <a:lstStyle/>
          <a:p>
            <a:pPr defTabSz="1828800">
              <a:defRPr sz="3600">
                <a:solidFill>
                  <a:srgbClr val="FFFFFF"/>
                </a:solidFill>
                <a:latin typeface="Arial"/>
                <a:ea typeface="Arial"/>
                <a:cs typeface="Arial"/>
                <a:sym typeface="Arial"/>
              </a:defRPr>
            </a:pPr>
            <a:endParaRPr/>
          </a:p>
        </p:txBody>
      </p:sp>
      <p:sp>
        <p:nvSpPr>
          <p:cNvPr id="514" name="Page Number - White"/>
          <p:cNvSpPr txBox="1">
            <a:spLocks noGrp="1"/>
          </p:cNvSpPr>
          <p:nvPr>
            <p:ph type="sldNum" sz="quarter" idx="4294967295"/>
          </p:nvPr>
        </p:nvSpPr>
        <p:spPr>
          <a:xfrm>
            <a:off x="23074314" y="12801451"/>
            <a:ext cx="478106" cy="46667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9" tIns="91439" rIns="91439" bIns="91439"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20</a:t>
            </a:fld>
            <a:endParaRPr/>
          </a:p>
        </p:txBody>
      </p:sp>
      <p:pic>
        <p:nvPicPr>
          <p:cNvPr id="515" name="Picture 6" descr="Picture 6"/>
          <p:cNvPicPr>
            <a:picLocks noChangeAspect="1"/>
          </p:cNvPicPr>
          <p:nvPr/>
        </p:nvPicPr>
        <p:blipFill>
          <a:blip r:embed="rId2"/>
          <a:stretch>
            <a:fillRect/>
          </a:stretch>
        </p:blipFill>
        <p:spPr>
          <a:xfrm>
            <a:off x="546775" y="12229834"/>
            <a:ext cx="5511796" cy="927219"/>
          </a:xfrm>
          <a:prstGeom prst="rect">
            <a:avLst/>
          </a:prstGeom>
          <a:ln w="12700">
            <a:miter lim="400000"/>
          </a:ln>
        </p:spPr>
      </p:pic>
      <p:grpSp>
        <p:nvGrpSpPr>
          <p:cNvPr id="523" name="Groupe"/>
          <p:cNvGrpSpPr/>
          <p:nvPr/>
        </p:nvGrpSpPr>
        <p:grpSpPr>
          <a:xfrm>
            <a:off x="-65570" y="-4329"/>
            <a:ext cx="24515140" cy="1683492"/>
            <a:chOff x="0" y="0"/>
            <a:chExt cx="24515138" cy="1683491"/>
          </a:xfrm>
        </p:grpSpPr>
        <p:sp>
          <p:nvSpPr>
            <p:cNvPr id="516"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517"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518"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519" name="4. Servir Ensemble"/>
            <p:cNvSpPr/>
            <p:nvPr/>
          </p:nvSpPr>
          <p:spPr>
            <a:xfrm>
              <a:off x="10501061" y="0"/>
              <a:ext cx="3513022" cy="1683492"/>
            </a:xfrm>
            <a:prstGeom prst="rect">
              <a:avLst/>
            </a:prstGeom>
            <a:solidFill>
              <a:srgbClr val="FF5C3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520"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521"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522"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pic>
        <p:nvPicPr>
          <p:cNvPr id="525" name="Capture d’écran 2020-12-08 à 19.27.20.png" descr="Capture d’écran 2020-12-08 à 19.27.20.png"/>
          <p:cNvPicPr>
            <a:picLocks noChangeAspect="1"/>
          </p:cNvPicPr>
          <p:nvPr/>
        </p:nvPicPr>
        <p:blipFill>
          <a:blip r:embed="rId2"/>
          <a:stretch>
            <a:fillRect/>
          </a:stretch>
        </p:blipFill>
        <p:spPr>
          <a:xfrm>
            <a:off x="-10256762" y="-4712797"/>
            <a:ext cx="22588272" cy="19172277"/>
          </a:xfrm>
          <a:prstGeom prst="rect">
            <a:avLst/>
          </a:prstGeom>
          <a:ln w="12700">
            <a:miter lim="400000"/>
          </a:ln>
        </p:spPr>
      </p:pic>
      <p:sp>
        <p:nvSpPr>
          <p:cNvPr id="526" name="Titre 1"/>
          <p:cNvSpPr txBox="1">
            <a:spLocks noGrp="1"/>
          </p:cNvSpPr>
          <p:nvPr>
            <p:ph type="title" idx="4294967295"/>
          </p:nvPr>
        </p:nvSpPr>
        <p:spPr>
          <a:xfrm>
            <a:off x="11033199" y="1185275"/>
            <a:ext cx="8098599" cy="2823073"/>
          </a:xfrm>
          <a:prstGeom prst="rect">
            <a:avLst/>
          </a:prstGeom>
        </p:spPr>
        <p:txBody>
          <a:bodyPr lIns="121919" tIns="121919" rIns="121919" bIns="121919" anchor="ctr"/>
          <a:lstStyle/>
          <a:p>
            <a:pPr algn="ctr" defTabSz="2438400">
              <a:lnSpc>
                <a:spcPct val="100000"/>
              </a:lnSpc>
              <a:defRPr sz="9600" b="0" spc="0">
                <a:solidFill>
                  <a:srgbClr val="FFFFFF"/>
                </a:solidFill>
                <a:latin typeface="Lubalin Book for IBM"/>
                <a:ea typeface="Lubalin Book for IBM"/>
                <a:cs typeface="Lubalin Book for IBM"/>
                <a:sym typeface="Lubalin Book for IBM"/>
              </a:defRPr>
            </a:pPr>
            <a:r>
              <a:t>Vue</a:t>
            </a:r>
            <a:r>
              <a:rPr sz="10600"/>
              <a:t> </a:t>
            </a:r>
          </a:p>
        </p:txBody>
      </p:sp>
      <p:pic>
        <p:nvPicPr>
          <p:cNvPr id="527" name="Picture 27" descr="Picture 27"/>
          <p:cNvPicPr>
            <a:picLocks noChangeAspect="1"/>
          </p:cNvPicPr>
          <p:nvPr/>
        </p:nvPicPr>
        <p:blipFill>
          <a:blip r:embed="rId3"/>
          <a:stretch>
            <a:fillRect/>
          </a:stretch>
        </p:blipFill>
        <p:spPr>
          <a:xfrm>
            <a:off x="22777346" y="12370426"/>
            <a:ext cx="879326" cy="830476"/>
          </a:xfrm>
          <a:prstGeom prst="rect">
            <a:avLst/>
          </a:prstGeom>
          <a:ln w="12700">
            <a:miter lim="400000"/>
          </a:ln>
        </p:spPr>
      </p:pic>
      <p:sp>
        <p:nvSpPr>
          <p:cNvPr id="528" name="Contrôle gratuit de la vue  TESTS de VISION…"/>
          <p:cNvSpPr/>
          <p:nvPr/>
        </p:nvSpPr>
        <p:spPr>
          <a:xfrm>
            <a:off x="15538566" y="8729391"/>
            <a:ext cx="14135995" cy="8112545"/>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Contrôle gratuit de la vue  TESTS de VISION</a:t>
            </a:r>
            <a:br/>
            <a:endParaRPr/>
          </a:p>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Organisation des activités pour les déficients visuels  : matchs de foot, sorties en tandems, sortie SKI… </a:t>
            </a:r>
            <a:br/>
            <a:endParaRPr/>
          </a:p>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Dépistage de pathologies oculaires (cataracte, DMLA, glaucome, rétinopathie diabétique, amblyopie chez l'enfant) </a:t>
            </a:r>
            <a:br/>
            <a:endParaRPr/>
          </a:p>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Organisation nationale de la JOURNEE de la Vue le deuxième jeudi d'octobre de chaque année </a:t>
            </a:r>
            <a:br/>
            <a:endParaRPr/>
          </a:p>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Soutien matériel aux déficients visuels</a:t>
            </a:r>
          </a:p>
        </p:txBody>
      </p:sp>
      <p:sp>
        <p:nvSpPr>
          <p:cNvPr id="529" name="Les exemples d’actions  de service"/>
          <p:cNvSpPr txBox="1"/>
          <p:nvPr/>
        </p:nvSpPr>
        <p:spPr>
          <a:xfrm>
            <a:off x="18555050" y="790984"/>
            <a:ext cx="4980738"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a:solidFill>
                  <a:srgbClr val="FFFFFF"/>
                </a:solidFill>
              </a:rPr>
              <a:t>Les</a:t>
            </a:r>
            <a:r>
              <a:t> </a:t>
            </a:r>
            <a:r>
              <a:rPr>
                <a:solidFill>
                  <a:srgbClr val="FFFFFF"/>
                </a:solidFill>
              </a:rPr>
              <a:t>exemples d’actions</a:t>
            </a:r>
            <a:r>
              <a:t> </a:t>
            </a:r>
            <a:r>
              <a:rPr>
                <a:solidFill>
                  <a:srgbClr val="FFFFFF"/>
                </a:solidFill>
              </a:rPr>
              <a:t> de service </a:t>
            </a:r>
          </a:p>
        </p:txBody>
      </p:sp>
      <p:sp>
        <p:nvSpPr>
          <p:cNvPr id="530" name="Figure"/>
          <p:cNvSpPr/>
          <p:nvPr/>
        </p:nvSpPr>
        <p:spPr>
          <a:xfrm>
            <a:off x="8643953" y="-46612"/>
            <a:ext cx="16830431" cy="14303828"/>
          </a:xfrm>
          <a:custGeom>
            <a:avLst/>
            <a:gdLst/>
            <a:ahLst/>
            <a:cxnLst>
              <a:cxn ang="0">
                <a:pos x="wd2" y="hd2"/>
              </a:cxn>
              <a:cxn ang="5400000">
                <a:pos x="wd2" y="hd2"/>
              </a:cxn>
              <a:cxn ang="10800000">
                <a:pos x="wd2" y="hd2"/>
              </a:cxn>
              <a:cxn ang="16200000">
                <a:pos x="wd2" y="hd2"/>
              </a:cxn>
            </a:cxnLst>
            <a:rect l="0" t="0" r="r" b="b"/>
            <a:pathLst>
              <a:path w="21600" h="21600" extrusionOk="0">
                <a:moveTo>
                  <a:pt x="4283" y="41"/>
                </a:moveTo>
                <a:lnTo>
                  <a:pt x="21600" y="0"/>
                </a:lnTo>
                <a:lnTo>
                  <a:pt x="21600" y="21600"/>
                </a:lnTo>
                <a:lnTo>
                  <a:pt x="0" y="21533"/>
                </a:lnTo>
                <a:lnTo>
                  <a:pt x="4283" y="41"/>
                </a:lnTo>
                <a:close/>
              </a:path>
            </a:pathLst>
          </a:custGeom>
          <a:solidFill>
            <a:srgbClr val="00266B"/>
          </a:solidFill>
          <a:ln w="12700">
            <a:miter lim="400000"/>
          </a:ln>
        </p:spPr>
        <p:txBody>
          <a:bodyPr lIns="50800" tIns="50800" rIns="50800" bIns="50800" anchor="ctr"/>
          <a:lstStyle/>
          <a:p>
            <a:pPr defTabSz="825500">
              <a:defRPr sz="3200">
                <a:solidFill>
                  <a:srgbClr val="00266B"/>
                </a:solidFill>
                <a:latin typeface="Helvetica Neue Medium"/>
                <a:ea typeface="Helvetica Neue Medium"/>
                <a:cs typeface="Helvetica Neue Medium"/>
                <a:sym typeface="Helvetica Neue Medium"/>
              </a:defRPr>
            </a:pPr>
            <a:endParaRPr/>
          </a:p>
        </p:txBody>
      </p:sp>
      <p:pic>
        <p:nvPicPr>
          <p:cNvPr id="531" name="Image 10" descr="Image 10"/>
          <p:cNvPicPr>
            <a:picLocks noChangeAspect="1"/>
          </p:cNvPicPr>
          <p:nvPr/>
        </p:nvPicPr>
        <p:blipFill>
          <a:blip r:embed="rId4"/>
          <a:stretch>
            <a:fillRect/>
          </a:stretch>
        </p:blipFill>
        <p:spPr>
          <a:xfrm>
            <a:off x="15228879" y="1851095"/>
            <a:ext cx="2218328" cy="2218328"/>
          </a:xfrm>
          <a:prstGeom prst="rect">
            <a:avLst/>
          </a:prstGeom>
          <a:ln w="12700">
            <a:miter lim="400000"/>
          </a:ln>
        </p:spPr>
      </p:pic>
      <p:sp>
        <p:nvSpPr>
          <p:cNvPr id="532" name="Titre 1"/>
          <p:cNvSpPr txBox="1"/>
          <p:nvPr/>
        </p:nvSpPr>
        <p:spPr>
          <a:xfrm>
            <a:off x="15225120" y="1548723"/>
            <a:ext cx="8098599" cy="28230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chor="ctr">
            <a:normAutofit/>
          </a:bodyPr>
          <a:lstStyle/>
          <a:p>
            <a:pPr defTabSz="2438400">
              <a:defRPr sz="9600">
                <a:solidFill>
                  <a:srgbClr val="FFFFFF"/>
                </a:solidFill>
                <a:latin typeface="Lubalin Book for IBM"/>
                <a:ea typeface="Lubalin Book for IBM"/>
                <a:cs typeface="Lubalin Book for IBM"/>
                <a:sym typeface="Lubalin Book for IBM"/>
              </a:defRPr>
            </a:pPr>
            <a:r>
              <a:t>Vue</a:t>
            </a:r>
            <a:r>
              <a:rPr sz="10600"/>
              <a:t> </a:t>
            </a:r>
          </a:p>
        </p:txBody>
      </p:sp>
      <p:sp>
        <p:nvSpPr>
          <p:cNvPr id="533" name="Contrôles gratuits de la vision.…"/>
          <p:cNvSpPr/>
          <p:nvPr/>
        </p:nvSpPr>
        <p:spPr>
          <a:xfrm>
            <a:off x="190628" y="8542038"/>
            <a:ext cx="3236505" cy="4236758"/>
          </a:xfrm>
          <a:prstGeom prst="rect">
            <a:avLst/>
          </a:prstGeom>
          <a:solidFill>
            <a:srgbClr val="FF5C3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r>
              <a:t>Contrôles gratuits de la vision. </a:t>
            </a:r>
          </a:p>
          <a:p>
            <a:pPr defTabSz="825500">
              <a:defRPr sz="3200">
                <a:solidFill>
                  <a:srgbClr val="FFFFFF"/>
                </a:solidFill>
                <a:latin typeface="Helvetica Neue Medium"/>
                <a:ea typeface="Helvetica Neue Medium"/>
                <a:cs typeface="Helvetica Neue Medium"/>
                <a:sym typeface="Helvetica Neue Medium"/>
              </a:defRPr>
            </a:pPr>
            <a:r>
              <a:t>Dépistages de pathologies oculaires</a:t>
            </a:r>
          </a:p>
        </p:txBody>
      </p:sp>
      <p:sp>
        <p:nvSpPr>
          <p:cNvPr id="534" name="Activités pour les déficients visuels : foot, tandem, ski…"/>
          <p:cNvSpPr/>
          <p:nvPr/>
        </p:nvSpPr>
        <p:spPr>
          <a:xfrm>
            <a:off x="4113814" y="8542038"/>
            <a:ext cx="3478816" cy="4236758"/>
          </a:xfrm>
          <a:prstGeom prst="rect">
            <a:avLst/>
          </a:prstGeom>
          <a:solidFill>
            <a:srgbClr val="00AC6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Activités pour les déficients visuels : foot, tandem, ski…</a:t>
            </a:r>
          </a:p>
        </p:txBody>
      </p:sp>
      <p:sp>
        <p:nvSpPr>
          <p:cNvPr id="535" name="Action internationale SIGHT FIRST"/>
          <p:cNvSpPr/>
          <p:nvPr/>
        </p:nvSpPr>
        <p:spPr>
          <a:xfrm>
            <a:off x="8279311" y="8533633"/>
            <a:ext cx="3034541" cy="4253567"/>
          </a:xfrm>
          <a:prstGeom prst="rect">
            <a:avLst/>
          </a:prstGeom>
          <a:solidFill>
            <a:srgbClr val="EBB7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Action internationale SIGHT FIRST</a:t>
            </a:r>
          </a:p>
        </p:txBody>
      </p:sp>
      <p:sp>
        <p:nvSpPr>
          <p:cNvPr id="536" name="Organisation nationale de la journée de la vue"/>
          <p:cNvSpPr/>
          <p:nvPr/>
        </p:nvSpPr>
        <p:spPr>
          <a:xfrm>
            <a:off x="12303540" y="8528803"/>
            <a:ext cx="2840757" cy="4263228"/>
          </a:xfrm>
          <a:prstGeom prst="rect">
            <a:avLst/>
          </a:prstGeom>
          <a:solidFill>
            <a:srgbClr val="DB201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Organisation nationale de la journée de la vue</a:t>
            </a:r>
          </a:p>
        </p:txBody>
      </p:sp>
      <p:sp>
        <p:nvSpPr>
          <p:cNvPr id="537" name="Soutien matériel aux déficients visuels"/>
          <p:cNvSpPr/>
          <p:nvPr/>
        </p:nvSpPr>
        <p:spPr>
          <a:xfrm>
            <a:off x="15911413" y="8528803"/>
            <a:ext cx="2840756" cy="4263228"/>
          </a:xfrm>
          <a:prstGeom prst="rect">
            <a:avLst/>
          </a:prstGeom>
          <a:solidFill>
            <a:srgbClr val="407CC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Soutien matériel aux déficients visuels </a:t>
            </a:r>
          </a:p>
        </p:txBody>
      </p:sp>
      <p:sp>
        <p:nvSpPr>
          <p:cNvPr id="538" name="Conférences sur les thématiques de la vue"/>
          <p:cNvSpPr/>
          <p:nvPr/>
        </p:nvSpPr>
        <p:spPr>
          <a:xfrm>
            <a:off x="19651220" y="8538705"/>
            <a:ext cx="2788398" cy="4243424"/>
          </a:xfrm>
          <a:prstGeom prst="rect">
            <a:avLst/>
          </a:prstGeom>
          <a:solidFill>
            <a:srgbClr val="CFCDCE"/>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Conférences sur les thématiques de la vue </a:t>
            </a:r>
          </a:p>
        </p:txBody>
      </p:sp>
      <p:pic>
        <p:nvPicPr>
          <p:cNvPr id="539" name="Picture 6" descr="Picture 6"/>
          <p:cNvPicPr>
            <a:picLocks noChangeAspect="1"/>
          </p:cNvPicPr>
          <p:nvPr/>
        </p:nvPicPr>
        <p:blipFill>
          <a:blip r:embed="rId5"/>
          <a:stretch>
            <a:fillRect/>
          </a:stretch>
        </p:blipFill>
        <p:spPr>
          <a:xfrm>
            <a:off x="19921717" y="12977240"/>
            <a:ext cx="3959205" cy="666036"/>
          </a:xfrm>
          <a:prstGeom prst="rect">
            <a:avLst/>
          </a:prstGeom>
          <a:ln w="12700">
            <a:miter lim="400000"/>
          </a:ln>
        </p:spPr>
      </p:pic>
      <p:sp>
        <p:nvSpPr>
          <p:cNvPr id="540" name="https://www.lions103est.org/wp-content/uploads/2019/02/Nous-avons-sauvé-plus-de-30-millions-de-personnes-de-la-cécité-v2.mp4"/>
          <p:cNvSpPr txBox="1"/>
          <p:nvPr/>
        </p:nvSpPr>
        <p:spPr>
          <a:xfrm>
            <a:off x="665835" y="6330289"/>
            <a:ext cx="23052330" cy="10554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200" u="sng">
                <a:hlinkClick r:id="rId6"/>
              </a:defRPr>
            </a:lvl1pPr>
          </a:lstStyle>
          <a:p>
            <a:pPr>
              <a:defRPr u="none"/>
            </a:pPr>
            <a:r>
              <a:rPr u="sng">
                <a:hlinkClick r:id="rId6"/>
              </a:rPr>
              <a:t>https://www.lions103est.org/wp-content/uploads/2019/02/Nous-avons-sauvé-plus-de-30-millions-de-personnes-de-la-cécité-v2.mp4</a:t>
            </a:r>
          </a:p>
        </p:txBody>
      </p:sp>
      <p:grpSp>
        <p:nvGrpSpPr>
          <p:cNvPr id="548" name="Groupe"/>
          <p:cNvGrpSpPr/>
          <p:nvPr/>
        </p:nvGrpSpPr>
        <p:grpSpPr>
          <a:xfrm>
            <a:off x="-65570" y="-4329"/>
            <a:ext cx="24515140" cy="1683492"/>
            <a:chOff x="0" y="0"/>
            <a:chExt cx="24515138" cy="1683491"/>
          </a:xfrm>
        </p:grpSpPr>
        <p:sp>
          <p:nvSpPr>
            <p:cNvPr id="541"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542"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543"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544" name="4. Servir Ensemble"/>
            <p:cNvSpPr/>
            <p:nvPr/>
          </p:nvSpPr>
          <p:spPr>
            <a:xfrm>
              <a:off x="10501061" y="0"/>
              <a:ext cx="3513022" cy="1683492"/>
            </a:xfrm>
            <a:prstGeom prst="rect">
              <a:avLst/>
            </a:prstGeom>
            <a:solidFill>
              <a:srgbClr val="FF5C3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545"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546"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547"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33"/>
                                        </p:tgtEl>
                                        <p:attrNameLst>
                                          <p:attrName>style.visibility</p:attrName>
                                        </p:attrNameLst>
                                      </p:cBhvr>
                                      <p:to>
                                        <p:strVal val="visible"/>
                                      </p:to>
                                    </p:set>
                                    <p:anim calcmode="lin" valueType="num">
                                      <p:cBhvr>
                                        <p:cTn id="7" dur="1250" fill="hold"/>
                                        <p:tgtEl>
                                          <p:spTgt spid="533"/>
                                        </p:tgtEl>
                                        <p:attrNameLst>
                                          <p:attrName>ppt_w</p:attrName>
                                        </p:attrNameLst>
                                      </p:cBhvr>
                                      <p:tavLst>
                                        <p:tav tm="0">
                                          <p:val>
                                            <p:fltVal val="0"/>
                                          </p:val>
                                        </p:tav>
                                        <p:tav tm="100000">
                                          <p:val>
                                            <p:strVal val="#ppt_w"/>
                                          </p:val>
                                        </p:tav>
                                      </p:tavLst>
                                    </p:anim>
                                    <p:anim calcmode="lin" valueType="num">
                                      <p:cBhvr>
                                        <p:cTn id="8" dur="1250" fill="hold"/>
                                        <p:tgtEl>
                                          <p:spTgt spid="533"/>
                                        </p:tgtEl>
                                        <p:attrNameLst>
                                          <p:attrName>ppt_h</p:attrName>
                                        </p:attrNameLst>
                                      </p:cBhvr>
                                      <p:tavLst>
                                        <p:tav tm="0">
                                          <p:val>
                                            <p:fltVal val="0"/>
                                          </p:val>
                                        </p:tav>
                                        <p:tav tm="100000">
                                          <p:val>
                                            <p:strVal val="#ppt_h"/>
                                          </p:val>
                                        </p:tav>
                                      </p:tavLst>
                                    </p:anim>
                                    <p:anim calcmode="lin" valueType="num">
                                      <p:cBhvr>
                                        <p:cTn id="9" dur="1250" fill="hold"/>
                                        <p:tgtEl>
                                          <p:spTgt spid="533"/>
                                        </p:tgtEl>
                                        <p:attrNameLst>
                                          <p:attrName>style.rotation</p:attrName>
                                        </p:attrNameLst>
                                      </p:cBhvr>
                                      <p:tavLst>
                                        <p:tav tm="0">
                                          <p:val>
                                            <p:fltVal val="90"/>
                                          </p:val>
                                        </p:tav>
                                        <p:tav tm="100000">
                                          <p:val>
                                            <p:fltVal val="0"/>
                                          </p:val>
                                        </p:tav>
                                      </p:tavLst>
                                    </p:anim>
                                    <p:animEffect transition="in" filter="fade">
                                      <p:cBhvr>
                                        <p:cTn id="10" dur="1250"/>
                                        <p:tgtEl>
                                          <p:spTgt spid="533"/>
                                        </p:tgtEl>
                                      </p:cBhvr>
                                    </p:animEffect>
                                  </p:childTnLst>
                                </p:cTn>
                              </p:par>
                            </p:childTnLst>
                          </p:cTn>
                        </p:par>
                        <p:par>
                          <p:cTn id="11" fill="hold">
                            <p:stCondLst>
                              <p:cond delay="1250"/>
                            </p:stCondLst>
                            <p:childTnLst>
                              <p:par>
                                <p:cTn id="12" presetID="31" presetClass="entr" presetSubtype="0" fill="hold" grpId="0" nodeType="afterEffect">
                                  <p:stCondLst>
                                    <p:cond delay="0"/>
                                  </p:stCondLst>
                                  <p:childTnLst>
                                    <p:set>
                                      <p:cBhvr>
                                        <p:cTn id="13" dur="1" fill="hold">
                                          <p:stCondLst>
                                            <p:cond delay="0"/>
                                          </p:stCondLst>
                                        </p:cTn>
                                        <p:tgtEl>
                                          <p:spTgt spid="534"/>
                                        </p:tgtEl>
                                        <p:attrNameLst>
                                          <p:attrName>style.visibility</p:attrName>
                                        </p:attrNameLst>
                                      </p:cBhvr>
                                      <p:to>
                                        <p:strVal val="visible"/>
                                      </p:to>
                                    </p:set>
                                    <p:anim calcmode="lin" valueType="num">
                                      <p:cBhvr>
                                        <p:cTn id="14" dur="1250" fill="hold"/>
                                        <p:tgtEl>
                                          <p:spTgt spid="534"/>
                                        </p:tgtEl>
                                        <p:attrNameLst>
                                          <p:attrName>ppt_w</p:attrName>
                                        </p:attrNameLst>
                                      </p:cBhvr>
                                      <p:tavLst>
                                        <p:tav tm="0">
                                          <p:val>
                                            <p:fltVal val="0"/>
                                          </p:val>
                                        </p:tav>
                                        <p:tav tm="100000">
                                          <p:val>
                                            <p:strVal val="#ppt_w"/>
                                          </p:val>
                                        </p:tav>
                                      </p:tavLst>
                                    </p:anim>
                                    <p:anim calcmode="lin" valueType="num">
                                      <p:cBhvr>
                                        <p:cTn id="15" dur="1250" fill="hold"/>
                                        <p:tgtEl>
                                          <p:spTgt spid="534"/>
                                        </p:tgtEl>
                                        <p:attrNameLst>
                                          <p:attrName>ppt_h</p:attrName>
                                        </p:attrNameLst>
                                      </p:cBhvr>
                                      <p:tavLst>
                                        <p:tav tm="0">
                                          <p:val>
                                            <p:fltVal val="0"/>
                                          </p:val>
                                        </p:tav>
                                        <p:tav tm="100000">
                                          <p:val>
                                            <p:strVal val="#ppt_h"/>
                                          </p:val>
                                        </p:tav>
                                      </p:tavLst>
                                    </p:anim>
                                    <p:anim calcmode="lin" valueType="num">
                                      <p:cBhvr>
                                        <p:cTn id="16" dur="1250" fill="hold"/>
                                        <p:tgtEl>
                                          <p:spTgt spid="534"/>
                                        </p:tgtEl>
                                        <p:attrNameLst>
                                          <p:attrName>style.rotation</p:attrName>
                                        </p:attrNameLst>
                                      </p:cBhvr>
                                      <p:tavLst>
                                        <p:tav tm="0">
                                          <p:val>
                                            <p:fltVal val="90"/>
                                          </p:val>
                                        </p:tav>
                                        <p:tav tm="100000">
                                          <p:val>
                                            <p:fltVal val="0"/>
                                          </p:val>
                                        </p:tav>
                                      </p:tavLst>
                                    </p:anim>
                                    <p:animEffect transition="in" filter="fade">
                                      <p:cBhvr>
                                        <p:cTn id="17" dur="1250"/>
                                        <p:tgtEl>
                                          <p:spTgt spid="534"/>
                                        </p:tgtEl>
                                      </p:cBhvr>
                                    </p:animEffect>
                                  </p:childTnLst>
                                </p:cTn>
                              </p:par>
                            </p:childTnLst>
                          </p:cTn>
                        </p:par>
                        <p:par>
                          <p:cTn id="18" fill="hold">
                            <p:stCondLst>
                              <p:cond delay="2500"/>
                            </p:stCondLst>
                            <p:childTnLst>
                              <p:par>
                                <p:cTn id="19" presetID="31" presetClass="entr" presetSubtype="0" fill="hold" grpId="0" nodeType="afterEffect">
                                  <p:stCondLst>
                                    <p:cond delay="0"/>
                                  </p:stCondLst>
                                  <p:childTnLst>
                                    <p:set>
                                      <p:cBhvr>
                                        <p:cTn id="20" dur="1" fill="hold">
                                          <p:stCondLst>
                                            <p:cond delay="0"/>
                                          </p:stCondLst>
                                        </p:cTn>
                                        <p:tgtEl>
                                          <p:spTgt spid="535"/>
                                        </p:tgtEl>
                                        <p:attrNameLst>
                                          <p:attrName>style.visibility</p:attrName>
                                        </p:attrNameLst>
                                      </p:cBhvr>
                                      <p:to>
                                        <p:strVal val="visible"/>
                                      </p:to>
                                    </p:set>
                                    <p:anim calcmode="lin" valueType="num">
                                      <p:cBhvr>
                                        <p:cTn id="21" dur="1250" fill="hold"/>
                                        <p:tgtEl>
                                          <p:spTgt spid="535"/>
                                        </p:tgtEl>
                                        <p:attrNameLst>
                                          <p:attrName>ppt_w</p:attrName>
                                        </p:attrNameLst>
                                      </p:cBhvr>
                                      <p:tavLst>
                                        <p:tav tm="0">
                                          <p:val>
                                            <p:fltVal val="0"/>
                                          </p:val>
                                        </p:tav>
                                        <p:tav tm="100000">
                                          <p:val>
                                            <p:strVal val="#ppt_w"/>
                                          </p:val>
                                        </p:tav>
                                      </p:tavLst>
                                    </p:anim>
                                    <p:anim calcmode="lin" valueType="num">
                                      <p:cBhvr>
                                        <p:cTn id="22" dur="1250" fill="hold"/>
                                        <p:tgtEl>
                                          <p:spTgt spid="535"/>
                                        </p:tgtEl>
                                        <p:attrNameLst>
                                          <p:attrName>ppt_h</p:attrName>
                                        </p:attrNameLst>
                                      </p:cBhvr>
                                      <p:tavLst>
                                        <p:tav tm="0">
                                          <p:val>
                                            <p:fltVal val="0"/>
                                          </p:val>
                                        </p:tav>
                                        <p:tav tm="100000">
                                          <p:val>
                                            <p:strVal val="#ppt_h"/>
                                          </p:val>
                                        </p:tav>
                                      </p:tavLst>
                                    </p:anim>
                                    <p:anim calcmode="lin" valueType="num">
                                      <p:cBhvr>
                                        <p:cTn id="23" dur="1250" fill="hold"/>
                                        <p:tgtEl>
                                          <p:spTgt spid="535"/>
                                        </p:tgtEl>
                                        <p:attrNameLst>
                                          <p:attrName>style.rotation</p:attrName>
                                        </p:attrNameLst>
                                      </p:cBhvr>
                                      <p:tavLst>
                                        <p:tav tm="0">
                                          <p:val>
                                            <p:fltVal val="90"/>
                                          </p:val>
                                        </p:tav>
                                        <p:tav tm="100000">
                                          <p:val>
                                            <p:fltVal val="0"/>
                                          </p:val>
                                        </p:tav>
                                      </p:tavLst>
                                    </p:anim>
                                    <p:animEffect transition="in" filter="fade">
                                      <p:cBhvr>
                                        <p:cTn id="24" dur="1250"/>
                                        <p:tgtEl>
                                          <p:spTgt spid="535"/>
                                        </p:tgtEl>
                                      </p:cBhvr>
                                    </p:animEffect>
                                  </p:childTnLst>
                                </p:cTn>
                              </p:par>
                            </p:childTnLst>
                          </p:cTn>
                        </p:par>
                        <p:par>
                          <p:cTn id="25" fill="hold">
                            <p:stCondLst>
                              <p:cond delay="3750"/>
                            </p:stCondLst>
                            <p:childTnLst>
                              <p:par>
                                <p:cTn id="26" presetID="31" presetClass="entr" presetSubtype="0" fill="hold" grpId="0" nodeType="afterEffect">
                                  <p:stCondLst>
                                    <p:cond delay="0"/>
                                  </p:stCondLst>
                                  <p:childTnLst>
                                    <p:set>
                                      <p:cBhvr>
                                        <p:cTn id="27" dur="1" fill="hold">
                                          <p:stCondLst>
                                            <p:cond delay="0"/>
                                          </p:stCondLst>
                                        </p:cTn>
                                        <p:tgtEl>
                                          <p:spTgt spid="536"/>
                                        </p:tgtEl>
                                        <p:attrNameLst>
                                          <p:attrName>style.visibility</p:attrName>
                                        </p:attrNameLst>
                                      </p:cBhvr>
                                      <p:to>
                                        <p:strVal val="visible"/>
                                      </p:to>
                                    </p:set>
                                    <p:anim calcmode="lin" valueType="num">
                                      <p:cBhvr>
                                        <p:cTn id="28" dur="1250" fill="hold"/>
                                        <p:tgtEl>
                                          <p:spTgt spid="536"/>
                                        </p:tgtEl>
                                        <p:attrNameLst>
                                          <p:attrName>ppt_w</p:attrName>
                                        </p:attrNameLst>
                                      </p:cBhvr>
                                      <p:tavLst>
                                        <p:tav tm="0">
                                          <p:val>
                                            <p:fltVal val="0"/>
                                          </p:val>
                                        </p:tav>
                                        <p:tav tm="100000">
                                          <p:val>
                                            <p:strVal val="#ppt_w"/>
                                          </p:val>
                                        </p:tav>
                                      </p:tavLst>
                                    </p:anim>
                                    <p:anim calcmode="lin" valueType="num">
                                      <p:cBhvr>
                                        <p:cTn id="29" dur="1250" fill="hold"/>
                                        <p:tgtEl>
                                          <p:spTgt spid="536"/>
                                        </p:tgtEl>
                                        <p:attrNameLst>
                                          <p:attrName>ppt_h</p:attrName>
                                        </p:attrNameLst>
                                      </p:cBhvr>
                                      <p:tavLst>
                                        <p:tav tm="0">
                                          <p:val>
                                            <p:fltVal val="0"/>
                                          </p:val>
                                        </p:tav>
                                        <p:tav tm="100000">
                                          <p:val>
                                            <p:strVal val="#ppt_h"/>
                                          </p:val>
                                        </p:tav>
                                      </p:tavLst>
                                    </p:anim>
                                    <p:anim calcmode="lin" valueType="num">
                                      <p:cBhvr>
                                        <p:cTn id="30" dur="1250" fill="hold"/>
                                        <p:tgtEl>
                                          <p:spTgt spid="536"/>
                                        </p:tgtEl>
                                        <p:attrNameLst>
                                          <p:attrName>style.rotation</p:attrName>
                                        </p:attrNameLst>
                                      </p:cBhvr>
                                      <p:tavLst>
                                        <p:tav tm="0">
                                          <p:val>
                                            <p:fltVal val="90"/>
                                          </p:val>
                                        </p:tav>
                                        <p:tav tm="100000">
                                          <p:val>
                                            <p:fltVal val="0"/>
                                          </p:val>
                                        </p:tav>
                                      </p:tavLst>
                                    </p:anim>
                                    <p:animEffect transition="in" filter="fade">
                                      <p:cBhvr>
                                        <p:cTn id="31" dur="1250"/>
                                        <p:tgtEl>
                                          <p:spTgt spid="536"/>
                                        </p:tgtEl>
                                      </p:cBhvr>
                                    </p:animEffect>
                                  </p:childTnLst>
                                </p:cTn>
                              </p:par>
                            </p:childTnLst>
                          </p:cTn>
                        </p:par>
                        <p:par>
                          <p:cTn id="32" fill="hold">
                            <p:stCondLst>
                              <p:cond delay="5000"/>
                            </p:stCondLst>
                            <p:childTnLst>
                              <p:par>
                                <p:cTn id="33" presetID="31" presetClass="entr" presetSubtype="0" fill="hold" grpId="0" nodeType="afterEffect">
                                  <p:stCondLst>
                                    <p:cond delay="0"/>
                                  </p:stCondLst>
                                  <p:childTnLst>
                                    <p:set>
                                      <p:cBhvr>
                                        <p:cTn id="34" dur="1" fill="hold">
                                          <p:stCondLst>
                                            <p:cond delay="0"/>
                                          </p:stCondLst>
                                        </p:cTn>
                                        <p:tgtEl>
                                          <p:spTgt spid="537"/>
                                        </p:tgtEl>
                                        <p:attrNameLst>
                                          <p:attrName>style.visibility</p:attrName>
                                        </p:attrNameLst>
                                      </p:cBhvr>
                                      <p:to>
                                        <p:strVal val="visible"/>
                                      </p:to>
                                    </p:set>
                                    <p:anim calcmode="lin" valueType="num">
                                      <p:cBhvr>
                                        <p:cTn id="35" dur="1250" fill="hold"/>
                                        <p:tgtEl>
                                          <p:spTgt spid="537"/>
                                        </p:tgtEl>
                                        <p:attrNameLst>
                                          <p:attrName>ppt_w</p:attrName>
                                        </p:attrNameLst>
                                      </p:cBhvr>
                                      <p:tavLst>
                                        <p:tav tm="0">
                                          <p:val>
                                            <p:fltVal val="0"/>
                                          </p:val>
                                        </p:tav>
                                        <p:tav tm="100000">
                                          <p:val>
                                            <p:strVal val="#ppt_w"/>
                                          </p:val>
                                        </p:tav>
                                      </p:tavLst>
                                    </p:anim>
                                    <p:anim calcmode="lin" valueType="num">
                                      <p:cBhvr>
                                        <p:cTn id="36" dur="1250" fill="hold"/>
                                        <p:tgtEl>
                                          <p:spTgt spid="537"/>
                                        </p:tgtEl>
                                        <p:attrNameLst>
                                          <p:attrName>ppt_h</p:attrName>
                                        </p:attrNameLst>
                                      </p:cBhvr>
                                      <p:tavLst>
                                        <p:tav tm="0">
                                          <p:val>
                                            <p:fltVal val="0"/>
                                          </p:val>
                                        </p:tav>
                                        <p:tav tm="100000">
                                          <p:val>
                                            <p:strVal val="#ppt_h"/>
                                          </p:val>
                                        </p:tav>
                                      </p:tavLst>
                                    </p:anim>
                                    <p:anim calcmode="lin" valueType="num">
                                      <p:cBhvr>
                                        <p:cTn id="37" dur="1250" fill="hold"/>
                                        <p:tgtEl>
                                          <p:spTgt spid="537"/>
                                        </p:tgtEl>
                                        <p:attrNameLst>
                                          <p:attrName>style.rotation</p:attrName>
                                        </p:attrNameLst>
                                      </p:cBhvr>
                                      <p:tavLst>
                                        <p:tav tm="0">
                                          <p:val>
                                            <p:fltVal val="90"/>
                                          </p:val>
                                        </p:tav>
                                        <p:tav tm="100000">
                                          <p:val>
                                            <p:fltVal val="0"/>
                                          </p:val>
                                        </p:tav>
                                      </p:tavLst>
                                    </p:anim>
                                    <p:animEffect transition="in" filter="fade">
                                      <p:cBhvr>
                                        <p:cTn id="38" dur="1250"/>
                                        <p:tgtEl>
                                          <p:spTgt spid="537"/>
                                        </p:tgtEl>
                                      </p:cBhvr>
                                    </p:animEffect>
                                  </p:childTnLst>
                                </p:cTn>
                              </p:par>
                            </p:childTnLst>
                          </p:cTn>
                        </p:par>
                        <p:par>
                          <p:cTn id="39" fill="hold">
                            <p:stCondLst>
                              <p:cond delay="6250"/>
                            </p:stCondLst>
                            <p:childTnLst>
                              <p:par>
                                <p:cTn id="40" presetID="31" presetClass="entr" presetSubtype="0" fill="hold" grpId="0" nodeType="afterEffect">
                                  <p:stCondLst>
                                    <p:cond delay="0"/>
                                  </p:stCondLst>
                                  <p:childTnLst>
                                    <p:set>
                                      <p:cBhvr>
                                        <p:cTn id="41" dur="1" fill="hold">
                                          <p:stCondLst>
                                            <p:cond delay="0"/>
                                          </p:stCondLst>
                                        </p:cTn>
                                        <p:tgtEl>
                                          <p:spTgt spid="538"/>
                                        </p:tgtEl>
                                        <p:attrNameLst>
                                          <p:attrName>style.visibility</p:attrName>
                                        </p:attrNameLst>
                                      </p:cBhvr>
                                      <p:to>
                                        <p:strVal val="visible"/>
                                      </p:to>
                                    </p:set>
                                    <p:anim calcmode="lin" valueType="num">
                                      <p:cBhvr>
                                        <p:cTn id="42" dur="1250" fill="hold"/>
                                        <p:tgtEl>
                                          <p:spTgt spid="538"/>
                                        </p:tgtEl>
                                        <p:attrNameLst>
                                          <p:attrName>ppt_w</p:attrName>
                                        </p:attrNameLst>
                                      </p:cBhvr>
                                      <p:tavLst>
                                        <p:tav tm="0">
                                          <p:val>
                                            <p:fltVal val="0"/>
                                          </p:val>
                                        </p:tav>
                                        <p:tav tm="100000">
                                          <p:val>
                                            <p:strVal val="#ppt_w"/>
                                          </p:val>
                                        </p:tav>
                                      </p:tavLst>
                                    </p:anim>
                                    <p:anim calcmode="lin" valueType="num">
                                      <p:cBhvr>
                                        <p:cTn id="43" dur="1250" fill="hold"/>
                                        <p:tgtEl>
                                          <p:spTgt spid="538"/>
                                        </p:tgtEl>
                                        <p:attrNameLst>
                                          <p:attrName>ppt_h</p:attrName>
                                        </p:attrNameLst>
                                      </p:cBhvr>
                                      <p:tavLst>
                                        <p:tav tm="0">
                                          <p:val>
                                            <p:fltVal val="0"/>
                                          </p:val>
                                        </p:tav>
                                        <p:tav tm="100000">
                                          <p:val>
                                            <p:strVal val="#ppt_h"/>
                                          </p:val>
                                        </p:tav>
                                      </p:tavLst>
                                    </p:anim>
                                    <p:anim calcmode="lin" valueType="num">
                                      <p:cBhvr>
                                        <p:cTn id="44" dur="1250" fill="hold"/>
                                        <p:tgtEl>
                                          <p:spTgt spid="538"/>
                                        </p:tgtEl>
                                        <p:attrNameLst>
                                          <p:attrName>style.rotation</p:attrName>
                                        </p:attrNameLst>
                                      </p:cBhvr>
                                      <p:tavLst>
                                        <p:tav tm="0">
                                          <p:val>
                                            <p:fltVal val="90"/>
                                          </p:val>
                                        </p:tav>
                                        <p:tav tm="100000">
                                          <p:val>
                                            <p:fltVal val="0"/>
                                          </p:val>
                                        </p:tav>
                                      </p:tavLst>
                                    </p:anim>
                                    <p:animEffect transition="in" filter="fade">
                                      <p:cBhvr>
                                        <p:cTn id="45" dur="1250"/>
                                        <p:tgtEl>
                                          <p:spTgt spid="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 grpId="0" animBg="1"/>
      <p:bldP spid="534" grpId="0" animBg="1"/>
      <p:bldP spid="535" grpId="0" animBg="1"/>
      <p:bldP spid="536" grpId="0" animBg="1"/>
      <p:bldP spid="537" grpId="0" animBg="1"/>
      <p:bldP spid="5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pic>
        <p:nvPicPr>
          <p:cNvPr id="550" name="baking-bread-close-up-730922.jpeg" descr="baking-bread-close-up-730922.jpeg"/>
          <p:cNvPicPr>
            <a:picLocks noChangeAspect="1"/>
          </p:cNvPicPr>
          <p:nvPr/>
        </p:nvPicPr>
        <p:blipFill>
          <a:blip r:embed="rId2"/>
          <a:stretch>
            <a:fillRect/>
          </a:stretch>
        </p:blipFill>
        <p:spPr>
          <a:xfrm>
            <a:off x="-264305" y="-114562"/>
            <a:ext cx="21054404" cy="13945124"/>
          </a:xfrm>
          <a:prstGeom prst="rect">
            <a:avLst/>
          </a:prstGeom>
          <a:ln w="12700">
            <a:miter lim="400000"/>
          </a:ln>
        </p:spPr>
      </p:pic>
      <p:sp>
        <p:nvSpPr>
          <p:cNvPr id="551" name="Titre 1"/>
          <p:cNvSpPr txBox="1">
            <a:spLocks noGrp="1"/>
          </p:cNvSpPr>
          <p:nvPr>
            <p:ph type="title" idx="4294967295"/>
          </p:nvPr>
        </p:nvSpPr>
        <p:spPr>
          <a:xfrm>
            <a:off x="11033199" y="1185275"/>
            <a:ext cx="8098599" cy="2823073"/>
          </a:xfrm>
          <a:prstGeom prst="rect">
            <a:avLst/>
          </a:prstGeom>
        </p:spPr>
        <p:txBody>
          <a:bodyPr lIns="121919" tIns="121919" rIns="121919" bIns="121919" anchor="ctr"/>
          <a:lstStyle/>
          <a:p>
            <a:pPr algn="ctr" defTabSz="2438400">
              <a:lnSpc>
                <a:spcPct val="100000"/>
              </a:lnSpc>
              <a:defRPr sz="9600" b="0" spc="0">
                <a:solidFill>
                  <a:srgbClr val="FFFFFF"/>
                </a:solidFill>
                <a:latin typeface="Lubalin Book for IBM"/>
                <a:ea typeface="Lubalin Book for IBM"/>
                <a:cs typeface="Lubalin Book for IBM"/>
                <a:sym typeface="Lubalin Book for IBM"/>
              </a:defRPr>
            </a:pPr>
            <a:r>
              <a:t>Vue</a:t>
            </a:r>
            <a:r>
              <a:rPr sz="10600"/>
              <a:t> </a:t>
            </a:r>
          </a:p>
        </p:txBody>
      </p:sp>
      <p:pic>
        <p:nvPicPr>
          <p:cNvPr id="552" name="Picture 27" descr="Picture 27"/>
          <p:cNvPicPr>
            <a:picLocks noChangeAspect="1"/>
          </p:cNvPicPr>
          <p:nvPr/>
        </p:nvPicPr>
        <p:blipFill>
          <a:blip r:embed="rId3"/>
          <a:stretch>
            <a:fillRect/>
          </a:stretch>
        </p:blipFill>
        <p:spPr>
          <a:xfrm>
            <a:off x="22777346" y="12370426"/>
            <a:ext cx="879326" cy="830476"/>
          </a:xfrm>
          <a:prstGeom prst="rect">
            <a:avLst/>
          </a:prstGeom>
          <a:ln w="12700">
            <a:miter lim="400000"/>
          </a:ln>
        </p:spPr>
      </p:pic>
      <p:sp>
        <p:nvSpPr>
          <p:cNvPr id="553" name="Contrôle gratuit de la vue  TESTS de VISION…"/>
          <p:cNvSpPr/>
          <p:nvPr/>
        </p:nvSpPr>
        <p:spPr>
          <a:xfrm>
            <a:off x="15538566" y="8729391"/>
            <a:ext cx="14135995" cy="8112545"/>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Contrôle gratuit de la vue  TESTS de VISION</a:t>
            </a:r>
            <a:br/>
            <a:endParaRPr/>
          </a:p>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Organisation des activités pour les déficients visuels  : matchs de foot, sorties en tandems, sortie SKI… </a:t>
            </a:r>
            <a:br/>
            <a:endParaRPr/>
          </a:p>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Dépistage de pathologies oculaires (cataracte, DMLA, glaucome, rétinopathie diabétique, amblyopie chez l'enfant) </a:t>
            </a:r>
            <a:br/>
            <a:endParaRPr/>
          </a:p>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Organisation nationale de la JOURNEE de la Vue le deuxième jeudi d'octobre de chaque année </a:t>
            </a:r>
            <a:br/>
            <a:endParaRPr/>
          </a:p>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Soutien matériel aux déficients visuels</a:t>
            </a:r>
          </a:p>
        </p:txBody>
      </p:sp>
      <p:sp>
        <p:nvSpPr>
          <p:cNvPr id="554" name="Les exemples d’actions  de service"/>
          <p:cNvSpPr txBox="1"/>
          <p:nvPr/>
        </p:nvSpPr>
        <p:spPr>
          <a:xfrm>
            <a:off x="18555050" y="790984"/>
            <a:ext cx="4980738"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a:solidFill>
                  <a:srgbClr val="FFFFFF"/>
                </a:solidFill>
              </a:rPr>
              <a:t>Les</a:t>
            </a:r>
            <a:r>
              <a:t> </a:t>
            </a:r>
            <a:r>
              <a:rPr>
                <a:solidFill>
                  <a:srgbClr val="FFFFFF"/>
                </a:solidFill>
              </a:rPr>
              <a:t>exemples d’actions</a:t>
            </a:r>
            <a:r>
              <a:t> </a:t>
            </a:r>
            <a:r>
              <a:rPr>
                <a:solidFill>
                  <a:srgbClr val="FFFFFF"/>
                </a:solidFill>
              </a:rPr>
              <a:t> de service </a:t>
            </a:r>
          </a:p>
        </p:txBody>
      </p:sp>
      <p:sp>
        <p:nvSpPr>
          <p:cNvPr id="555" name="Figure"/>
          <p:cNvSpPr/>
          <p:nvPr/>
        </p:nvSpPr>
        <p:spPr>
          <a:xfrm>
            <a:off x="8913377" y="-46612"/>
            <a:ext cx="16561007" cy="14303828"/>
          </a:xfrm>
          <a:custGeom>
            <a:avLst/>
            <a:gdLst/>
            <a:ahLst/>
            <a:cxnLst>
              <a:cxn ang="0">
                <a:pos x="wd2" y="hd2"/>
              </a:cxn>
              <a:cxn ang="5400000">
                <a:pos x="wd2" y="hd2"/>
              </a:cxn>
              <a:cxn ang="10800000">
                <a:pos x="wd2" y="hd2"/>
              </a:cxn>
              <a:cxn ang="16200000">
                <a:pos x="wd2" y="hd2"/>
              </a:cxn>
            </a:cxnLst>
            <a:rect l="0" t="0" r="r" b="b"/>
            <a:pathLst>
              <a:path w="21600" h="21600" extrusionOk="0">
                <a:moveTo>
                  <a:pt x="4283" y="41"/>
                </a:moveTo>
                <a:lnTo>
                  <a:pt x="21600" y="0"/>
                </a:lnTo>
                <a:lnTo>
                  <a:pt x="21600" y="21600"/>
                </a:lnTo>
                <a:lnTo>
                  <a:pt x="0" y="21533"/>
                </a:lnTo>
                <a:lnTo>
                  <a:pt x="4283" y="41"/>
                </a:lnTo>
                <a:close/>
              </a:path>
            </a:pathLst>
          </a:custGeom>
          <a:solidFill>
            <a:srgbClr val="00266B"/>
          </a:solidFill>
          <a:ln w="12700">
            <a:miter lim="400000"/>
          </a:ln>
        </p:spPr>
        <p:txBody>
          <a:bodyPr lIns="50800" tIns="50800" rIns="50800" bIns="50800" anchor="ctr"/>
          <a:lstStyle/>
          <a:p>
            <a:pPr defTabSz="825500">
              <a:defRPr sz="3200">
                <a:solidFill>
                  <a:srgbClr val="00266B"/>
                </a:solidFill>
                <a:latin typeface="Helvetica Neue Medium"/>
                <a:ea typeface="Helvetica Neue Medium"/>
                <a:cs typeface="Helvetica Neue Medium"/>
                <a:sym typeface="Helvetica Neue Medium"/>
              </a:defRPr>
            </a:pPr>
            <a:endParaRPr/>
          </a:p>
        </p:txBody>
      </p:sp>
      <p:sp>
        <p:nvSpPr>
          <p:cNvPr id="556" name="Aides matérielles et médicales aux sans-abri"/>
          <p:cNvSpPr/>
          <p:nvPr/>
        </p:nvSpPr>
        <p:spPr>
          <a:xfrm>
            <a:off x="363740" y="7404448"/>
            <a:ext cx="3236504" cy="4236758"/>
          </a:xfrm>
          <a:prstGeom prst="rect">
            <a:avLst/>
          </a:prstGeom>
          <a:solidFill>
            <a:srgbClr val="FF5C3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Aides matérielles et médicales aux sans-abri</a:t>
            </a:r>
          </a:p>
        </p:txBody>
      </p:sp>
      <p:sp>
        <p:nvSpPr>
          <p:cNvPr id="557" name="Contacts, maraudes"/>
          <p:cNvSpPr/>
          <p:nvPr/>
        </p:nvSpPr>
        <p:spPr>
          <a:xfrm>
            <a:off x="4981223" y="7404448"/>
            <a:ext cx="3478815" cy="4236758"/>
          </a:xfrm>
          <a:prstGeom prst="rect">
            <a:avLst/>
          </a:prstGeom>
          <a:solidFill>
            <a:srgbClr val="00AC6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Contacts, maraudes</a:t>
            </a:r>
          </a:p>
        </p:txBody>
      </p:sp>
      <p:sp>
        <p:nvSpPr>
          <p:cNvPr id="558" name="Distributions de denrées alimentaires"/>
          <p:cNvSpPr/>
          <p:nvPr/>
        </p:nvSpPr>
        <p:spPr>
          <a:xfrm>
            <a:off x="9993097" y="7396043"/>
            <a:ext cx="3034541" cy="4253568"/>
          </a:xfrm>
          <a:prstGeom prst="rect">
            <a:avLst/>
          </a:prstGeom>
          <a:solidFill>
            <a:srgbClr val="EBB7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Distributions de denrées alimentaires</a:t>
            </a:r>
          </a:p>
        </p:txBody>
      </p:sp>
      <p:sp>
        <p:nvSpPr>
          <p:cNvPr id="559" name="Actions internationales humanitaires"/>
          <p:cNvSpPr/>
          <p:nvPr/>
        </p:nvSpPr>
        <p:spPr>
          <a:xfrm>
            <a:off x="14560698" y="7391213"/>
            <a:ext cx="3216881" cy="4263227"/>
          </a:xfrm>
          <a:prstGeom prst="rect">
            <a:avLst/>
          </a:prstGeom>
          <a:solidFill>
            <a:srgbClr val="DB201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Actions internationales humanitaires </a:t>
            </a:r>
          </a:p>
        </p:txBody>
      </p:sp>
      <p:sp>
        <p:nvSpPr>
          <p:cNvPr id="560" name="Conférences…"/>
          <p:cNvSpPr/>
          <p:nvPr/>
        </p:nvSpPr>
        <p:spPr>
          <a:xfrm>
            <a:off x="19116330" y="7401114"/>
            <a:ext cx="3858179" cy="4243425"/>
          </a:xfrm>
          <a:prstGeom prst="rect">
            <a:avLst/>
          </a:prstGeom>
          <a:solidFill>
            <a:srgbClr val="CFCDCE"/>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r>
              <a:t>Conférences </a:t>
            </a:r>
          </a:p>
          <a:p>
            <a:pPr defTabSz="825500">
              <a:defRPr sz="3200">
                <a:solidFill>
                  <a:srgbClr val="FFFFFF"/>
                </a:solidFill>
                <a:latin typeface="Helvetica Neue Medium"/>
                <a:ea typeface="Helvetica Neue Medium"/>
                <a:cs typeface="Helvetica Neue Medium"/>
                <a:sym typeface="Helvetica Neue Medium"/>
              </a:defRPr>
            </a:pPr>
            <a:r>
              <a:t>sur les problématiques </a:t>
            </a:r>
          </a:p>
          <a:p>
            <a:pPr defTabSz="825500">
              <a:defRPr sz="3200">
                <a:solidFill>
                  <a:srgbClr val="FFFFFF"/>
                </a:solidFill>
                <a:latin typeface="Helvetica Neue Medium"/>
                <a:ea typeface="Helvetica Neue Medium"/>
                <a:cs typeface="Helvetica Neue Medium"/>
                <a:sym typeface="Helvetica Neue Medium"/>
              </a:defRPr>
            </a:pPr>
            <a:r>
              <a:t>de la malnutrition</a:t>
            </a:r>
          </a:p>
        </p:txBody>
      </p:sp>
      <p:pic>
        <p:nvPicPr>
          <p:cNvPr id="561" name="Picture 6" descr="Picture 6"/>
          <p:cNvPicPr>
            <a:picLocks noChangeAspect="1"/>
          </p:cNvPicPr>
          <p:nvPr/>
        </p:nvPicPr>
        <p:blipFill>
          <a:blip r:embed="rId4"/>
          <a:stretch>
            <a:fillRect/>
          </a:stretch>
        </p:blipFill>
        <p:spPr>
          <a:xfrm>
            <a:off x="19921717" y="12977240"/>
            <a:ext cx="3959205" cy="666036"/>
          </a:xfrm>
          <a:prstGeom prst="rect">
            <a:avLst/>
          </a:prstGeom>
          <a:ln w="12700">
            <a:miter lim="400000"/>
          </a:ln>
        </p:spPr>
      </p:pic>
      <p:pic>
        <p:nvPicPr>
          <p:cNvPr id="562" name="Image 4" descr="Image 4"/>
          <p:cNvPicPr>
            <a:picLocks noChangeAspect="1"/>
          </p:cNvPicPr>
          <p:nvPr/>
        </p:nvPicPr>
        <p:blipFill>
          <a:blip r:embed="rId5"/>
          <a:srcRect/>
          <a:stretch>
            <a:fillRect/>
          </a:stretch>
        </p:blipFill>
        <p:spPr>
          <a:xfrm>
            <a:off x="13169941" y="2361455"/>
            <a:ext cx="2075864" cy="1875779"/>
          </a:xfrm>
          <a:prstGeom prst="rect">
            <a:avLst/>
          </a:prstGeom>
          <a:ln w="12700">
            <a:miter lim="400000"/>
          </a:ln>
        </p:spPr>
      </p:pic>
      <p:sp>
        <p:nvSpPr>
          <p:cNvPr id="563" name="Titre 1"/>
          <p:cNvSpPr txBox="1"/>
          <p:nvPr/>
        </p:nvSpPr>
        <p:spPr>
          <a:xfrm>
            <a:off x="15199168" y="1674328"/>
            <a:ext cx="8098599" cy="2823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chor="ctr">
            <a:normAutofit/>
          </a:bodyPr>
          <a:lstStyle>
            <a:lvl1pPr defTabSz="2438400">
              <a:defRPr sz="9600">
                <a:solidFill>
                  <a:srgbClr val="FFFFFF"/>
                </a:solidFill>
                <a:latin typeface="Lubalin Book for IBM"/>
                <a:ea typeface="Lubalin Book for IBM"/>
                <a:cs typeface="Lubalin Book for IBM"/>
                <a:sym typeface="Lubalin Book for IBM"/>
              </a:defRPr>
            </a:lvl1pPr>
          </a:lstStyle>
          <a:p>
            <a:r>
              <a:t>Malnutrition</a:t>
            </a:r>
          </a:p>
        </p:txBody>
      </p:sp>
      <p:sp>
        <p:nvSpPr>
          <p:cNvPr id="564" name="https://www.youtube.com/watch?v=N2T26mUw8Mc&amp;feature=emb_title"/>
          <p:cNvSpPr txBox="1"/>
          <p:nvPr/>
        </p:nvSpPr>
        <p:spPr>
          <a:xfrm>
            <a:off x="10369501" y="4919379"/>
            <a:ext cx="12698134" cy="5731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100" u="sng">
                <a:hlinkClick r:id="rId6"/>
              </a:defRPr>
            </a:lvl1pPr>
          </a:lstStyle>
          <a:p>
            <a:pPr>
              <a:defRPr u="none"/>
            </a:pPr>
            <a:r>
              <a:rPr u="sng">
                <a:hlinkClick r:id="rId6"/>
              </a:rPr>
              <a:t>https://www.youtube.com/watch?v=N2T26mUw8Mc&amp;feature=emb_title</a:t>
            </a:r>
          </a:p>
        </p:txBody>
      </p:sp>
      <p:grpSp>
        <p:nvGrpSpPr>
          <p:cNvPr id="572" name="Groupe"/>
          <p:cNvGrpSpPr/>
          <p:nvPr/>
        </p:nvGrpSpPr>
        <p:grpSpPr>
          <a:xfrm>
            <a:off x="-65570" y="-4329"/>
            <a:ext cx="24515140" cy="1683492"/>
            <a:chOff x="0" y="0"/>
            <a:chExt cx="24515138" cy="1683491"/>
          </a:xfrm>
        </p:grpSpPr>
        <p:sp>
          <p:nvSpPr>
            <p:cNvPr id="565"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566"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567"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568" name="4. Servir Ensemble"/>
            <p:cNvSpPr/>
            <p:nvPr/>
          </p:nvSpPr>
          <p:spPr>
            <a:xfrm>
              <a:off x="10501061" y="0"/>
              <a:ext cx="3513022" cy="1683492"/>
            </a:xfrm>
            <a:prstGeom prst="rect">
              <a:avLst/>
            </a:prstGeom>
            <a:solidFill>
              <a:srgbClr val="FF5C3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569"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570"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571"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56"/>
                                        </p:tgtEl>
                                        <p:attrNameLst>
                                          <p:attrName>style.visibility</p:attrName>
                                        </p:attrNameLst>
                                      </p:cBhvr>
                                      <p:to>
                                        <p:strVal val="visible"/>
                                      </p:to>
                                    </p:set>
                                    <p:anim calcmode="lin" valueType="num">
                                      <p:cBhvr>
                                        <p:cTn id="7" dur="1250" fill="hold"/>
                                        <p:tgtEl>
                                          <p:spTgt spid="556"/>
                                        </p:tgtEl>
                                        <p:attrNameLst>
                                          <p:attrName>ppt_w</p:attrName>
                                        </p:attrNameLst>
                                      </p:cBhvr>
                                      <p:tavLst>
                                        <p:tav tm="0">
                                          <p:val>
                                            <p:fltVal val="0"/>
                                          </p:val>
                                        </p:tav>
                                        <p:tav tm="100000">
                                          <p:val>
                                            <p:strVal val="#ppt_w"/>
                                          </p:val>
                                        </p:tav>
                                      </p:tavLst>
                                    </p:anim>
                                    <p:anim calcmode="lin" valueType="num">
                                      <p:cBhvr>
                                        <p:cTn id="8" dur="1250" fill="hold"/>
                                        <p:tgtEl>
                                          <p:spTgt spid="556"/>
                                        </p:tgtEl>
                                        <p:attrNameLst>
                                          <p:attrName>ppt_h</p:attrName>
                                        </p:attrNameLst>
                                      </p:cBhvr>
                                      <p:tavLst>
                                        <p:tav tm="0">
                                          <p:val>
                                            <p:fltVal val="0"/>
                                          </p:val>
                                        </p:tav>
                                        <p:tav tm="100000">
                                          <p:val>
                                            <p:strVal val="#ppt_h"/>
                                          </p:val>
                                        </p:tav>
                                      </p:tavLst>
                                    </p:anim>
                                    <p:anim calcmode="lin" valueType="num">
                                      <p:cBhvr>
                                        <p:cTn id="9" dur="1250" fill="hold"/>
                                        <p:tgtEl>
                                          <p:spTgt spid="556"/>
                                        </p:tgtEl>
                                        <p:attrNameLst>
                                          <p:attrName>style.rotation</p:attrName>
                                        </p:attrNameLst>
                                      </p:cBhvr>
                                      <p:tavLst>
                                        <p:tav tm="0">
                                          <p:val>
                                            <p:fltVal val="90"/>
                                          </p:val>
                                        </p:tav>
                                        <p:tav tm="100000">
                                          <p:val>
                                            <p:fltVal val="0"/>
                                          </p:val>
                                        </p:tav>
                                      </p:tavLst>
                                    </p:anim>
                                    <p:animEffect transition="in" filter="fade">
                                      <p:cBhvr>
                                        <p:cTn id="10" dur="1250"/>
                                        <p:tgtEl>
                                          <p:spTgt spid="556"/>
                                        </p:tgtEl>
                                      </p:cBhvr>
                                    </p:animEffect>
                                  </p:childTnLst>
                                </p:cTn>
                              </p:par>
                            </p:childTnLst>
                          </p:cTn>
                        </p:par>
                        <p:par>
                          <p:cTn id="11" fill="hold">
                            <p:stCondLst>
                              <p:cond delay="1250"/>
                            </p:stCondLst>
                            <p:childTnLst>
                              <p:par>
                                <p:cTn id="12" presetID="31" presetClass="entr" presetSubtype="0" fill="hold" grpId="0" nodeType="afterEffect">
                                  <p:stCondLst>
                                    <p:cond delay="0"/>
                                  </p:stCondLst>
                                  <p:childTnLst>
                                    <p:set>
                                      <p:cBhvr>
                                        <p:cTn id="13" dur="1" fill="hold">
                                          <p:stCondLst>
                                            <p:cond delay="0"/>
                                          </p:stCondLst>
                                        </p:cTn>
                                        <p:tgtEl>
                                          <p:spTgt spid="557"/>
                                        </p:tgtEl>
                                        <p:attrNameLst>
                                          <p:attrName>style.visibility</p:attrName>
                                        </p:attrNameLst>
                                      </p:cBhvr>
                                      <p:to>
                                        <p:strVal val="visible"/>
                                      </p:to>
                                    </p:set>
                                    <p:anim calcmode="lin" valueType="num">
                                      <p:cBhvr>
                                        <p:cTn id="14" dur="1250" fill="hold"/>
                                        <p:tgtEl>
                                          <p:spTgt spid="557"/>
                                        </p:tgtEl>
                                        <p:attrNameLst>
                                          <p:attrName>ppt_w</p:attrName>
                                        </p:attrNameLst>
                                      </p:cBhvr>
                                      <p:tavLst>
                                        <p:tav tm="0">
                                          <p:val>
                                            <p:fltVal val="0"/>
                                          </p:val>
                                        </p:tav>
                                        <p:tav tm="100000">
                                          <p:val>
                                            <p:strVal val="#ppt_w"/>
                                          </p:val>
                                        </p:tav>
                                      </p:tavLst>
                                    </p:anim>
                                    <p:anim calcmode="lin" valueType="num">
                                      <p:cBhvr>
                                        <p:cTn id="15" dur="1250" fill="hold"/>
                                        <p:tgtEl>
                                          <p:spTgt spid="557"/>
                                        </p:tgtEl>
                                        <p:attrNameLst>
                                          <p:attrName>ppt_h</p:attrName>
                                        </p:attrNameLst>
                                      </p:cBhvr>
                                      <p:tavLst>
                                        <p:tav tm="0">
                                          <p:val>
                                            <p:fltVal val="0"/>
                                          </p:val>
                                        </p:tav>
                                        <p:tav tm="100000">
                                          <p:val>
                                            <p:strVal val="#ppt_h"/>
                                          </p:val>
                                        </p:tav>
                                      </p:tavLst>
                                    </p:anim>
                                    <p:anim calcmode="lin" valueType="num">
                                      <p:cBhvr>
                                        <p:cTn id="16" dur="1250" fill="hold"/>
                                        <p:tgtEl>
                                          <p:spTgt spid="557"/>
                                        </p:tgtEl>
                                        <p:attrNameLst>
                                          <p:attrName>style.rotation</p:attrName>
                                        </p:attrNameLst>
                                      </p:cBhvr>
                                      <p:tavLst>
                                        <p:tav tm="0">
                                          <p:val>
                                            <p:fltVal val="90"/>
                                          </p:val>
                                        </p:tav>
                                        <p:tav tm="100000">
                                          <p:val>
                                            <p:fltVal val="0"/>
                                          </p:val>
                                        </p:tav>
                                      </p:tavLst>
                                    </p:anim>
                                    <p:animEffect transition="in" filter="fade">
                                      <p:cBhvr>
                                        <p:cTn id="17" dur="1250"/>
                                        <p:tgtEl>
                                          <p:spTgt spid="557"/>
                                        </p:tgtEl>
                                      </p:cBhvr>
                                    </p:animEffect>
                                  </p:childTnLst>
                                </p:cTn>
                              </p:par>
                            </p:childTnLst>
                          </p:cTn>
                        </p:par>
                        <p:par>
                          <p:cTn id="18" fill="hold">
                            <p:stCondLst>
                              <p:cond delay="2500"/>
                            </p:stCondLst>
                            <p:childTnLst>
                              <p:par>
                                <p:cTn id="19" presetID="31" presetClass="entr" presetSubtype="0" fill="hold" grpId="0" nodeType="afterEffect">
                                  <p:stCondLst>
                                    <p:cond delay="0"/>
                                  </p:stCondLst>
                                  <p:childTnLst>
                                    <p:set>
                                      <p:cBhvr>
                                        <p:cTn id="20" dur="1" fill="hold">
                                          <p:stCondLst>
                                            <p:cond delay="0"/>
                                          </p:stCondLst>
                                        </p:cTn>
                                        <p:tgtEl>
                                          <p:spTgt spid="558"/>
                                        </p:tgtEl>
                                        <p:attrNameLst>
                                          <p:attrName>style.visibility</p:attrName>
                                        </p:attrNameLst>
                                      </p:cBhvr>
                                      <p:to>
                                        <p:strVal val="visible"/>
                                      </p:to>
                                    </p:set>
                                    <p:anim calcmode="lin" valueType="num">
                                      <p:cBhvr>
                                        <p:cTn id="21" dur="1250" fill="hold"/>
                                        <p:tgtEl>
                                          <p:spTgt spid="558"/>
                                        </p:tgtEl>
                                        <p:attrNameLst>
                                          <p:attrName>ppt_w</p:attrName>
                                        </p:attrNameLst>
                                      </p:cBhvr>
                                      <p:tavLst>
                                        <p:tav tm="0">
                                          <p:val>
                                            <p:fltVal val="0"/>
                                          </p:val>
                                        </p:tav>
                                        <p:tav tm="100000">
                                          <p:val>
                                            <p:strVal val="#ppt_w"/>
                                          </p:val>
                                        </p:tav>
                                      </p:tavLst>
                                    </p:anim>
                                    <p:anim calcmode="lin" valueType="num">
                                      <p:cBhvr>
                                        <p:cTn id="22" dur="1250" fill="hold"/>
                                        <p:tgtEl>
                                          <p:spTgt spid="558"/>
                                        </p:tgtEl>
                                        <p:attrNameLst>
                                          <p:attrName>ppt_h</p:attrName>
                                        </p:attrNameLst>
                                      </p:cBhvr>
                                      <p:tavLst>
                                        <p:tav tm="0">
                                          <p:val>
                                            <p:fltVal val="0"/>
                                          </p:val>
                                        </p:tav>
                                        <p:tav tm="100000">
                                          <p:val>
                                            <p:strVal val="#ppt_h"/>
                                          </p:val>
                                        </p:tav>
                                      </p:tavLst>
                                    </p:anim>
                                    <p:anim calcmode="lin" valueType="num">
                                      <p:cBhvr>
                                        <p:cTn id="23" dur="1250" fill="hold"/>
                                        <p:tgtEl>
                                          <p:spTgt spid="558"/>
                                        </p:tgtEl>
                                        <p:attrNameLst>
                                          <p:attrName>style.rotation</p:attrName>
                                        </p:attrNameLst>
                                      </p:cBhvr>
                                      <p:tavLst>
                                        <p:tav tm="0">
                                          <p:val>
                                            <p:fltVal val="90"/>
                                          </p:val>
                                        </p:tav>
                                        <p:tav tm="100000">
                                          <p:val>
                                            <p:fltVal val="0"/>
                                          </p:val>
                                        </p:tav>
                                      </p:tavLst>
                                    </p:anim>
                                    <p:animEffect transition="in" filter="fade">
                                      <p:cBhvr>
                                        <p:cTn id="24" dur="1250"/>
                                        <p:tgtEl>
                                          <p:spTgt spid="558"/>
                                        </p:tgtEl>
                                      </p:cBhvr>
                                    </p:animEffect>
                                  </p:childTnLst>
                                </p:cTn>
                              </p:par>
                            </p:childTnLst>
                          </p:cTn>
                        </p:par>
                        <p:par>
                          <p:cTn id="25" fill="hold">
                            <p:stCondLst>
                              <p:cond delay="3750"/>
                            </p:stCondLst>
                            <p:childTnLst>
                              <p:par>
                                <p:cTn id="26" presetID="31" presetClass="entr" presetSubtype="0" fill="hold" grpId="0" nodeType="afterEffect">
                                  <p:stCondLst>
                                    <p:cond delay="0"/>
                                  </p:stCondLst>
                                  <p:childTnLst>
                                    <p:set>
                                      <p:cBhvr>
                                        <p:cTn id="27" dur="1" fill="hold">
                                          <p:stCondLst>
                                            <p:cond delay="0"/>
                                          </p:stCondLst>
                                        </p:cTn>
                                        <p:tgtEl>
                                          <p:spTgt spid="559"/>
                                        </p:tgtEl>
                                        <p:attrNameLst>
                                          <p:attrName>style.visibility</p:attrName>
                                        </p:attrNameLst>
                                      </p:cBhvr>
                                      <p:to>
                                        <p:strVal val="visible"/>
                                      </p:to>
                                    </p:set>
                                    <p:anim calcmode="lin" valueType="num">
                                      <p:cBhvr>
                                        <p:cTn id="28" dur="1250" fill="hold"/>
                                        <p:tgtEl>
                                          <p:spTgt spid="559"/>
                                        </p:tgtEl>
                                        <p:attrNameLst>
                                          <p:attrName>ppt_w</p:attrName>
                                        </p:attrNameLst>
                                      </p:cBhvr>
                                      <p:tavLst>
                                        <p:tav tm="0">
                                          <p:val>
                                            <p:fltVal val="0"/>
                                          </p:val>
                                        </p:tav>
                                        <p:tav tm="100000">
                                          <p:val>
                                            <p:strVal val="#ppt_w"/>
                                          </p:val>
                                        </p:tav>
                                      </p:tavLst>
                                    </p:anim>
                                    <p:anim calcmode="lin" valueType="num">
                                      <p:cBhvr>
                                        <p:cTn id="29" dur="1250" fill="hold"/>
                                        <p:tgtEl>
                                          <p:spTgt spid="559"/>
                                        </p:tgtEl>
                                        <p:attrNameLst>
                                          <p:attrName>ppt_h</p:attrName>
                                        </p:attrNameLst>
                                      </p:cBhvr>
                                      <p:tavLst>
                                        <p:tav tm="0">
                                          <p:val>
                                            <p:fltVal val="0"/>
                                          </p:val>
                                        </p:tav>
                                        <p:tav tm="100000">
                                          <p:val>
                                            <p:strVal val="#ppt_h"/>
                                          </p:val>
                                        </p:tav>
                                      </p:tavLst>
                                    </p:anim>
                                    <p:anim calcmode="lin" valueType="num">
                                      <p:cBhvr>
                                        <p:cTn id="30" dur="1250" fill="hold"/>
                                        <p:tgtEl>
                                          <p:spTgt spid="559"/>
                                        </p:tgtEl>
                                        <p:attrNameLst>
                                          <p:attrName>style.rotation</p:attrName>
                                        </p:attrNameLst>
                                      </p:cBhvr>
                                      <p:tavLst>
                                        <p:tav tm="0">
                                          <p:val>
                                            <p:fltVal val="90"/>
                                          </p:val>
                                        </p:tav>
                                        <p:tav tm="100000">
                                          <p:val>
                                            <p:fltVal val="0"/>
                                          </p:val>
                                        </p:tav>
                                      </p:tavLst>
                                    </p:anim>
                                    <p:animEffect transition="in" filter="fade">
                                      <p:cBhvr>
                                        <p:cTn id="31" dur="1250"/>
                                        <p:tgtEl>
                                          <p:spTgt spid="559"/>
                                        </p:tgtEl>
                                      </p:cBhvr>
                                    </p:animEffect>
                                  </p:childTnLst>
                                </p:cTn>
                              </p:par>
                            </p:childTnLst>
                          </p:cTn>
                        </p:par>
                        <p:par>
                          <p:cTn id="32" fill="hold">
                            <p:stCondLst>
                              <p:cond delay="5000"/>
                            </p:stCondLst>
                            <p:childTnLst>
                              <p:par>
                                <p:cTn id="33" presetID="31" presetClass="entr" presetSubtype="0" fill="hold" grpId="0" nodeType="afterEffect">
                                  <p:stCondLst>
                                    <p:cond delay="0"/>
                                  </p:stCondLst>
                                  <p:childTnLst>
                                    <p:set>
                                      <p:cBhvr>
                                        <p:cTn id="34" dur="1" fill="hold">
                                          <p:stCondLst>
                                            <p:cond delay="0"/>
                                          </p:stCondLst>
                                        </p:cTn>
                                        <p:tgtEl>
                                          <p:spTgt spid="560"/>
                                        </p:tgtEl>
                                        <p:attrNameLst>
                                          <p:attrName>style.visibility</p:attrName>
                                        </p:attrNameLst>
                                      </p:cBhvr>
                                      <p:to>
                                        <p:strVal val="visible"/>
                                      </p:to>
                                    </p:set>
                                    <p:anim calcmode="lin" valueType="num">
                                      <p:cBhvr>
                                        <p:cTn id="35" dur="1250" fill="hold"/>
                                        <p:tgtEl>
                                          <p:spTgt spid="560"/>
                                        </p:tgtEl>
                                        <p:attrNameLst>
                                          <p:attrName>ppt_w</p:attrName>
                                        </p:attrNameLst>
                                      </p:cBhvr>
                                      <p:tavLst>
                                        <p:tav tm="0">
                                          <p:val>
                                            <p:fltVal val="0"/>
                                          </p:val>
                                        </p:tav>
                                        <p:tav tm="100000">
                                          <p:val>
                                            <p:strVal val="#ppt_w"/>
                                          </p:val>
                                        </p:tav>
                                      </p:tavLst>
                                    </p:anim>
                                    <p:anim calcmode="lin" valueType="num">
                                      <p:cBhvr>
                                        <p:cTn id="36" dur="1250" fill="hold"/>
                                        <p:tgtEl>
                                          <p:spTgt spid="560"/>
                                        </p:tgtEl>
                                        <p:attrNameLst>
                                          <p:attrName>ppt_h</p:attrName>
                                        </p:attrNameLst>
                                      </p:cBhvr>
                                      <p:tavLst>
                                        <p:tav tm="0">
                                          <p:val>
                                            <p:fltVal val="0"/>
                                          </p:val>
                                        </p:tav>
                                        <p:tav tm="100000">
                                          <p:val>
                                            <p:strVal val="#ppt_h"/>
                                          </p:val>
                                        </p:tav>
                                      </p:tavLst>
                                    </p:anim>
                                    <p:anim calcmode="lin" valueType="num">
                                      <p:cBhvr>
                                        <p:cTn id="37" dur="1250" fill="hold"/>
                                        <p:tgtEl>
                                          <p:spTgt spid="560"/>
                                        </p:tgtEl>
                                        <p:attrNameLst>
                                          <p:attrName>style.rotation</p:attrName>
                                        </p:attrNameLst>
                                      </p:cBhvr>
                                      <p:tavLst>
                                        <p:tav tm="0">
                                          <p:val>
                                            <p:fltVal val="90"/>
                                          </p:val>
                                        </p:tav>
                                        <p:tav tm="100000">
                                          <p:val>
                                            <p:fltVal val="0"/>
                                          </p:val>
                                        </p:tav>
                                      </p:tavLst>
                                    </p:anim>
                                    <p:animEffect transition="in" filter="fade">
                                      <p:cBhvr>
                                        <p:cTn id="38" dur="1250"/>
                                        <p:tgtEl>
                                          <p:spTgt spid="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 grpId="0" animBg="1"/>
      <p:bldP spid="557" grpId="0" animBg="1"/>
      <p:bldP spid="558" grpId="0" animBg="1"/>
      <p:bldP spid="559" grpId="0" animBg="1"/>
      <p:bldP spid="5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sp>
        <p:nvSpPr>
          <p:cNvPr id="574" name="Rectangle 2"/>
          <p:cNvSpPr/>
          <p:nvPr/>
        </p:nvSpPr>
        <p:spPr>
          <a:xfrm>
            <a:off x="-2404921" y="-4614892"/>
            <a:ext cx="22055856" cy="1607078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3724" y="21600"/>
                </a:lnTo>
                <a:lnTo>
                  <a:pt x="0" y="21600"/>
                </a:lnTo>
                <a:lnTo>
                  <a:pt x="0" y="0"/>
                </a:lnTo>
                <a:close/>
              </a:path>
            </a:pathLst>
          </a:custGeom>
          <a:blipFill>
            <a:blip r:embed="rId2"/>
            <a:stretch>
              <a:fillRect/>
            </a:stretch>
          </a:blipFill>
          <a:ln w="25400">
            <a:solidFill>
              <a:srgbClr val="4A7EBB"/>
            </a:solidFill>
          </a:ln>
          <a:effectLst>
            <a:outerShdw blurRad="101600" dist="50800" dir="5400000" rotWithShape="0">
              <a:srgbClr val="000000">
                <a:alpha val="35000"/>
              </a:srgbClr>
            </a:outerShdw>
          </a:effectLst>
        </p:spPr>
        <p:txBody>
          <a:bodyPr lIns="121919" tIns="121919" rIns="121919" bIns="121919" anchor="ctr"/>
          <a:lstStyle/>
          <a:p>
            <a:pPr defTabSz="2438400">
              <a:defRPr sz="4800">
                <a:solidFill>
                  <a:srgbClr val="FFFFFF"/>
                </a:solidFill>
                <a:latin typeface="Calibri"/>
                <a:ea typeface="Calibri"/>
                <a:cs typeface="Calibri"/>
                <a:sym typeface="Calibri"/>
              </a:defRPr>
            </a:pPr>
            <a:endParaRPr/>
          </a:p>
        </p:txBody>
      </p:sp>
      <p:sp>
        <p:nvSpPr>
          <p:cNvPr id="575" name="Titre 1"/>
          <p:cNvSpPr txBox="1">
            <a:spLocks noGrp="1"/>
          </p:cNvSpPr>
          <p:nvPr>
            <p:ph type="title" idx="4294967295"/>
          </p:nvPr>
        </p:nvSpPr>
        <p:spPr>
          <a:xfrm>
            <a:off x="11033199" y="1185275"/>
            <a:ext cx="8098599" cy="2823073"/>
          </a:xfrm>
          <a:prstGeom prst="rect">
            <a:avLst/>
          </a:prstGeom>
        </p:spPr>
        <p:txBody>
          <a:bodyPr lIns="121919" tIns="121919" rIns="121919" bIns="121919" anchor="ctr"/>
          <a:lstStyle/>
          <a:p>
            <a:pPr algn="ctr" defTabSz="2438400">
              <a:lnSpc>
                <a:spcPct val="100000"/>
              </a:lnSpc>
              <a:defRPr sz="9600" b="0" spc="0">
                <a:solidFill>
                  <a:srgbClr val="FFFFFF"/>
                </a:solidFill>
                <a:latin typeface="Lubalin Book for IBM"/>
                <a:ea typeface="Lubalin Book for IBM"/>
                <a:cs typeface="Lubalin Book for IBM"/>
                <a:sym typeface="Lubalin Book for IBM"/>
              </a:defRPr>
            </a:pPr>
            <a:r>
              <a:t>Vue</a:t>
            </a:r>
            <a:r>
              <a:rPr sz="10600"/>
              <a:t> </a:t>
            </a:r>
          </a:p>
        </p:txBody>
      </p:sp>
      <p:pic>
        <p:nvPicPr>
          <p:cNvPr id="576" name="Picture 27" descr="Picture 27"/>
          <p:cNvPicPr>
            <a:picLocks noChangeAspect="1"/>
          </p:cNvPicPr>
          <p:nvPr/>
        </p:nvPicPr>
        <p:blipFill>
          <a:blip r:embed="rId3"/>
          <a:stretch>
            <a:fillRect/>
          </a:stretch>
        </p:blipFill>
        <p:spPr>
          <a:xfrm>
            <a:off x="22777346" y="12370426"/>
            <a:ext cx="879326" cy="830476"/>
          </a:xfrm>
          <a:prstGeom prst="rect">
            <a:avLst/>
          </a:prstGeom>
          <a:ln w="12700">
            <a:miter lim="400000"/>
          </a:ln>
        </p:spPr>
      </p:pic>
      <p:sp>
        <p:nvSpPr>
          <p:cNvPr id="577" name="Contrôle gratuit de la vue  TESTS de VISION…"/>
          <p:cNvSpPr/>
          <p:nvPr/>
        </p:nvSpPr>
        <p:spPr>
          <a:xfrm>
            <a:off x="15538566" y="8729391"/>
            <a:ext cx="14135995" cy="8112545"/>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Contrôle gratuit de la vue  TESTS de VISION</a:t>
            </a:r>
            <a:br/>
            <a:endParaRPr/>
          </a:p>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Organisation des activités pour les déficients visuels  : matchs de foot, sorties en tandems, sortie SKI… </a:t>
            </a:r>
            <a:br/>
            <a:endParaRPr/>
          </a:p>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Dépistage de pathologies oculaires (cataracte, DMLA, glaucome, rétinopathie diabétique, amblyopie chez l'enfant) </a:t>
            </a:r>
            <a:br/>
            <a:endParaRPr/>
          </a:p>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Organisation nationale de la JOURNEE de la Vue le deuxième jeudi d'octobre de chaque année </a:t>
            </a:r>
            <a:br/>
            <a:endParaRPr/>
          </a:p>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Soutien matériel aux déficients visuels</a:t>
            </a:r>
          </a:p>
        </p:txBody>
      </p:sp>
      <p:sp>
        <p:nvSpPr>
          <p:cNvPr id="578" name="Les exemples d’actions  de service"/>
          <p:cNvSpPr txBox="1"/>
          <p:nvPr/>
        </p:nvSpPr>
        <p:spPr>
          <a:xfrm>
            <a:off x="18555050" y="790984"/>
            <a:ext cx="4980738"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a:solidFill>
                  <a:srgbClr val="FFFFFF"/>
                </a:solidFill>
              </a:rPr>
              <a:t>Les</a:t>
            </a:r>
            <a:r>
              <a:t> </a:t>
            </a:r>
            <a:r>
              <a:rPr>
                <a:solidFill>
                  <a:srgbClr val="FFFFFF"/>
                </a:solidFill>
              </a:rPr>
              <a:t>exemples d’actions</a:t>
            </a:r>
            <a:r>
              <a:t> </a:t>
            </a:r>
            <a:r>
              <a:rPr>
                <a:solidFill>
                  <a:srgbClr val="FFFFFF"/>
                </a:solidFill>
              </a:rPr>
              <a:t> de service </a:t>
            </a:r>
          </a:p>
        </p:txBody>
      </p:sp>
      <p:sp>
        <p:nvSpPr>
          <p:cNvPr id="579" name="Figure"/>
          <p:cNvSpPr/>
          <p:nvPr/>
        </p:nvSpPr>
        <p:spPr>
          <a:xfrm>
            <a:off x="8643953" y="-46612"/>
            <a:ext cx="16830431" cy="14303828"/>
          </a:xfrm>
          <a:custGeom>
            <a:avLst/>
            <a:gdLst/>
            <a:ahLst/>
            <a:cxnLst>
              <a:cxn ang="0">
                <a:pos x="wd2" y="hd2"/>
              </a:cxn>
              <a:cxn ang="5400000">
                <a:pos x="wd2" y="hd2"/>
              </a:cxn>
              <a:cxn ang="10800000">
                <a:pos x="wd2" y="hd2"/>
              </a:cxn>
              <a:cxn ang="16200000">
                <a:pos x="wd2" y="hd2"/>
              </a:cxn>
            </a:cxnLst>
            <a:rect l="0" t="0" r="r" b="b"/>
            <a:pathLst>
              <a:path w="21600" h="21600" extrusionOk="0">
                <a:moveTo>
                  <a:pt x="4283" y="41"/>
                </a:moveTo>
                <a:lnTo>
                  <a:pt x="21600" y="0"/>
                </a:lnTo>
                <a:lnTo>
                  <a:pt x="21600" y="21600"/>
                </a:lnTo>
                <a:lnTo>
                  <a:pt x="0" y="21533"/>
                </a:lnTo>
                <a:lnTo>
                  <a:pt x="4283" y="41"/>
                </a:lnTo>
                <a:close/>
              </a:path>
            </a:pathLst>
          </a:custGeom>
          <a:solidFill>
            <a:srgbClr val="00266B"/>
          </a:solidFill>
          <a:ln w="12700">
            <a:miter lim="400000"/>
          </a:ln>
        </p:spPr>
        <p:txBody>
          <a:bodyPr lIns="50800" tIns="50800" rIns="50800" bIns="50800" anchor="ctr"/>
          <a:lstStyle/>
          <a:p>
            <a:pPr defTabSz="825500">
              <a:defRPr sz="3200">
                <a:solidFill>
                  <a:srgbClr val="00266B"/>
                </a:solidFill>
                <a:latin typeface="Helvetica Neue Medium"/>
                <a:ea typeface="Helvetica Neue Medium"/>
                <a:cs typeface="Helvetica Neue Medium"/>
                <a:sym typeface="Helvetica Neue Medium"/>
              </a:defRPr>
            </a:pPr>
            <a:endParaRPr/>
          </a:p>
        </p:txBody>
      </p:sp>
      <p:sp>
        <p:nvSpPr>
          <p:cNvPr id="580" name="Préservation et travaux sur site"/>
          <p:cNvSpPr/>
          <p:nvPr/>
        </p:nvSpPr>
        <p:spPr>
          <a:xfrm>
            <a:off x="190628" y="8344196"/>
            <a:ext cx="3236505" cy="4236759"/>
          </a:xfrm>
          <a:prstGeom prst="rect">
            <a:avLst/>
          </a:prstGeom>
          <a:solidFill>
            <a:srgbClr val="FF5C3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Préservation et travaux sur site</a:t>
            </a:r>
          </a:p>
        </p:txBody>
      </p:sp>
      <p:sp>
        <p:nvSpPr>
          <p:cNvPr id="581" name="Protection de la faune"/>
          <p:cNvSpPr/>
          <p:nvPr/>
        </p:nvSpPr>
        <p:spPr>
          <a:xfrm>
            <a:off x="4113814" y="8344196"/>
            <a:ext cx="3478816" cy="4236759"/>
          </a:xfrm>
          <a:prstGeom prst="rect">
            <a:avLst/>
          </a:prstGeom>
          <a:solidFill>
            <a:srgbClr val="00AC6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Protection de la faune </a:t>
            </a:r>
          </a:p>
        </p:txBody>
      </p:sp>
      <p:sp>
        <p:nvSpPr>
          <p:cNvPr id="582" name="Visites « découverte de sites »"/>
          <p:cNvSpPr/>
          <p:nvPr/>
        </p:nvSpPr>
        <p:spPr>
          <a:xfrm>
            <a:off x="8279311" y="8335791"/>
            <a:ext cx="3034541" cy="4253568"/>
          </a:xfrm>
          <a:prstGeom prst="rect">
            <a:avLst/>
          </a:prstGeom>
          <a:solidFill>
            <a:srgbClr val="EBB7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Visites « découverte de sites »</a:t>
            </a:r>
          </a:p>
        </p:txBody>
      </p:sp>
      <p:sp>
        <p:nvSpPr>
          <p:cNvPr id="583" name="Actions de recyclage, ramassages"/>
          <p:cNvSpPr/>
          <p:nvPr/>
        </p:nvSpPr>
        <p:spPr>
          <a:xfrm>
            <a:off x="12067982" y="8330962"/>
            <a:ext cx="2840757" cy="4263227"/>
          </a:xfrm>
          <a:prstGeom prst="rect">
            <a:avLst/>
          </a:prstGeom>
          <a:solidFill>
            <a:srgbClr val="DB201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Actions de recyclage, ramassages</a:t>
            </a:r>
          </a:p>
        </p:txBody>
      </p:sp>
      <p:sp>
        <p:nvSpPr>
          <p:cNvPr id="584" name="Actions pédagogiques"/>
          <p:cNvSpPr/>
          <p:nvPr/>
        </p:nvSpPr>
        <p:spPr>
          <a:xfrm>
            <a:off x="15859602" y="8330962"/>
            <a:ext cx="2840757" cy="4263227"/>
          </a:xfrm>
          <a:prstGeom prst="rect">
            <a:avLst/>
          </a:prstGeom>
          <a:solidFill>
            <a:srgbClr val="407CC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Actions pédagogiques</a:t>
            </a:r>
          </a:p>
        </p:txBody>
      </p:sp>
      <p:sp>
        <p:nvSpPr>
          <p:cNvPr id="585" name="Conférences…"/>
          <p:cNvSpPr/>
          <p:nvPr/>
        </p:nvSpPr>
        <p:spPr>
          <a:xfrm>
            <a:off x="19651220" y="8340863"/>
            <a:ext cx="3675721" cy="4243424"/>
          </a:xfrm>
          <a:prstGeom prst="rect">
            <a:avLst/>
          </a:prstGeom>
          <a:solidFill>
            <a:srgbClr val="CFCDCE"/>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r>
              <a:rPr dirty="0" err="1">
                <a:solidFill>
                  <a:srgbClr val="002060"/>
                </a:solidFill>
              </a:rPr>
              <a:t>Conférences</a:t>
            </a:r>
            <a:endParaRPr dirty="0">
              <a:solidFill>
                <a:srgbClr val="002060"/>
              </a:solidFill>
            </a:endParaRPr>
          </a:p>
          <a:p>
            <a:pPr defTabSz="825500">
              <a:defRPr sz="3200">
                <a:solidFill>
                  <a:srgbClr val="FFFFFF"/>
                </a:solidFill>
                <a:latin typeface="Helvetica Neue Medium"/>
                <a:ea typeface="Helvetica Neue Medium"/>
                <a:cs typeface="Helvetica Neue Medium"/>
                <a:sym typeface="Helvetica Neue Medium"/>
              </a:defRPr>
            </a:pPr>
            <a:r>
              <a:rPr dirty="0">
                <a:solidFill>
                  <a:srgbClr val="002060"/>
                </a:solidFill>
              </a:rPr>
              <a:t>sur les </a:t>
            </a:r>
            <a:r>
              <a:rPr dirty="0" err="1">
                <a:solidFill>
                  <a:srgbClr val="002060"/>
                </a:solidFill>
              </a:rPr>
              <a:t>thématiques</a:t>
            </a:r>
            <a:r>
              <a:rPr dirty="0">
                <a:solidFill>
                  <a:srgbClr val="002060"/>
                </a:solidFill>
              </a:rPr>
              <a:t> </a:t>
            </a:r>
            <a:r>
              <a:rPr dirty="0" err="1">
                <a:solidFill>
                  <a:srgbClr val="002060"/>
                </a:solidFill>
              </a:rPr>
              <a:t>environnementales</a:t>
            </a:r>
            <a:endParaRPr dirty="0">
              <a:solidFill>
                <a:srgbClr val="002060"/>
              </a:solidFill>
            </a:endParaRPr>
          </a:p>
        </p:txBody>
      </p:sp>
      <p:pic>
        <p:nvPicPr>
          <p:cNvPr id="586" name="Picture 6" descr="Picture 6"/>
          <p:cNvPicPr>
            <a:picLocks noChangeAspect="1"/>
          </p:cNvPicPr>
          <p:nvPr/>
        </p:nvPicPr>
        <p:blipFill>
          <a:blip r:embed="rId4"/>
          <a:stretch>
            <a:fillRect/>
          </a:stretch>
        </p:blipFill>
        <p:spPr>
          <a:xfrm>
            <a:off x="19921717" y="12977240"/>
            <a:ext cx="3959205" cy="666036"/>
          </a:xfrm>
          <a:prstGeom prst="rect">
            <a:avLst/>
          </a:prstGeom>
          <a:ln w="12700">
            <a:miter lim="400000"/>
          </a:ln>
        </p:spPr>
      </p:pic>
      <p:pic>
        <p:nvPicPr>
          <p:cNvPr id="587" name="Picture 4" descr="Picture 4"/>
          <p:cNvPicPr>
            <a:picLocks noChangeAspect="1"/>
          </p:cNvPicPr>
          <p:nvPr/>
        </p:nvPicPr>
        <p:blipFill>
          <a:blip r:embed="rId5"/>
          <a:stretch>
            <a:fillRect/>
          </a:stretch>
        </p:blipFill>
        <p:spPr>
          <a:xfrm>
            <a:off x="12910839" y="2264188"/>
            <a:ext cx="2256418" cy="2365162"/>
          </a:xfrm>
          <a:prstGeom prst="rect">
            <a:avLst/>
          </a:prstGeom>
          <a:ln w="12700">
            <a:miter lim="400000"/>
          </a:ln>
        </p:spPr>
      </p:pic>
      <p:sp>
        <p:nvSpPr>
          <p:cNvPr id="588" name="Titre 1"/>
          <p:cNvSpPr txBox="1"/>
          <p:nvPr/>
        </p:nvSpPr>
        <p:spPr>
          <a:xfrm>
            <a:off x="15781402" y="1793043"/>
            <a:ext cx="8098599" cy="2823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chor="ctr">
            <a:normAutofit/>
          </a:bodyPr>
          <a:lstStyle/>
          <a:p>
            <a:pPr defTabSz="2121408">
              <a:defRPr sz="8352">
                <a:solidFill>
                  <a:srgbClr val="FFFFFF"/>
                </a:solidFill>
                <a:latin typeface="Lubalin Book for IBM"/>
                <a:ea typeface="Lubalin Book for IBM"/>
                <a:cs typeface="Lubalin Book for IBM"/>
                <a:sym typeface="Lubalin Book for IBM"/>
              </a:defRPr>
            </a:pPr>
            <a:r>
              <a:rPr dirty="0" err="1"/>
              <a:t>E</a:t>
            </a:r>
            <a:r>
              <a:rPr sz="9222" dirty="0" err="1"/>
              <a:t>nvironnement</a:t>
            </a:r>
            <a:r>
              <a:rPr sz="9222" dirty="0"/>
              <a:t> </a:t>
            </a:r>
          </a:p>
        </p:txBody>
      </p:sp>
      <p:sp>
        <p:nvSpPr>
          <p:cNvPr id="589" name="https://www.lions103est.org/wp-content/uploads/2019/02/Nous-défendons-lenvironnement-v2.mp4"/>
          <p:cNvSpPr txBox="1"/>
          <p:nvPr/>
        </p:nvSpPr>
        <p:spPr>
          <a:xfrm>
            <a:off x="7309198" y="6212262"/>
            <a:ext cx="16571418" cy="5357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900" u="sng">
                <a:hlinkClick r:id="rId6"/>
              </a:defRPr>
            </a:lvl1pPr>
          </a:lstStyle>
          <a:p>
            <a:pPr>
              <a:defRPr u="none"/>
            </a:pPr>
            <a:r>
              <a:rPr u="sng">
                <a:hlinkClick r:id="rId6"/>
              </a:rPr>
              <a:t>https://www.lions103est.org/wp-content/uploads/2019/02/Nous-défendons-lenvironnement-v2.mp4</a:t>
            </a:r>
          </a:p>
        </p:txBody>
      </p:sp>
      <p:grpSp>
        <p:nvGrpSpPr>
          <p:cNvPr id="597" name="Groupe"/>
          <p:cNvGrpSpPr/>
          <p:nvPr/>
        </p:nvGrpSpPr>
        <p:grpSpPr>
          <a:xfrm>
            <a:off x="-65570" y="-4329"/>
            <a:ext cx="24515140" cy="1683492"/>
            <a:chOff x="0" y="0"/>
            <a:chExt cx="24515138" cy="1683491"/>
          </a:xfrm>
        </p:grpSpPr>
        <p:sp>
          <p:nvSpPr>
            <p:cNvPr id="590"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591"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592"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593" name="4. Servir Ensemble"/>
            <p:cNvSpPr/>
            <p:nvPr/>
          </p:nvSpPr>
          <p:spPr>
            <a:xfrm>
              <a:off x="10501061" y="0"/>
              <a:ext cx="3513022" cy="1683492"/>
            </a:xfrm>
            <a:prstGeom prst="rect">
              <a:avLst/>
            </a:prstGeom>
            <a:solidFill>
              <a:srgbClr val="FF5C3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594"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595"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596"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580"/>
                                        </p:tgtEl>
                                        <p:attrNameLst>
                                          <p:attrName>style.visibility</p:attrName>
                                        </p:attrNameLst>
                                      </p:cBhvr>
                                      <p:to>
                                        <p:strVal val="visible"/>
                                      </p:to>
                                    </p:set>
                                    <p:anim calcmode="lin" valueType="num">
                                      <p:cBhvr>
                                        <p:cTn id="7" dur="1250" fill="hold"/>
                                        <p:tgtEl>
                                          <p:spTgt spid="580"/>
                                        </p:tgtEl>
                                        <p:attrNameLst>
                                          <p:attrName>ppt_w</p:attrName>
                                        </p:attrNameLst>
                                      </p:cBhvr>
                                      <p:tavLst>
                                        <p:tav tm="0">
                                          <p:val>
                                            <p:fltVal val="0"/>
                                          </p:val>
                                        </p:tav>
                                        <p:tav tm="100000">
                                          <p:val>
                                            <p:strVal val="#ppt_w"/>
                                          </p:val>
                                        </p:tav>
                                      </p:tavLst>
                                    </p:anim>
                                    <p:anim calcmode="lin" valueType="num">
                                      <p:cBhvr>
                                        <p:cTn id="8" dur="1250" fill="hold"/>
                                        <p:tgtEl>
                                          <p:spTgt spid="580"/>
                                        </p:tgtEl>
                                        <p:attrNameLst>
                                          <p:attrName>ppt_h</p:attrName>
                                        </p:attrNameLst>
                                      </p:cBhvr>
                                      <p:tavLst>
                                        <p:tav tm="0">
                                          <p:val>
                                            <p:fltVal val="0"/>
                                          </p:val>
                                        </p:tav>
                                        <p:tav tm="100000">
                                          <p:val>
                                            <p:strVal val="#ppt_h"/>
                                          </p:val>
                                        </p:tav>
                                      </p:tavLst>
                                    </p:anim>
                                    <p:anim calcmode="lin" valueType="num">
                                      <p:cBhvr>
                                        <p:cTn id="9" dur="1250" fill="hold"/>
                                        <p:tgtEl>
                                          <p:spTgt spid="580"/>
                                        </p:tgtEl>
                                        <p:attrNameLst>
                                          <p:attrName>style.rotation</p:attrName>
                                        </p:attrNameLst>
                                      </p:cBhvr>
                                      <p:tavLst>
                                        <p:tav tm="0">
                                          <p:val>
                                            <p:fltVal val="90"/>
                                          </p:val>
                                        </p:tav>
                                        <p:tav tm="100000">
                                          <p:val>
                                            <p:fltVal val="0"/>
                                          </p:val>
                                        </p:tav>
                                      </p:tavLst>
                                    </p:anim>
                                    <p:animEffect transition="in" filter="fade">
                                      <p:cBhvr>
                                        <p:cTn id="10" dur="1250"/>
                                        <p:tgtEl>
                                          <p:spTgt spid="580"/>
                                        </p:tgtEl>
                                      </p:cBhvr>
                                    </p:animEffect>
                                  </p:childTnLst>
                                </p:cTn>
                              </p:par>
                            </p:childTnLst>
                          </p:cTn>
                        </p:par>
                        <p:par>
                          <p:cTn id="11" fill="hold">
                            <p:stCondLst>
                              <p:cond delay="1500"/>
                            </p:stCondLst>
                            <p:childTnLst>
                              <p:par>
                                <p:cTn id="12" presetID="31" presetClass="entr" presetSubtype="0" fill="hold" grpId="0" nodeType="afterEffect">
                                  <p:stCondLst>
                                    <p:cond delay="250"/>
                                  </p:stCondLst>
                                  <p:childTnLst>
                                    <p:set>
                                      <p:cBhvr>
                                        <p:cTn id="13" dur="1" fill="hold">
                                          <p:stCondLst>
                                            <p:cond delay="0"/>
                                          </p:stCondLst>
                                        </p:cTn>
                                        <p:tgtEl>
                                          <p:spTgt spid="581"/>
                                        </p:tgtEl>
                                        <p:attrNameLst>
                                          <p:attrName>style.visibility</p:attrName>
                                        </p:attrNameLst>
                                      </p:cBhvr>
                                      <p:to>
                                        <p:strVal val="visible"/>
                                      </p:to>
                                    </p:set>
                                    <p:anim calcmode="lin" valueType="num">
                                      <p:cBhvr>
                                        <p:cTn id="14" dur="1250" fill="hold"/>
                                        <p:tgtEl>
                                          <p:spTgt spid="581"/>
                                        </p:tgtEl>
                                        <p:attrNameLst>
                                          <p:attrName>ppt_w</p:attrName>
                                        </p:attrNameLst>
                                      </p:cBhvr>
                                      <p:tavLst>
                                        <p:tav tm="0">
                                          <p:val>
                                            <p:fltVal val="0"/>
                                          </p:val>
                                        </p:tav>
                                        <p:tav tm="100000">
                                          <p:val>
                                            <p:strVal val="#ppt_w"/>
                                          </p:val>
                                        </p:tav>
                                      </p:tavLst>
                                    </p:anim>
                                    <p:anim calcmode="lin" valueType="num">
                                      <p:cBhvr>
                                        <p:cTn id="15" dur="1250" fill="hold"/>
                                        <p:tgtEl>
                                          <p:spTgt spid="581"/>
                                        </p:tgtEl>
                                        <p:attrNameLst>
                                          <p:attrName>ppt_h</p:attrName>
                                        </p:attrNameLst>
                                      </p:cBhvr>
                                      <p:tavLst>
                                        <p:tav tm="0">
                                          <p:val>
                                            <p:fltVal val="0"/>
                                          </p:val>
                                        </p:tav>
                                        <p:tav tm="100000">
                                          <p:val>
                                            <p:strVal val="#ppt_h"/>
                                          </p:val>
                                        </p:tav>
                                      </p:tavLst>
                                    </p:anim>
                                    <p:anim calcmode="lin" valueType="num">
                                      <p:cBhvr>
                                        <p:cTn id="16" dur="1250" fill="hold"/>
                                        <p:tgtEl>
                                          <p:spTgt spid="581"/>
                                        </p:tgtEl>
                                        <p:attrNameLst>
                                          <p:attrName>style.rotation</p:attrName>
                                        </p:attrNameLst>
                                      </p:cBhvr>
                                      <p:tavLst>
                                        <p:tav tm="0">
                                          <p:val>
                                            <p:fltVal val="90"/>
                                          </p:val>
                                        </p:tav>
                                        <p:tav tm="100000">
                                          <p:val>
                                            <p:fltVal val="0"/>
                                          </p:val>
                                        </p:tav>
                                      </p:tavLst>
                                    </p:anim>
                                    <p:animEffect transition="in" filter="fade">
                                      <p:cBhvr>
                                        <p:cTn id="17" dur="1250"/>
                                        <p:tgtEl>
                                          <p:spTgt spid="581"/>
                                        </p:tgtEl>
                                      </p:cBhvr>
                                    </p:animEffect>
                                  </p:childTnLst>
                                </p:cTn>
                              </p:par>
                            </p:childTnLst>
                          </p:cTn>
                        </p:par>
                        <p:par>
                          <p:cTn id="18" fill="hold">
                            <p:stCondLst>
                              <p:cond delay="3000"/>
                            </p:stCondLst>
                            <p:childTnLst>
                              <p:par>
                                <p:cTn id="19" presetID="31" presetClass="entr" presetSubtype="0" fill="hold" grpId="0" nodeType="afterEffect">
                                  <p:stCondLst>
                                    <p:cond delay="250"/>
                                  </p:stCondLst>
                                  <p:childTnLst>
                                    <p:set>
                                      <p:cBhvr>
                                        <p:cTn id="20" dur="1" fill="hold">
                                          <p:stCondLst>
                                            <p:cond delay="0"/>
                                          </p:stCondLst>
                                        </p:cTn>
                                        <p:tgtEl>
                                          <p:spTgt spid="582"/>
                                        </p:tgtEl>
                                        <p:attrNameLst>
                                          <p:attrName>style.visibility</p:attrName>
                                        </p:attrNameLst>
                                      </p:cBhvr>
                                      <p:to>
                                        <p:strVal val="visible"/>
                                      </p:to>
                                    </p:set>
                                    <p:anim calcmode="lin" valueType="num">
                                      <p:cBhvr>
                                        <p:cTn id="21" dur="1250" fill="hold"/>
                                        <p:tgtEl>
                                          <p:spTgt spid="582"/>
                                        </p:tgtEl>
                                        <p:attrNameLst>
                                          <p:attrName>ppt_w</p:attrName>
                                        </p:attrNameLst>
                                      </p:cBhvr>
                                      <p:tavLst>
                                        <p:tav tm="0">
                                          <p:val>
                                            <p:fltVal val="0"/>
                                          </p:val>
                                        </p:tav>
                                        <p:tav tm="100000">
                                          <p:val>
                                            <p:strVal val="#ppt_w"/>
                                          </p:val>
                                        </p:tav>
                                      </p:tavLst>
                                    </p:anim>
                                    <p:anim calcmode="lin" valueType="num">
                                      <p:cBhvr>
                                        <p:cTn id="22" dur="1250" fill="hold"/>
                                        <p:tgtEl>
                                          <p:spTgt spid="582"/>
                                        </p:tgtEl>
                                        <p:attrNameLst>
                                          <p:attrName>ppt_h</p:attrName>
                                        </p:attrNameLst>
                                      </p:cBhvr>
                                      <p:tavLst>
                                        <p:tav tm="0">
                                          <p:val>
                                            <p:fltVal val="0"/>
                                          </p:val>
                                        </p:tav>
                                        <p:tav tm="100000">
                                          <p:val>
                                            <p:strVal val="#ppt_h"/>
                                          </p:val>
                                        </p:tav>
                                      </p:tavLst>
                                    </p:anim>
                                    <p:anim calcmode="lin" valueType="num">
                                      <p:cBhvr>
                                        <p:cTn id="23" dur="1250" fill="hold"/>
                                        <p:tgtEl>
                                          <p:spTgt spid="582"/>
                                        </p:tgtEl>
                                        <p:attrNameLst>
                                          <p:attrName>style.rotation</p:attrName>
                                        </p:attrNameLst>
                                      </p:cBhvr>
                                      <p:tavLst>
                                        <p:tav tm="0">
                                          <p:val>
                                            <p:fltVal val="90"/>
                                          </p:val>
                                        </p:tav>
                                        <p:tav tm="100000">
                                          <p:val>
                                            <p:fltVal val="0"/>
                                          </p:val>
                                        </p:tav>
                                      </p:tavLst>
                                    </p:anim>
                                    <p:animEffect transition="in" filter="fade">
                                      <p:cBhvr>
                                        <p:cTn id="24" dur="1250"/>
                                        <p:tgtEl>
                                          <p:spTgt spid="582"/>
                                        </p:tgtEl>
                                      </p:cBhvr>
                                    </p:animEffect>
                                  </p:childTnLst>
                                </p:cTn>
                              </p:par>
                            </p:childTnLst>
                          </p:cTn>
                        </p:par>
                        <p:par>
                          <p:cTn id="25" fill="hold">
                            <p:stCondLst>
                              <p:cond delay="4500"/>
                            </p:stCondLst>
                            <p:childTnLst>
                              <p:par>
                                <p:cTn id="26" presetID="31" presetClass="entr" presetSubtype="0" fill="hold" grpId="0" nodeType="afterEffect">
                                  <p:stCondLst>
                                    <p:cond delay="250"/>
                                  </p:stCondLst>
                                  <p:childTnLst>
                                    <p:set>
                                      <p:cBhvr>
                                        <p:cTn id="27" dur="1" fill="hold">
                                          <p:stCondLst>
                                            <p:cond delay="0"/>
                                          </p:stCondLst>
                                        </p:cTn>
                                        <p:tgtEl>
                                          <p:spTgt spid="583"/>
                                        </p:tgtEl>
                                        <p:attrNameLst>
                                          <p:attrName>style.visibility</p:attrName>
                                        </p:attrNameLst>
                                      </p:cBhvr>
                                      <p:to>
                                        <p:strVal val="visible"/>
                                      </p:to>
                                    </p:set>
                                    <p:anim calcmode="lin" valueType="num">
                                      <p:cBhvr>
                                        <p:cTn id="28" dur="1250" fill="hold"/>
                                        <p:tgtEl>
                                          <p:spTgt spid="583"/>
                                        </p:tgtEl>
                                        <p:attrNameLst>
                                          <p:attrName>ppt_w</p:attrName>
                                        </p:attrNameLst>
                                      </p:cBhvr>
                                      <p:tavLst>
                                        <p:tav tm="0">
                                          <p:val>
                                            <p:fltVal val="0"/>
                                          </p:val>
                                        </p:tav>
                                        <p:tav tm="100000">
                                          <p:val>
                                            <p:strVal val="#ppt_w"/>
                                          </p:val>
                                        </p:tav>
                                      </p:tavLst>
                                    </p:anim>
                                    <p:anim calcmode="lin" valueType="num">
                                      <p:cBhvr>
                                        <p:cTn id="29" dur="1250" fill="hold"/>
                                        <p:tgtEl>
                                          <p:spTgt spid="583"/>
                                        </p:tgtEl>
                                        <p:attrNameLst>
                                          <p:attrName>ppt_h</p:attrName>
                                        </p:attrNameLst>
                                      </p:cBhvr>
                                      <p:tavLst>
                                        <p:tav tm="0">
                                          <p:val>
                                            <p:fltVal val="0"/>
                                          </p:val>
                                        </p:tav>
                                        <p:tav tm="100000">
                                          <p:val>
                                            <p:strVal val="#ppt_h"/>
                                          </p:val>
                                        </p:tav>
                                      </p:tavLst>
                                    </p:anim>
                                    <p:anim calcmode="lin" valueType="num">
                                      <p:cBhvr>
                                        <p:cTn id="30" dur="1250" fill="hold"/>
                                        <p:tgtEl>
                                          <p:spTgt spid="583"/>
                                        </p:tgtEl>
                                        <p:attrNameLst>
                                          <p:attrName>style.rotation</p:attrName>
                                        </p:attrNameLst>
                                      </p:cBhvr>
                                      <p:tavLst>
                                        <p:tav tm="0">
                                          <p:val>
                                            <p:fltVal val="90"/>
                                          </p:val>
                                        </p:tav>
                                        <p:tav tm="100000">
                                          <p:val>
                                            <p:fltVal val="0"/>
                                          </p:val>
                                        </p:tav>
                                      </p:tavLst>
                                    </p:anim>
                                    <p:animEffect transition="in" filter="fade">
                                      <p:cBhvr>
                                        <p:cTn id="31" dur="1250"/>
                                        <p:tgtEl>
                                          <p:spTgt spid="583"/>
                                        </p:tgtEl>
                                      </p:cBhvr>
                                    </p:animEffect>
                                  </p:childTnLst>
                                </p:cTn>
                              </p:par>
                            </p:childTnLst>
                          </p:cTn>
                        </p:par>
                        <p:par>
                          <p:cTn id="32" fill="hold">
                            <p:stCondLst>
                              <p:cond delay="6000"/>
                            </p:stCondLst>
                            <p:childTnLst>
                              <p:par>
                                <p:cTn id="33" presetID="31" presetClass="entr" presetSubtype="0" fill="hold" grpId="0" nodeType="afterEffect">
                                  <p:stCondLst>
                                    <p:cond delay="250"/>
                                  </p:stCondLst>
                                  <p:childTnLst>
                                    <p:set>
                                      <p:cBhvr>
                                        <p:cTn id="34" dur="1" fill="hold">
                                          <p:stCondLst>
                                            <p:cond delay="0"/>
                                          </p:stCondLst>
                                        </p:cTn>
                                        <p:tgtEl>
                                          <p:spTgt spid="584"/>
                                        </p:tgtEl>
                                        <p:attrNameLst>
                                          <p:attrName>style.visibility</p:attrName>
                                        </p:attrNameLst>
                                      </p:cBhvr>
                                      <p:to>
                                        <p:strVal val="visible"/>
                                      </p:to>
                                    </p:set>
                                    <p:anim calcmode="lin" valueType="num">
                                      <p:cBhvr>
                                        <p:cTn id="35" dur="1250" fill="hold"/>
                                        <p:tgtEl>
                                          <p:spTgt spid="584"/>
                                        </p:tgtEl>
                                        <p:attrNameLst>
                                          <p:attrName>ppt_w</p:attrName>
                                        </p:attrNameLst>
                                      </p:cBhvr>
                                      <p:tavLst>
                                        <p:tav tm="0">
                                          <p:val>
                                            <p:fltVal val="0"/>
                                          </p:val>
                                        </p:tav>
                                        <p:tav tm="100000">
                                          <p:val>
                                            <p:strVal val="#ppt_w"/>
                                          </p:val>
                                        </p:tav>
                                      </p:tavLst>
                                    </p:anim>
                                    <p:anim calcmode="lin" valueType="num">
                                      <p:cBhvr>
                                        <p:cTn id="36" dur="1250" fill="hold"/>
                                        <p:tgtEl>
                                          <p:spTgt spid="584"/>
                                        </p:tgtEl>
                                        <p:attrNameLst>
                                          <p:attrName>ppt_h</p:attrName>
                                        </p:attrNameLst>
                                      </p:cBhvr>
                                      <p:tavLst>
                                        <p:tav tm="0">
                                          <p:val>
                                            <p:fltVal val="0"/>
                                          </p:val>
                                        </p:tav>
                                        <p:tav tm="100000">
                                          <p:val>
                                            <p:strVal val="#ppt_h"/>
                                          </p:val>
                                        </p:tav>
                                      </p:tavLst>
                                    </p:anim>
                                    <p:anim calcmode="lin" valueType="num">
                                      <p:cBhvr>
                                        <p:cTn id="37" dur="1250" fill="hold"/>
                                        <p:tgtEl>
                                          <p:spTgt spid="584"/>
                                        </p:tgtEl>
                                        <p:attrNameLst>
                                          <p:attrName>style.rotation</p:attrName>
                                        </p:attrNameLst>
                                      </p:cBhvr>
                                      <p:tavLst>
                                        <p:tav tm="0">
                                          <p:val>
                                            <p:fltVal val="90"/>
                                          </p:val>
                                        </p:tav>
                                        <p:tav tm="100000">
                                          <p:val>
                                            <p:fltVal val="0"/>
                                          </p:val>
                                        </p:tav>
                                      </p:tavLst>
                                    </p:anim>
                                    <p:animEffect transition="in" filter="fade">
                                      <p:cBhvr>
                                        <p:cTn id="38" dur="1250"/>
                                        <p:tgtEl>
                                          <p:spTgt spid="584"/>
                                        </p:tgtEl>
                                      </p:cBhvr>
                                    </p:animEffect>
                                  </p:childTnLst>
                                </p:cTn>
                              </p:par>
                            </p:childTnLst>
                          </p:cTn>
                        </p:par>
                        <p:par>
                          <p:cTn id="39" fill="hold">
                            <p:stCondLst>
                              <p:cond delay="7500"/>
                            </p:stCondLst>
                            <p:childTnLst>
                              <p:par>
                                <p:cTn id="40" presetID="31" presetClass="entr" presetSubtype="0" fill="hold" grpId="0" nodeType="afterEffect">
                                  <p:stCondLst>
                                    <p:cond delay="250"/>
                                  </p:stCondLst>
                                  <p:childTnLst>
                                    <p:set>
                                      <p:cBhvr>
                                        <p:cTn id="41" dur="1" fill="hold">
                                          <p:stCondLst>
                                            <p:cond delay="0"/>
                                          </p:stCondLst>
                                        </p:cTn>
                                        <p:tgtEl>
                                          <p:spTgt spid="585"/>
                                        </p:tgtEl>
                                        <p:attrNameLst>
                                          <p:attrName>style.visibility</p:attrName>
                                        </p:attrNameLst>
                                      </p:cBhvr>
                                      <p:to>
                                        <p:strVal val="visible"/>
                                      </p:to>
                                    </p:set>
                                    <p:anim calcmode="lin" valueType="num">
                                      <p:cBhvr>
                                        <p:cTn id="42" dur="1250" fill="hold"/>
                                        <p:tgtEl>
                                          <p:spTgt spid="585"/>
                                        </p:tgtEl>
                                        <p:attrNameLst>
                                          <p:attrName>ppt_w</p:attrName>
                                        </p:attrNameLst>
                                      </p:cBhvr>
                                      <p:tavLst>
                                        <p:tav tm="0">
                                          <p:val>
                                            <p:fltVal val="0"/>
                                          </p:val>
                                        </p:tav>
                                        <p:tav tm="100000">
                                          <p:val>
                                            <p:strVal val="#ppt_w"/>
                                          </p:val>
                                        </p:tav>
                                      </p:tavLst>
                                    </p:anim>
                                    <p:anim calcmode="lin" valueType="num">
                                      <p:cBhvr>
                                        <p:cTn id="43" dur="1250" fill="hold"/>
                                        <p:tgtEl>
                                          <p:spTgt spid="585"/>
                                        </p:tgtEl>
                                        <p:attrNameLst>
                                          <p:attrName>ppt_h</p:attrName>
                                        </p:attrNameLst>
                                      </p:cBhvr>
                                      <p:tavLst>
                                        <p:tav tm="0">
                                          <p:val>
                                            <p:fltVal val="0"/>
                                          </p:val>
                                        </p:tav>
                                        <p:tav tm="100000">
                                          <p:val>
                                            <p:strVal val="#ppt_h"/>
                                          </p:val>
                                        </p:tav>
                                      </p:tavLst>
                                    </p:anim>
                                    <p:anim calcmode="lin" valueType="num">
                                      <p:cBhvr>
                                        <p:cTn id="44" dur="1250" fill="hold"/>
                                        <p:tgtEl>
                                          <p:spTgt spid="585"/>
                                        </p:tgtEl>
                                        <p:attrNameLst>
                                          <p:attrName>style.rotation</p:attrName>
                                        </p:attrNameLst>
                                      </p:cBhvr>
                                      <p:tavLst>
                                        <p:tav tm="0">
                                          <p:val>
                                            <p:fltVal val="90"/>
                                          </p:val>
                                        </p:tav>
                                        <p:tav tm="100000">
                                          <p:val>
                                            <p:fltVal val="0"/>
                                          </p:val>
                                        </p:tav>
                                      </p:tavLst>
                                    </p:anim>
                                    <p:animEffect transition="in" filter="fade">
                                      <p:cBhvr>
                                        <p:cTn id="45" dur="1250"/>
                                        <p:tgtEl>
                                          <p:spTgt spid="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animBg="1"/>
      <p:bldP spid="581" grpId="0" animBg="1"/>
      <p:bldP spid="582" grpId="0" animBg="1"/>
      <p:bldP spid="583" grpId="0" animBg="1"/>
      <p:bldP spid="584" grpId="0" animBg="1"/>
      <p:bldP spid="58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pic>
        <p:nvPicPr>
          <p:cNvPr id="599" name="LionsClub_Oct17_0855.jpeg" descr="LionsClub_Oct17_0855.jpeg"/>
          <p:cNvPicPr>
            <a:picLocks noChangeAspect="1"/>
          </p:cNvPicPr>
          <p:nvPr/>
        </p:nvPicPr>
        <p:blipFill>
          <a:blip r:embed="rId2"/>
          <a:stretch>
            <a:fillRect/>
          </a:stretch>
        </p:blipFill>
        <p:spPr>
          <a:xfrm>
            <a:off x="-10163349" y="-993089"/>
            <a:ext cx="23553264" cy="15702178"/>
          </a:xfrm>
          <a:prstGeom prst="rect">
            <a:avLst/>
          </a:prstGeom>
          <a:ln w="12700">
            <a:miter lim="400000"/>
          </a:ln>
        </p:spPr>
      </p:pic>
      <p:sp>
        <p:nvSpPr>
          <p:cNvPr id="600" name="Titre 1"/>
          <p:cNvSpPr txBox="1">
            <a:spLocks noGrp="1"/>
          </p:cNvSpPr>
          <p:nvPr>
            <p:ph type="title" idx="4294967295"/>
          </p:nvPr>
        </p:nvSpPr>
        <p:spPr>
          <a:xfrm>
            <a:off x="11033199" y="1185275"/>
            <a:ext cx="8098599" cy="2823073"/>
          </a:xfrm>
          <a:prstGeom prst="rect">
            <a:avLst/>
          </a:prstGeom>
        </p:spPr>
        <p:txBody>
          <a:bodyPr lIns="121919" tIns="121919" rIns="121919" bIns="121919" anchor="ctr"/>
          <a:lstStyle/>
          <a:p>
            <a:pPr algn="ctr" defTabSz="2438400">
              <a:lnSpc>
                <a:spcPct val="100000"/>
              </a:lnSpc>
              <a:defRPr sz="9600" b="0" spc="0">
                <a:solidFill>
                  <a:srgbClr val="FFFFFF"/>
                </a:solidFill>
                <a:latin typeface="Lubalin Book for IBM"/>
                <a:ea typeface="Lubalin Book for IBM"/>
                <a:cs typeface="Lubalin Book for IBM"/>
                <a:sym typeface="Lubalin Book for IBM"/>
              </a:defRPr>
            </a:pPr>
            <a:r>
              <a:t>Vue</a:t>
            </a:r>
            <a:r>
              <a:rPr sz="10600"/>
              <a:t> </a:t>
            </a:r>
          </a:p>
        </p:txBody>
      </p:sp>
      <p:pic>
        <p:nvPicPr>
          <p:cNvPr id="601" name="Picture 27" descr="Picture 27"/>
          <p:cNvPicPr>
            <a:picLocks noChangeAspect="1"/>
          </p:cNvPicPr>
          <p:nvPr/>
        </p:nvPicPr>
        <p:blipFill>
          <a:blip r:embed="rId3"/>
          <a:stretch>
            <a:fillRect/>
          </a:stretch>
        </p:blipFill>
        <p:spPr>
          <a:xfrm>
            <a:off x="22777346" y="12370426"/>
            <a:ext cx="879326" cy="830476"/>
          </a:xfrm>
          <a:prstGeom prst="rect">
            <a:avLst/>
          </a:prstGeom>
          <a:ln w="12700">
            <a:miter lim="400000"/>
          </a:ln>
        </p:spPr>
      </p:pic>
      <p:sp>
        <p:nvSpPr>
          <p:cNvPr id="602" name="Contrôle gratuit de la vue  TESTS de VISION…"/>
          <p:cNvSpPr/>
          <p:nvPr/>
        </p:nvSpPr>
        <p:spPr>
          <a:xfrm>
            <a:off x="15538566" y="8729391"/>
            <a:ext cx="14135995" cy="8112545"/>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Contrôle gratuit de la vue  TESTS de VISION</a:t>
            </a:r>
            <a:br/>
            <a:endParaRPr/>
          </a:p>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Organisation des activités pour les déficients visuels  : matchs de foot, sorties en tandems, sortie SKI… </a:t>
            </a:r>
            <a:br/>
            <a:endParaRPr/>
          </a:p>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Dépistage de pathologies oculaires (cataracte, DMLA, glaucome, rétinopathie diabétique, amblyopie chez l'enfant) </a:t>
            </a:r>
            <a:br/>
            <a:endParaRPr/>
          </a:p>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Organisation nationale de la JOURNEE de la Vue le deuxième jeudi d'octobre de chaque année </a:t>
            </a:r>
            <a:br/>
            <a:endParaRPr/>
          </a:p>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Soutien matériel aux déficients visuels</a:t>
            </a:r>
          </a:p>
        </p:txBody>
      </p:sp>
      <p:sp>
        <p:nvSpPr>
          <p:cNvPr id="603" name="Les exemples d’actions  de service"/>
          <p:cNvSpPr txBox="1"/>
          <p:nvPr/>
        </p:nvSpPr>
        <p:spPr>
          <a:xfrm>
            <a:off x="18555050" y="790984"/>
            <a:ext cx="4980738"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a:solidFill>
                  <a:srgbClr val="FFFFFF"/>
                </a:solidFill>
              </a:rPr>
              <a:t>Les</a:t>
            </a:r>
            <a:r>
              <a:t> </a:t>
            </a:r>
            <a:r>
              <a:rPr>
                <a:solidFill>
                  <a:srgbClr val="FFFFFF"/>
                </a:solidFill>
              </a:rPr>
              <a:t>exemples d’actions</a:t>
            </a:r>
            <a:r>
              <a:t> </a:t>
            </a:r>
            <a:r>
              <a:rPr>
                <a:solidFill>
                  <a:srgbClr val="FFFFFF"/>
                </a:solidFill>
              </a:rPr>
              <a:t> de service </a:t>
            </a:r>
          </a:p>
        </p:txBody>
      </p:sp>
      <p:sp>
        <p:nvSpPr>
          <p:cNvPr id="604" name="Figure"/>
          <p:cNvSpPr/>
          <p:nvPr/>
        </p:nvSpPr>
        <p:spPr>
          <a:xfrm>
            <a:off x="8643953" y="-46612"/>
            <a:ext cx="16830431" cy="14303828"/>
          </a:xfrm>
          <a:custGeom>
            <a:avLst/>
            <a:gdLst/>
            <a:ahLst/>
            <a:cxnLst>
              <a:cxn ang="0">
                <a:pos x="wd2" y="hd2"/>
              </a:cxn>
              <a:cxn ang="5400000">
                <a:pos x="wd2" y="hd2"/>
              </a:cxn>
              <a:cxn ang="10800000">
                <a:pos x="wd2" y="hd2"/>
              </a:cxn>
              <a:cxn ang="16200000">
                <a:pos x="wd2" y="hd2"/>
              </a:cxn>
            </a:cxnLst>
            <a:rect l="0" t="0" r="r" b="b"/>
            <a:pathLst>
              <a:path w="21600" h="21600" extrusionOk="0">
                <a:moveTo>
                  <a:pt x="4283" y="41"/>
                </a:moveTo>
                <a:lnTo>
                  <a:pt x="21600" y="0"/>
                </a:lnTo>
                <a:lnTo>
                  <a:pt x="21600" y="21600"/>
                </a:lnTo>
                <a:lnTo>
                  <a:pt x="0" y="21533"/>
                </a:lnTo>
                <a:lnTo>
                  <a:pt x="4283" y="41"/>
                </a:lnTo>
                <a:close/>
              </a:path>
            </a:pathLst>
          </a:custGeom>
          <a:solidFill>
            <a:srgbClr val="00266B"/>
          </a:solidFill>
          <a:ln w="12700">
            <a:miter lim="400000"/>
          </a:ln>
        </p:spPr>
        <p:txBody>
          <a:bodyPr lIns="50800" tIns="50800" rIns="50800" bIns="50800" anchor="ctr"/>
          <a:lstStyle/>
          <a:p>
            <a:pPr defTabSz="825500">
              <a:defRPr sz="3200">
                <a:solidFill>
                  <a:srgbClr val="00266B"/>
                </a:solidFill>
                <a:latin typeface="Helvetica Neue Medium"/>
                <a:ea typeface="Helvetica Neue Medium"/>
                <a:cs typeface="Helvetica Neue Medium"/>
                <a:sym typeface="Helvetica Neue Medium"/>
              </a:defRPr>
            </a:pPr>
            <a:endParaRPr/>
          </a:p>
        </p:txBody>
      </p:sp>
      <p:sp>
        <p:nvSpPr>
          <p:cNvPr id="605" name="Actions locales de dépistage"/>
          <p:cNvSpPr/>
          <p:nvPr/>
        </p:nvSpPr>
        <p:spPr>
          <a:xfrm>
            <a:off x="686238" y="8344196"/>
            <a:ext cx="3236505" cy="4236759"/>
          </a:xfrm>
          <a:prstGeom prst="rect">
            <a:avLst/>
          </a:prstGeom>
          <a:solidFill>
            <a:srgbClr val="FF5C3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Actions locales de dépistage</a:t>
            </a:r>
          </a:p>
        </p:txBody>
      </p:sp>
      <p:sp>
        <p:nvSpPr>
          <p:cNvPr id="606" name="Actions d’information grand public"/>
          <p:cNvSpPr/>
          <p:nvPr/>
        </p:nvSpPr>
        <p:spPr>
          <a:xfrm>
            <a:off x="4918469" y="8344196"/>
            <a:ext cx="3478816" cy="4236759"/>
          </a:xfrm>
          <a:prstGeom prst="rect">
            <a:avLst/>
          </a:prstGeom>
          <a:solidFill>
            <a:srgbClr val="00AC6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Actions d’information grand public </a:t>
            </a:r>
          </a:p>
        </p:txBody>
      </p:sp>
      <p:sp>
        <p:nvSpPr>
          <p:cNvPr id="607" name="Aides aux malades"/>
          <p:cNvSpPr/>
          <p:nvPr/>
        </p:nvSpPr>
        <p:spPr>
          <a:xfrm>
            <a:off x="9795339" y="8335791"/>
            <a:ext cx="3034541" cy="4253568"/>
          </a:xfrm>
          <a:prstGeom prst="rect">
            <a:avLst/>
          </a:prstGeom>
          <a:solidFill>
            <a:srgbClr val="EBB7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Aides aux malades</a:t>
            </a:r>
          </a:p>
        </p:txBody>
      </p:sp>
      <p:sp>
        <p:nvSpPr>
          <p:cNvPr id="608" name="Conférences sur les problématiques du diabète  : sport, santé, nutrition"/>
          <p:cNvSpPr/>
          <p:nvPr/>
        </p:nvSpPr>
        <p:spPr>
          <a:xfrm>
            <a:off x="14453737" y="8330962"/>
            <a:ext cx="3037490" cy="4263227"/>
          </a:xfrm>
          <a:prstGeom prst="rect">
            <a:avLst/>
          </a:prstGeom>
          <a:solidFill>
            <a:srgbClr val="DB201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Conférences sur les problématiques du diabète  : sport, santé, nutrition </a:t>
            </a:r>
          </a:p>
        </p:txBody>
      </p:sp>
      <p:sp>
        <p:nvSpPr>
          <p:cNvPr id="609" name="Création de structures d’accueil"/>
          <p:cNvSpPr/>
          <p:nvPr/>
        </p:nvSpPr>
        <p:spPr>
          <a:xfrm>
            <a:off x="19130626" y="8330962"/>
            <a:ext cx="3236504" cy="4263227"/>
          </a:xfrm>
          <a:prstGeom prst="rect">
            <a:avLst/>
          </a:prstGeom>
          <a:solidFill>
            <a:srgbClr val="407CC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Création de structures d’accueil</a:t>
            </a:r>
          </a:p>
        </p:txBody>
      </p:sp>
      <p:pic>
        <p:nvPicPr>
          <p:cNvPr id="610" name="Picture 6" descr="Picture 6"/>
          <p:cNvPicPr>
            <a:picLocks noChangeAspect="1"/>
          </p:cNvPicPr>
          <p:nvPr/>
        </p:nvPicPr>
        <p:blipFill>
          <a:blip r:embed="rId4"/>
          <a:stretch>
            <a:fillRect/>
          </a:stretch>
        </p:blipFill>
        <p:spPr>
          <a:xfrm>
            <a:off x="19921717" y="12977240"/>
            <a:ext cx="3959205" cy="666036"/>
          </a:xfrm>
          <a:prstGeom prst="rect">
            <a:avLst/>
          </a:prstGeom>
          <a:ln w="12700">
            <a:miter lim="400000"/>
          </a:ln>
        </p:spPr>
      </p:pic>
      <p:pic>
        <p:nvPicPr>
          <p:cNvPr id="611" name="Image 1" descr="Image 1"/>
          <p:cNvPicPr>
            <a:picLocks noChangeAspect="1"/>
          </p:cNvPicPr>
          <p:nvPr/>
        </p:nvPicPr>
        <p:blipFill>
          <a:blip r:embed="rId5"/>
          <a:stretch>
            <a:fillRect/>
          </a:stretch>
        </p:blipFill>
        <p:spPr>
          <a:xfrm>
            <a:off x="12318518" y="2298135"/>
            <a:ext cx="2823073" cy="2823073"/>
          </a:xfrm>
          <a:prstGeom prst="rect">
            <a:avLst/>
          </a:prstGeom>
          <a:ln w="12700">
            <a:miter lim="400000"/>
          </a:ln>
        </p:spPr>
      </p:pic>
      <p:sp>
        <p:nvSpPr>
          <p:cNvPr id="612" name="Titre 1"/>
          <p:cNvSpPr txBox="1"/>
          <p:nvPr/>
        </p:nvSpPr>
        <p:spPr>
          <a:xfrm>
            <a:off x="14000826" y="2298135"/>
            <a:ext cx="8098598" cy="2823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chor="ctr">
            <a:normAutofit/>
          </a:bodyPr>
          <a:lstStyle>
            <a:lvl1pPr defTabSz="2438400">
              <a:defRPr sz="9600">
                <a:solidFill>
                  <a:srgbClr val="FFFFFF"/>
                </a:solidFill>
                <a:latin typeface="Lubalin Book for IBM"/>
                <a:ea typeface="Lubalin Book for IBM"/>
                <a:cs typeface="Lubalin Book for IBM"/>
                <a:sym typeface="Lubalin Book for IBM"/>
              </a:defRPr>
            </a:lvl1pPr>
          </a:lstStyle>
          <a:p>
            <a:r>
              <a:t>Diabète</a:t>
            </a:r>
          </a:p>
        </p:txBody>
      </p:sp>
      <p:sp>
        <p:nvSpPr>
          <p:cNvPr id="613" name="https://www.youtube.com/watch?v=qKVEOm_I38I&amp;feature=emb_title"/>
          <p:cNvSpPr txBox="1"/>
          <p:nvPr/>
        </p:nvSpPr>
        <p:spPr>
          <a:xfrm>
            <a:off x="10907561" y="6110169"/>
            <a:ext cx="13075806" cy="585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300" u="sng">
                <a:hlinkClick r:id="rId6"/>
              </a:defRPr>
            </a:lvl1pPr>
          </a:lstStyle>
          <a:p>
            <a:pPr>
              <a:defRPr u="none"/>
            </a:pPr>
            <a:r>
              <a:rPr u="sng">
                <a:hlinkClick r:id="rId6"/>
              </a:rPr>
              <a:t>https://www.youtube.com/watch?v=qKVEOm_I38I&amp;feature=emb_title</a:t>
            </a:r>
          </a:p>
        </p:txBody>
      </p:sp>
      <p:grpSp>
        <p:nvGrpSpPr>
          <p:cNvPr id="621" name="Groupe"/>
          <p:cNvGrpSpPr/>
          <p:nvPr/>
        </p:nvGrpSpPr>
        <p:grpSpPr>
          <a:xfrm>
            <a:off x="-65570" y="-4329"/>
            <a:ext cx="24515140" cy="1683492"/>
            <a:chOff x="0" y="0"/>
            <a:chExt cx="24515138" cy="1683491"/>
          </a:xfrm>
        </p:grpSpPr>
        <p:sp>
          <p:nvSpPr>
            <p:cNvPr id="614"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615"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616"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617" name="4. Servir Ensemble"/>
            <p:cNvSpPr/>
            <p:nvPr/>
          </p:nvSpPr>
          <p:spPr>
            <a:xfrm>
              <a:off x="10501061" y="0"/>
              <a:ext cx="3513022" cy="1683492"/>
            </a:xfrm>
            <a:prstGeom prst="rect">
              <a:avLst/>
            </a:prstGeom>
            <a:solidFill>
              <a:srgbClr val="FF5C3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618"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619"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620"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05"/>
                                        </p:tgtEl>
                                        <p:attrNameLst>
                                          <p:attrName>style.visibility</p:attrName>
                                        </p:attrNameLst>
                                      </p:cBhvr>
                                      <p:to>
                                        <p:strVal val="visible"/>
                                      </p:to>
                                    </p:set>
                                    <p:anim calcmode="lin" valueType="num">
                                      <p:cBhvr>
                                        <p:cTn id="7" dur="1250" fill="hold"/>
                                        <p:tgtEl>
                                          <p:spTgt spid="605"/>
                                        </p:tgtEl>
                                        <p:attrNameLst>
                                          <p:attrName>ppt_w</p:attrName>
                                        </p:attrNameLst>
                                      </p:cBhvr>
                                      <p:tavLst>
                                        <p:tav tm="0">
                                          <p:val>
                                            <p:fltVal val="0"/>
                                          </p:val>
                                        </p:tav>
                                        <p:tav tm="100000">
                                          <p:val>
                                            <p:strVal val="#ppt_w"/>
                                          </p:val>
                                        </p:tav>
                                      </p:tavLst>
                                    </p:anim>
                                    <p:anim calcmode="lin" valueType="num">
                                      <p:cBhvr>
                                        <p:cTn id="8" dur="1250" fill="hold"/>
                                        <p:tgtEl>
                                          <p:spTgt spid="605"/>
                                        </p:tgtEl>
                                        <p:attrNameLst>
                                          <p:attrName>ppt_h</p:attrName>
                                        </p:attrNameLst>
                                      </p:cBhvr>
                                      <p:tavLst>
                                        <p:tav tm="0">
                                          <p:val>
                                            <p:fltVal val="0"/>
                                          </p:val>
                                        </p:tav>
                                        <p:tav tm="100000">
                                          <p:val>
                                            <p:strVal val="#ppt_h"/>
                                          </p:val>
                                        </p:tav>
                                      </p:tavLst>
                                    </p:anim>
                                    <p:anim calcmode="lin" valueType="num">
                                      <p:cBhvr>
                                        <p:cTn id="9" dur="1250" fill="hold"/>
                                        <p:tgtEl>
                                          <p:spTgt spid="605"/>
                                        </p:tgtEl>
                                        <p:attrNameLst>
                                          <p:attrName>style.rotation</p:attrName>
                                        </p:attrNameLst>
                                      </p:cBhvr>
                                      <p:tavLst>
                                        <p:tav tm="0">
                                          <p:val>
                                            <p:fltVal val="90"/>
                                          </p:val>
                                        </p:tav>
                                        <p:tav tm="100000">
                                          <p:val>
                                            <p:fltVal val="0"/>
                                          </p:val>
                                        </p:tav>
                                      </p:tavLst>
                                    </p:anim>
                                    <p:animEffect transition="in" filter="fade">
                                      <p:cBhvr>
                                        <p:cTn id="10" dur="1250"/>
                                        <p:tgtEl>
                                          <p:spTgt spid="605"/>
                                        </p:tgtEl>
                                      </p:cBhvr>
                                    </p:animEffect>
                                  </p:childTnLst>
                                </p:cTn>
                              </p:par>
                            </p:childTnLst>
                          </p:cTn>
                        </p:par>
                        <p:par>
                          <p:cTn id="11" fill="hold">
                            <p:stCondLst>
                              <p:cond delay="1250"/>
                            </p:stCondLst>
                            <p:childTnLst>
                              <p:par>
                                <p:cTn id="12" presetID="31" presetClass="entr" presetSubtype="0" fill="hold" grpId="0" nodeType="afterEffect">
                                  <p:stCondLst>
                                    <p:cond delay="0"/>
                                  </p:stCondLst>
                                  <p:childTnLst>
                                    <p:set>
                                      <p:cBhvr>
                                        <p:cTn id="13" dur="1" fill="hold">
                                          <p:stCondLst>
                                            <p:cond delay="0"/>
                                          </p:stCondLst>
                                        </p:cTn>
                                        <p:tgtEl>
                                          <p:spTgt spid="606"/>
                                        </p:tgtEl>
                                        <p:attrNameLst>
                                          <p:attrName>style.visibility</p:attrName>
                                        </p:attrNameLst>
                                      </p:cBhvr>
                                      <p:to>
                                        <p:strVal val="visible"/>
                                      </p:to>
                                    </p:set>
                                    <p:anim calcmode="lin" valueType="num">
                                      <p:cBhvr>
                                        <p:cTn id="14" dur="1250" fill="hold"/>
                                        <p:tgtEl>
                                          <p:spTgt spid="606"/>
                                        </p:tgtEl>
                                        <p:attrNameLst>
                                          <p:attrName>ppt_w</p:attrName>
                                        </p:attrNameLst>
                                      </p:cBhvr>
                                      <p:tavLst>
                                        <p:tav tm="0">
                                          <p:val>
                                            <p:fltVal val="0"/>
                                          </p:val>
                                        </p:tav>
                                        <p:tav tm="100000">
                                          <p:val>
                                            <p:strVal val="#ppt_w"/>
                                          </p:val>
                                        </p:tav>
                                      </p:tavLst>
                                    </p:anim>
                                    <p:anim calcmode="lin" valueType="num">
                                      <p:cBhvr>
                                        <p:cTn id="15" dur="1250" fill="hold"/>
                                        <p:tgtEl>
                                          <p:spTgt spid="606"/>
                                        </p:tgtEl>
                                        <p:attrNameLst>
                                          <p:attrName>ppt_h</p:attrName>
                                        </p:attrNameLst>
                                      </p:cBhvr>
                                      <p:tavLst>
                                        <p:tav tm="0">
                                          <p:val>
                                            <p:fltVal val="0"/>
                                          </p:val>
                                        </p:tav>
                                        <p:tav tm="100000">
                                          <p:val>
                                            <p:strVal val="#ppt_h"/>
                                          </p:val>
                                        </p:tav>
                                      </p:tavLst>
                                    </p:anim>
                                    <p:anim calcmode="lin" valueType="num">
                                      <p:cBhvr>
                                        <p:cTn id="16" dur="1250" fill="hold"/>
                                        <p:tgtEl>
                                          <p:spTgt spid="606"/>
                                        </p:tgtEl>
                                        <p:attrNameLst>
                                          <p:attrName>style.rotation</p:attrName>
                                        </p:attrNameLst>
                                      </p:cBhvr>
                                      <p:tavLst>
                                        <p:tav tm="0">
                                          <p:val>
                                            <p:fltVal val="90"/>
                                          </p:val>
                                        </p:tav>
                                        <p:tav tm="100000">
                                          <p:val>
                                            <p:fltVal val="0"/>
                                          </p:val>
                                        </p:tav>
                                      </p:tavLst>
                                    </p:anim>
                                    <p:animEffect transition="in" filter="fade">
                                      <p:cBhvr>
                                        <p:cTn id="17" dur="1250"/>
                                        <p:tgtEl>
                                          <p:spTgt spid="606"/>
                                        </p:tgtEl>
                                      </p:cBhvr>
                                    </p:animEffect>
                                  </p:childTnLst>
                                </p:cTn>
                              </p:par>
                            </p:childTnLst>
                          </p:cTn>
                        </p:par>
                        <p:par>
                          <p:cTn id="18" fill="hold">
                            <p:stCondLst>
                              <p:cond delay="2500"/>
                            </p:stCondLst>
                            <p:childTnLst>
                              <p:par>
                                <p:cTn id="19" presetID="31" presetClass="entr" presetSubtype="0" fill="hold" grpId="0" nodeType="afterEffect">
                                  <p:stCondLst>
                                    <p:cond delay="0"/>
                                  </p:stCondLst>
                                  <p:childTnLst>
                                    <p:set>
                                      <p:cBhvr>
                                        <p:cTn id="20" dur="1" fill="hold">
                                          <p:stCondLst>
                                            <p:cond delay="0"/>
                                          </p:stCondLst>
                                        </p:cTn>
                                        <p:tgtEl>
                                          <p:spTgt spid="607"/>
                                        </p:tgtEl>
                                        <p:attrNameLst>
                                          <p:attrName>style.visibility</p:attrName>
                                        </p:attrNameLst>
                                      </p:cBhvr>
                                      <p:to>
                                        <p:strVal val="visible"/>
                                      </p:to>
                                    </p:set>
                                    <p:anim calcmode="lin" valueType="num">
                                      <p:cBhvr>
                                        <p:cTn id="21" dur="1250" fill="hold"/>
                                        <p:tgtEl>
                                          <p:spTgt spid="607"/>
                                        </p:tgtEl>
                                        <p:attrNameLst>
                                          <p:attrName>ppt_w</p:attrName>
                                        </p:attrNameLst>
                                      </p:cBhvr>
                                      <p:tavLst>
                                        <p:tav tm="0">
                                          <p:val>
                                            <p:fltVal val="0"/>
                                          </p:val>
                                        </p:tav>
                                        <p:tav tm="100000">
                                          <p:val>
                                            <p:strVal val="#ppt_w"/>
                                          </p:val>
                                        </p:tav>
                                      </p:tavLst>
                                    </p:anim>
                                    <p:anim calcmode="lin" valueType="num">
                                      <p:cBhvr>
                                        <p:cTn id="22" dur="1250" fill="hold"/>
                                        <p:tgtEl>
                                          <p:spTgt spid="607"/>
                                        </p:tgtEl>
                                        <p:attrNameLst>
                                          <p:attrName>ppt_h</p:attrName>
                                        </p:attrNameLst>
                                      </p:cBhvr>
                                      <p:tavLst>
                                        <p:tav tm="0">
                                          <p:val>
                                            <p:fltVal val="0"/>
                                          </p:val>
                                        </p:tav>
                                        <p:tav tm="100000">
                                          <p:val>
                                            <p:strVal val="#ppt_h"/>
                                          </p:val>
                                        </p:tav>
                                      </p:tavLst>
                                    </p:anim>
                                    <p:anim calcmode="lin" valueType="num">
                                      <p:cBhvr>
                                        <p:cTn id="23" dur="1250" fill="hold"/>
                                        <p:tgtEl>
                                          <p:spTgt spid="607"/>
                                        </p:tgtEl>
                                        <p:attrNameLst>
                                          <p:attrName>style.rotation</p:attrName>
                                        </p:attrNameLst>
                                      </p:cBhvr>
                                      <p:tavLst>
                                        <p:tav tm="0">
                                          <p:val>
                                            <p:fltVal val="90"/>
                                          </p:val>
                                        </p:tav>
                                        <p:tav tm="100000">
                                          <p:val>
                                            <p:fltVal val="0"/>
                                          </p:val>
                                        </p:tav>
                                      </p:tavLst>
                                    </p:anim>
                                    <p:animEffect transition="in" filter="fade">
                                      <p:cBhvr>
                                        <p:cTn id="24" dur="1250"/>
                                        <p:tgtEl>
                                          <p:spTgt spid="607"/>
                                        </p:tgtEl>
                                      </p:cBhvr>
                                    </p:animEffect>
                                  </p:childTnLst>
                                </p:cTn>
                              </p:par>
                            </p:childTnLst>
                          </p:cTn>
                        </p:par>
                        <p:par>
                          <p:cTn id="25" fill="hold">
                            <p:stCondLst>
                              <p:cond delay="3750"/>
                            </p:stCondLst>
                            <p:childTnLst>
                              <p:par>
                                <p:cTn id="26" presetID="31" presetClass="entr" presetSubtype="0" fill="hold" grpId="0" nodeType="afterEffect">
                                  <p:stCondLst>
                                    <p:cond delay="0"/>
                                  </p:stCondLst>
                                  <p:childTnLst>
                                    <p:set>
                                      <p:cBhvr>
                                        <p:cTn id="27" dur="1" fill="hold">
                                          <p:stCondLst>
                                            <p:cond delay="0"/>
                                          </p:stCondLst>
                                        </p:cTn>
                                        <p:tgtEl>
                                          <p:spTgt spid="608"/>
                                        </p:tgtEl>
                                        <p:attrNameLst>
                                          <p:attrName>style.visibility</p:attrName>
                                        </p:attrNameLst>
                                      </p:cBhvr>
                                      <p:to>
                                        <p:strVal val="visible"/>
                                      </p:to>
                                    </p:set>
                                    <p:anim calcmode="lin" valueType="num">
                                      <p:cBhvr>
                                        <p:cTn id="28" dur="1250" fill="hold"/>
                                        <p:tgtEl>
                                          <p:spTgt spid="608"/>
                                        </p:tgtEl>
                                        <p:attrNameLst>
                                          <p:attrName>ppt_w</p:attrName>
                                        </p:attrNameLst>
                                      </p:cBhvr>
                                      <p:tavLst>
                                        <p:tav tm="0">
                                          <p:val>
                                            <p:fltVal val="0"/>
                                          </p:val>
                                        </p:tav>
                                        <p:tav tm="100000">
                                          <p:val>
                                            <p:strVal val="#ppt_w"/>
                                          </p:val>
                                        </p:tav>
                                      </p:tavLst>
                                    </p:anim>
                                    <p:anim calcmode="lin" valueType="num">
                                      <p:cBhvr>
                                        <p:cTn id="29" dur="1250" fill="hold"/>
                                        <p:tgtEl>
                                          <p:spTgt spid="608"/>
                                        </p:tgtEl>
                                        <p:attrNameLst>
                                          <p:attrName>ppt_h</p:attrName>
                                        </p:attrNameLst>
                                      </p:cBhvr>
                                      <p:tavLst>
                                        <p:tav tm="0">
                                          <p:val>
                                            <p:fltVal val="0"/>
                                          </p:val>
                                        </p:tav>
                                        <p:tav tm="100000">
                                          <p:val>
                                            <p:strVal val="#ppt_h"/>
                                          </p:val>
                                        </p:tav>
                                      </p:tavLst>
                                    </p:anim>
                                    <p:anim calcmode="lin" valueType="num">
                                      <p:cBhvr>
                                        <p:cTn id="30" dur="1250" fill="hold"/>
                                        <p:tgtEl>
                                          <p:spTgt spid="608"/>
                                        </p:tgtEl>
                                        <p:attrNameLst>
                                          <p:attrName>style.rotation</p:attrName>
                                        </p:attrNameLst>
                                      </p:cBhvr>
                                      <p:tavLst>
                                        <p:tav tm="0">
                                          <p:val>
                                            <p:fltVal val="90"/>
                                          </p:val>
                                        </p:tav>
                                        <p:tav tm="100000">
                                          <p:val>
                                            <p:fltVal val="0"/>
                                          </p:val>
                                        </p:tav>
                                      </p:tavLst>
                                    </p:anim>
                                    <p:animEffect transition="in" filter="fade">
                                      <p:cBhvr>
                                        <p:cTn id="31" dur="1250"/>
                                        <p:tgtEl>
                                          <p:spTgt spid="608"/>
                                        </p:tgtEl>
                                      </p:cBhvr>
                                    </p:animEffect>
                                  </p:childTnLst>
                                </p:cTn>
                              </p:par>
                            </p:childTnLst>
                          </p:cTn>
                        </p:par>
                        <p:par>
                          <p:cTn id="32" fill="hold">
                            <p:stCondLst>
                              <p:cond delay="5000"/>
                            </p:stCondLst>
                            <p:childTnLst>
                              <p:par>
                                <p:cTn id="33" presetID="31" presetClass="entr" presetSubtype="0" fill="hold" grpId="0" nodeType="afterEffect">
                                  <p:stCondLst>
                                    <p:cond delay="0"/>
                                  </p:stCondLst>
                                  <p:childTnLst>
                                    <p:set>
                                      <p:cBhvr>
                                        <p:cTn id="34" dur="1" fill="hold">
                                          <p:stCondLst>
                                            <p:cond delay="0"/>
                                          </p:stCondLst>
                                        </p:cTn>
                                        <p:tgtEl>
                                          <p:spTgt spid="609"/>
                                        </p:tgtEl>
                                        <p:attrNameLst>
                                          <p:attrName>style.visibility</p:attrName>
                                        </p:attrNameLst>
                                      </p:cBhvr>
                                      <p:to>
                                        <p:strVal val="visible"/>
                                      </p:to>
                                    </p:set>
                                    <p:anim calcmode="lin" valueType="num">
                                      <p:cBhvr>
                                        <p:cTn id="35" dur="1250" fill="hold"/>
                                        <p:tgtEl>
                                          <p:spTgt spid="609"/>
                                        </p:tgtEl>
                                        <p:attrNameLst>
                                          <p:attrName>ppt_w</p:attrName>
                                        </p:attrNameLst>
                                      </p:cBhvr>
                                      <p:tavLst>
                                        <p:tav tm="0">
                                          <p:val>
                                            <p:fltVal val="0"/>
                                          </p:val>
                                        </p:tav>
                                        <p:tav tm="100000">
                                          <p:val>
                                            <p:strVal val="#ppt_w"/>
                                          </p:val>
                                        </p:tav>
                                      </p:tavLst>
                                    </p:anim>
                                    <p:anim calcmode="lin" valueType="num">
                                      <p:cBhvr>
                                        <p:cTn id="36" dur="1250" fill="hold"/>
                                        <p:tgtEl>
                                          <p:spTgt spid="609"/>
                                        </p:tgtEl>
                                        <p:attrNameLst>
                                          <p:attrName>ppt_h</p:attrName>
                                        </p:attrNameLst>
                                      </p:cBhvr>
                                      <p:tavLst>
                                        <p:tav tm="0">
                                          <p:val>
                                            <p:fltVal val="0"/>
                                          </p:val>
                                        </p:tav>
                                        <p:tav tm="100000">
                                          <p:val>
                                            <p:strVal val="#ppt_h"/>
                                          </p:val>
                                        </p:tav>
                                      </p:tavLst>
                                    </p:anim>
                                    <p:anim calcmode="lin" valueType="num">
                                      <p:cBhvr>
                                        <p:cTn id="37" dur="1250" fill="hold"/>
                                        <p:tgtEl>
                                          <p:spTgt spid="609"/>
                                        </p:tgtEl>
                                        <p:attrNameLst>
                                          <p:attrName>style.rotation</p:attrName>
                                        </p:attrNameLst>
                                      </p:cBhvr>
                                      <p:tavLst>
                                        <p:tav tm="0">
                                          <p:val>
                                            <p:fltVal val="90"/>
                                          </p:val>
                                        </p:tav>
                                        <p:tav tm="100000">
                                          <p:val>
                                            <p:fltVal val="0"/>
                                          </p:val>
                                        </p:tav>
                                      </p:tavLst>
                                    </p:anim>
                                    <p:animEffect transition="in" filter="fade">
                                      <p:cBhvr>
                                        <p:cTn id="38" dur="1250"/>
                                        <p:tgtEl>
                                          <p:spTgt spid="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 grpId="0" animBg="1"/>
      <p:bldP spid="606" grpId="0" animBg="1"/>
      <p:bldP spid="607" grpId="0" animBg="1"/>
      <p:bldP spid="608" grpId="0" animBg="1"/>
      <p:bldP spid="60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pic>
        <p:nvPicPr>
          <p:cNvPr id="623" name="20180522_rw_Childhood_Cancer_-54.jpeg" descr="20180522_rw_Childhood_Cancer_-54.jpeg"/>
          <p:cNvPicPr>
            <a:picLocks noChangeAspect="1"/>
          </p:cNvPicPr>
          <p:nvPr/>
        </p:nvPicPr>
        <p:blipFill>
          <a:blip r:embed="rId2"/>
          <a:stretch>
            <a:fillRect/>
          </a:stretch>
        </p:blipFill>
        <p:spPr>
          <a:xfrm>
            <a:off x="-1094716" y="-2849507"/>
            <a:ext cx="13273079" cy="19909618"/>
          </a:xfrm>
          <a:prstGeom prst="rect">
            <a:avLst/>
          </a:prstGeom>
          <a:ln w="12700">
            <a:miter lim="400000"/>
          </a:ln>
        </p:spPr>
      </p:pic>
      <p:sp>
        <p:nvSpPr>
          <p:cNvPr id="624" name="Titre 1"/>
          <p:cNvSpPr txBox="1">
            <a:spLocks noGrp="1"/>
          </p:cNvSpPr>
          <p:nvPr>
            <p:ph type="title" idx="4294967295"/>
          </p:nvPr>
        </p:nvSpPr>
        <p:spPr>
          <a:xfrm>
            <a:off x="11033199" y="1185275"/>
            <a:ext cx="8098599" cy="2823073"/>
          </a:xfrm>
          <a:prstGeom prst="rect">
            <a:avLst/>
          </a:prstGeom>
        </p:spPr>
        <p:txBody>
          <a:bodyPr lIns="121919" tIns="121919" rIns="121919" bIns="121919" anchor="ctr"/>
          <a:lstStyle/>
          <a:p>
            <a:pPr algn="ctr" defTabSz="2438400">
              <a:lnSpc>
                <a:spcPct val="100000"/>
              </a:lnSpc>
              <a:defRPr sz="9600" b="0" spc="0">
                <a:solidFill>
                  <a:srgbClr val="FFFFFF"/>
                </a:solidFill>
                <a:latin typeface="Lubalin Book for IBM"/>
                <a:ea typeface="Lubalin Book for IBM"/>
                <a:cs typeface="Lubalin Book for IBM"/>
                <a:sym typeface="Lubalin Book for IBM"/>
              </a:defRPr>
            </a:pPr>
            <a:r>
              <a:t>Vue</a:t>
            </a:r>
            <a:r>
              <a:rPr sz="10600"/>
              <a:t> </a:t>
            </a:r>
          </a:p>
        </p:txBody>
      </p:sp>
      <p:pic>
        <p:nvPicPr>
          <p:cNvPr id="625" name="Picture 27" descr="Picture 27"/>
          <p:cNvPicPr>
            <a:picLocks noChangeAspect="1"/>
          </p:cNvPicPr>
          <p:nvPr/>
        </p:nvPicPr>
        <p:blipFill>
          <a:blip r:embed="rId3"/>
          <a:stretch>
            <a:fillRect/>
          </a:stretch>
        </p:blipFill>
        <p:spPr>
          <a:xfrm>
            <a:off x="22777346" y="12370426"/>
            <a:ext cx="879326" cy="830476"/>
          </a:xfrm>
          <a:prstGeom prst="rect">
            <a:avLst/>
          </a:prstGeom>
          <a:ln w="12700">
            <a:miter lim="400000"/>
          </a:ln>
        </p:spPr>
      </p:pic>
      <p:sp>
        <p:nvSpPr>
          <p:cNvPr id="626" name="Contrôle gratuit de la vue  TESTS de VISION…"/>
          <p:cNvSpPr/>
          <p:nvPr/>
        </p:nvSpPr>
        <p:spPr>
          <a:xfrm>
            <a:off x="15538566" y="8729391"/>
            <a:ext cx="14135995" cy="8112545"/>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Contrôle gratuit de la vue  TESTS de VISION</a:t>
            </a:r>
            <a:br/>
            <a:endParaRPr/>
          </a:p>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Organisation des activités pour les déficients visuels  : matchs de foot, sorties en tandems, sortie SKI… </a:t>
            </a:r>
            <a:br/>
            <a:endParaRPr/>
          </a:p>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Dépistage de pathologies oculaires (cataracte, DMLA, glaucome, rétinopathie diabétique, amblyopie chez l'enfant) </a:t>
            </a:r>
            <a:br/>
            <a:endParaRPr/>
          </a:p>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Organisation nationale de la JOURNEE de la Vue le deuxième jeudi d'octobre de chaque année </a:t>
            </a:r>
            <a:br/>
            <a:endParaRPr/>
          </a:p>
          <a:p>
            <a:pPr marL="457200" indent="-457200" algn="l" defTabSz="449580">
              <a:buSzPct val="123000"/>
              <a:buChar char="•"/>
              <a:tabLst>
                <a:tab pos="4076700" algn="l"/>
                <a:tab pos="4800600" algn="l"/>
              </a:tabLst>
              <a:defRPr sz="3600">
                <a:solidFill>
                  <a:srgbClr val="FFFFFF"/>
                </a:solidFill>
                <a:uFill>
                  <a:solidFill>
                    <a:srgbClr val="000000"/>
                  </a:solidFill>
                </a:uFill>
                <a:latin typeface="Calibri"/>
                <a:ea typeface="Calibri"/>
                <a:cs typeface="Calibri"/>
                <a:sym typeface="Calibri"/>
              </a:defRPr>
            </a:pPr>
            <a:r>
              <a:t>Soutien matériel aux déficients visuels</a:t>
            </a:r>
          </a:p>
        </p:txBody>
      </p:sp>
      <p:sp>
        <p:nvSpPr>
          <p:cNvPr id="627" name="Les exemples d’actions  de service"/>
          <p:cNvSpPr txBox="1"/>
          <p:nvPr/>
        </p:nvSpPr>
        <p:spPr>
          <a:xfrm>
            <a:off x="18555050" y="790984"/>
            <a:ext cx="4980738"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a:solidFill>
                  <a:srgbClr val="FFFFFF"/>
                </a:solidFill>
              </a:rPr>
              <a:t>Les</a:t>
            </a:r>
            <a:r>
              <a:t> </a:t>
            </a:r>
            <a:r>
              <a:rPr>
                <a:solidFill>
                  <a:srgbClr val="FFFFFF"/>
                </a:solidFill>
              </a:rPr>
              <a:t>exemples d’actions</a:t>
            </a:r>
            <a:r>
              <a:t> </a:t>
            </a:r>
            <a:r>
              <a:rPr>
                <a:solidFill>
                  <a:srgbClr val="FFFFFF"/>
                </a:solidFill>
              </a:rPr>
              <a:t> de service </a:t>
            </a:r>
          </a:p>
        </p:txBody>
      </p:sp>
      <p:sp>
        <p:nvSpPr>
          <p:cNvPr id="628" name="Figure"/>
          <p:cNvSpPr/>
          <p:nvPr/>
        </p:nvSpPr>
        <p:spPr>
          <a:xfrm>
            <a:off x="8643953" y="-46612"/>
            <a:ext cx="16830431" cy="14303828"/>
          </a:xfrm>
          <a:custGeom>
            <a:avLst/>
            <a:gdLst/>
            <a:ahLst/>
            <a:cxnLst>
              <a:cxn ang="0">
                <a:pos x="wd2" y="hd2"/>
              </a:cxn>
              <a:cxn ang="5400000">
                <a:pos x="wd2" y="hd2"/>
              </a:cxn>
              <a:cxn ang="10800000">
                <a:pos x="wd2" y="hd2"/>
              </a:cxn>
              <a:cxn ang="16200000">
                <a:pos x="wd2" y="hd2"/>
              </a:cxn>
            </a:cxnLst>
            <a:rect l="0" t="0" r="r" b="b"/>
            <a:pathLst>
              <a:path w="21600" h="21600" extrusionOk="0">
                <a:moveTo>
                  <a:pt x="4283" y="41"/>
                </a:moveTo>
                <a:lnTo>
                  <a:pt x="21600" y="0"/>
                </a:lnTo>
                <a:lnTo>
                  <a:pt x="21600" y="21600"/>
                </a:lnTo>
                <a:lnTo>
                  <a:pt x="0" y="21533"/>
                </a:lnTo>
                <a:lnTo>
                  <a:pt x="4283" y="41"/>
                </a:lnTo>
                <a:close/>
              </a:path>
            </a:pathLst>
          </a:custGeom>
          <a:solidFill>
            <a:srgbClr val="00266B"/>
          </a:solidFill>
          <a:ln w="12700">
            <a:miter lim="400000"/>
          </a:ln>
        </p:spPr>
        <p:txBody>
          <a:bodyPr lIns="50800" tIns="50800" rIns="50800" bIns="50800" anchor="ctr"/>
          <a:lstStyle/>
          <a:p>
            <a:pPr defTabSz="825500">
              <a:defRPr sz="3200">
                <a:solidFill>
                  <a:srgbClr val="00266B"/>
                </a:solidFill>
                <a:latin typeface="Helvetica Neue Medium"/>
                <a:ea typeface="Helvetica Neue Medium"/>
                <a:cs typeface="Helvetica Neue Medium"/>
                <a:sym typeface="Helvetica Neue Medium"/>
              </a:defRPr>
            </a:pPr>
            <a:endParaRPr/>
          </a:p>
        </p:txBody>
      </p:sp>
      <p:sp>
        <p:nvSpPr>
          <p:cNvPr id="629" name="Animations dans les hôpitaux pour enfants"/>
          <p:cNvSpPr/>
          <p:nvPr/>
        </p:nvSpPr>
        <p:spPr>
          <a:xfrm>
            <a:off x="1870648" y="7824258"/>
            <a:ext cx="3236505" cy="4236759"/>
          </a:xfrm>
          <a:prstGeom prst="rect">
            <a:avLst/>
          </a:prstGeom>
          <a:solidFill>
            <a:srgbClr val="FF5C3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Animations dans les hôpitaux pour enfants </a:t>
            </a:r>
          </a:p>
        </p:txBody>
      </p:sp>
      <p:sp>
        <p:nvSpPr>
          <p:cNvPr id="630" name="Fourniture de matériel"/>
          <p:cNvSpPr/>
          <p:nvPr/>
        </p:nvSpPr>
        <p:spPr>
          <a:xfrm>
            <a:off x="7537067" y="7824258"/>
            <a:ext cx="3478816" cy="4236759"/>
          </a:xfrm>
          <a:prstGeom prst="rect">
            <a:avLst/>
          </a:prstGeom>
          <a:solidFill>
            <a:srgbClr val="00AC6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Fourniture de matériel </a:t>
            </a:r>
          </a:p>
        </p:txBody>
      </p:sp>
      <p:sp>
        <p:nvSpPr>
          <p:cNvPr id="631" name="Accompagnement matériel des familles"/>
          <p:cNvSpPr/>
          <p:nvPr/>
        </p:nvSpPr>
        <p:spPr>
          <a:xfrm>
            <a:off x="13445797" y="7815854"/>
            <a:ext cx="3650962" cy="4253568"/>
          </a:xfrm>
          <a:prstGeom prst="rect">
            <a:avLst/>
          </a:prstGeom>
          <a:solidFill>
            <a:srgbClr val="EBB7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Accompagnement matériel des familles </a:t>
            </a:r>
          </a:p>
        </p:txBody>
      </p:sp>
      <p:sp>
        <p:nvSpPr>
          <p:cNvPr id="632" name="Événements pour les enfants et les familles"/>
          <p:cNvSpPr/>
          <p:nvPr/>
        </p:nvSpPr>
        <p:spPr>
          <a:xfrm>
            <a:off x="19526674" y="7811024"/>
            <a:ext cx="3037490" cy="4263228"/>
          </a:xfrm>
          <a:prstGeom prst="rect">
            <a:avLst/>
          </a:prstGeom>
          <a:solidFill>
            <a:srgbClr val="DB201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Événements pour les enfants et les familles </a:t>
            </a:r>
          </a:p>
        </p:txBody>
      </p:sp>
      <p:pic>
        <p:nvPicPr>
          <p:cNvPr id="633" name="Picture 6" descr="Picture 6"/>
          <p:cNvPicPr>
            <a:picLocks noChangeAspect="1"/>
          </p:cNvPicPr>
          <p:nvPr/>
        </p:nvPicPr>
        <p:blipFill>
          <a:blip r:embed="rId4"/>
          <a:stretch>
            <a:fillRect/>
          </a:stretch>
        </p:blipFill>
        <p:spPr>
          <a:xfrm>
            <a:off x="19921717" y="12977240"/>
            <a:ext cx="3959205" cy="666036"/>
          </a:xfrm>
          <a:prstGeom prst="rect">
            <a:avLst/>
          </a:prstGeom>
          <a:ln w="12700">
            <a:miter lim="400000"/>
          </a:ln>
        </p:spPr>
      </p:pic>
      <p:pic>
        <p:nvPicPr>
          <p:cNvPr id="634" name="Image 7" descr="Image 7"/>
          <p:cNvPicPr>
            <a:picLocks noChangeAspect="1"/>
          </p:cNvPicPr>
          <p:nvPr/>
        </p:nvPicPr>
        <p:blipFill>
          <a:blip r:embed="rId5"/>
          <a:stretch>
            <a:fillRect/>
          </a:stretch>
        </p:blipFill>
        <p:spPr>
          <a:xfrm>
            <a:off x="11548128" y="2297246"/>
            <a:ext cx="3063229" cy="3137042"/>
          </a:xfrm>
          <a:prstGeom prst="rect">
            <a:avLst/>
          </a:prstGeom>
          <a:ln w="12700">
            <a:miter lim="400000"/>
          </a:ln>
        </p:spPr>
      </p:pic>
      <p:sp>
        <p:nvSpPr>
          <p:cNvPr id="635" name="Titre 1"/>
          <p:cNvSpPr txBox="1"/>
          <p:nvPr/>
        </p:nvSpPr>
        <p:spPr>
          <a:xfrm>
            <a:off x="15308981" y="2454231"/>
            <a:ext cx="8098599" cy="28230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chor="ctr">
            <a:normAutofit/>
          </a:bodyPr>
          <a:lstStyle>
            <a:lvl1pPr defTabSz="2243327">
              <a:defRPr sz="8832">
                <a:solidFill>
                  <a:srgbClr val="FFFFFF"/>
                </a:solidFill>
                <a:latin typeface="Lubalin Book for IBM"/>
                <a:ea typeface="Lubalin Book for IBM"/>
                <a:cs typeface="Lubalin Book for IBM"/>
                <a:sym typeface="Lubalin Book for IBM"/>
              </a:defRPr>
            </a:lvl1pPr>
          </a:lstStyle>
          <a:p>
            <a:r>
              <a:t>Cancer infantile</a:t>
            </a:r>
          </a:p>
        </p:txBody>
      </p:sp>
      <p:sp>
        <p:nvSpPr>
          <p:cNvPr id="636" name="https://www.lions103est.org/wp-content/uploads/2019/02/Luttons-ensemble-contre-cancer-infantile-v2.mp4"/>
          <p:cNvSpPr txBox="1"/>
          <p:nvPr/>
        </p:nvSpPr>
        <p:spPr>
          <a:xfrm>
            <a:off x="8969910" y="6052371"/>
            <a:ext cx="14902588"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u="sng">
                <a:hlinkClick r:id="rId6"/>
              </a:defRPr>
            </a:lvl1pPr>
          </a:lstStyle>
          <a:p>
            <a:pPr>
              <a:defRPr u="none"/>
            </a:pPr>
            <a:r>
              <a:rPr u="sng">
                <a:hlinkClick r:id="rId6"/>
              </a:rPr>
              <a:t>https://www.lions103est.org/wp-content/uploads/2019/02/Luttons-ensemble-contre-cancer-infantile-v2.mp4</a:t>
            </a:r>
          </a:p>
        </p:txBody>
      </p:sp>
      <p:grpSp>
        <p:nvGrpSpPr>
          <p:cNvPr id="644" name="Groupe"/>
          <p:cNvGrpSpPr/>
          <p:nvPr/>
        </p:nvGrpSpPr>
        <p:grpSpPr>
          <a:xfrm>
            <a:off x="-65570" y="-4329"/>
            <a:ext cx="24515140" cy="1683492"/>
            <a:chOff x="0" y="0"/>
            <a:chExt cx="24515138" cy="1683491"/>
          </a:xfrm>
        </p:grpSpPr>
        <p:sp>
          <p:nvSpPr>
            <p:cNvPr id="637"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638"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639"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640" name="4. Servir Ensemble"/>
            <p:cNvSpPr/>
            <p:nvPr/>
          </p:nvSpPr>
          <p:spPr>
            <a:xfrm>
              <a:off x="10501061" y="0"/>
              <a:ext cx="3513022" cy="1683492"/>
            </a:xfrm>
            <a:prstGeom prst="rect">
              <a:avLst/>
            </a:prstGeom>
            <a:solidFill>
              <a:srgbClr val="FF5C3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641"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642"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643"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29"/>
                                        </p:tgtEl>
                                        <p:attrNameLst>
                                          <p:attrName>style.visibility</p:attrName>
                                        </p:attrNameLst>
                                      </p:cBhvr>
                                      <p:to>
                                        <p:strVal val="visible"/>
                                      </p:to>
                                    </p:set>
                                    <p:anim calcmode="lin" valueType="num">
                                      <p:cBhvr>
                                        <p:cTn id="7" dur="1250" fill="hold"/>
                                        <p:tgtEl>
                                          <p:spTgt spid="629"/>
                                        </p:tgtEl>
                                        <p:attrNameLst>
                                          <p:attrName>ppt_w</p:attrName>
                                        </p:attrNameLst>
                                      </p:cBhvr>
                                      <p:tavLst>
                                        <p:tav tm="0">
                                          <p:val>
                                            <p:fltVal val="0"/>
                                          </p:val>
                                        </p:tav>
                                        <p:tav tm="100000">
                                          <p:val>
                                            <p:strVal val="#ppt_w"/>
                                          </p:val>
                                        </p:tav>
                                      </p:tavLst>
                                    </p:anim>
                                    <p:anim calcmode="lin" valueType="num">
                                      <p:cBhvr>
                                        <p:cTn id="8" dur="1250" fill="hold"/>
                                        <p:tgtEl>
                                          <p:spTgt spid="629"/>
                                        </p:tgtEl>
                                        <p:attrNameLst>
                                          <p:attrName>ppt_h</p:attrName>
                                        </p:attrNameLst>
                                      </p:cBhvr>
                                      <p:tavLst>
                                        <p:tav tm="0">
                                          <p:val>
                                            <p:fltVal val="0"/>
                                          </p:val>
                                        </p:tav>
                                        <p:tav tm="100000">
                                          <p:val>
                                            <p:strVal val="#ppt_h"/>
                                          </p:val>
                                        </p:tav>
                                      </p:tavLst>
                                    </p:anim>
                                    <p:anim calcmode="lin" valueType="num">
                                      <p:cBhvr>
                                        <p:cTn id="9" dur="1250" fill="hold"/>
                                        <p:tgtEl>
                                          <p:spTgt spid="629"/>
                                        </p:tgtEl>
                                        <p:attrNameLst>
                                          <p:attrName>style.rotation</p:attrName>
                                        </p:attrNameLst>
                                      </p:cBhvr>
                                      <p:tavLst>
                                        <p:tav tm="0">
                                          <p:val>
                                            <p:fltVal val="90"/>
                                          </p:val>
                                        </p:tav>
                                        <p:tav tm="100000">
                                          <p:val>
                                            <p:fltVal val="0"/>
                                          </p:val>
                                        </p:tav>
                                      </p:tavLst>
                                    </p:anim>
                                    <p:animEffect transition="in" filter="fade">
                                      <p:cBhvr>
                                        <p:cTn id="10" dur="1250"/>
                                        <p:tgtEl>
                                          <p:spTgt spid="629"/>
                                        </p:tgtEl>
                                      </p:cBhvr>
                                    </p:animEffect>
                                  </p:childTnLst>
                                </p:cTn>
                              </p:par>
                            </p:childTnLst>
                          </p:cTn>
                        </p:par>
                        <p:par>
                          <p:cTn id="11" fill="hold">
                            <p:stCondLst>
                              <p:cond delay="1250"/>
                            </p:stCondLst>
                            <p:childTnLst>
                              <p:par>
                                <p:cTn id="12" presetID="31" presetClass="entr" presetSubtype="0" fill="hold" grpId="0" nodeType="afterEffect">
                                  <p:stCondLst>
                                    <p:cond delay="0"/>
                                  </p:stCondLst>
                                  <p:childTnLst>
                                    <p:set>
                                      <p:cBhvr>
                                        <p:cTn id="13" dur="1" fill="hold">
                                          <p:stCondLst>
                                            <p:cond delay="0"/>
                                          </p:stCondLst>
                                        </p:cTn>
                                        <p:tgtEl>
                                          <p:spTgt spid="630"/>
                                        </p:tgtEl>
                                        <p:attrNameLst>
                                          <p:attrName>style.visibility</p:attrName>
                                        </p:attrNameLst>
                                      </p:cBhvr>
                                      <p:to>
                                        <p:strVal val="visible"/>
                                      </p:to>
                                    </p:set>
                                    <p:anim calcmode="lin" valueType="num">
                                      <p:cBhvr>
                                        <p:cTn id="14" dur="1250" fill="hold"/>
                                        <p:tgtEl>
                                          <p:spTgt spid="630"/>
                                        </p:tgtEl>
                                        <p:attrNameLst>
                                          <p:attrName>ppt_w</p:attrName>
                                        </p:attrNameLst>
                                      </p:cBhvr>
                                      <p:tavLst>
                                        <p:tav tm="0">
                                          <p:val>
                                            <p:fltVal val="0"/>
                                          </p:val>
                                        </p:tav>
                                        <p:tav tm="100000">
                                          <p:val>
                                            <p:strVal val="#ppt_w"/>
                                          </p:val>
                                        </p:tav>
                                      </p:tavLst>
                                    </p:anim>
                                    <p:anim calcmode="lin" valueType="num">
                                      <p:cBhvr>
                                        <p:cTn id="15" dur="1250" fill="hold"/>
                                        <p:tgtEl>
                                          <p:spTgt spid="630"/>
                                        </p:tgtEl>
                                        <p:attrNameLst>
                                          <p:attrName>ppt_h</p:attrName>
                                        </p:attrNameLst>
                                      </p:cBhvr>
                                      <p:tavLst>
                                        <p:tav tm="0">
                                          <p:val>
                                            <p:fltVal val="0"/>
                                          </p:val>
                                        </p:tav>
                                        <p:tav tm="100000">
                                          <p:val>
                                            <p:strVal val="#ppt_h"/>
                                          </p:val>
                                        </p:tav>
                                      </p:tavLst>
                                    </p:anim>
                                    <p:anim calcmode="lin" valueType="num">
                                      <p:cBhvr>
                                        <p:cTn id="16" dur="1250" fill="hold"/>
                                        <p:tgtEl>
                                          <p:spTgt spid="630"/>
                                        </p:tgtEl>
                                        <p:attrNameLst>
                                          <p:attrName>style.rotation</p:attrName>
                                        </p:attrNameLst>
                                      </p:cBhvr>
                                      <p:tavLst>
                                        <p:tav tm="0">
                                          <p:val>
                                            <p:fltVal val="90"/>
                                          </p:val>
                                        </p:tav>
                                        <p:tav tm="100000">
                                          <p:val>
                                            <p:fltVal val="0"/>
                                          </p:val>
                                        </p:tav>
                                      </p:tavLst>
                                    </p:anim>
                                    <p:animEffect transition="in" filter="fade">
                                      <p:cBhvr>
                                        <p:cTn id="17" dur="1250"/>
                                        <p:tgtEl>
                                          <p:spTgt spid="630"/>
                                        </p:tgtEl>
                                      </p:cBhvr>
                                    </p:animEffect>
                                  </p:childTnLst>
                                </p:cTn>
                              </p:par>
                            </p:childTnLst>
                          </p:cTn>
                        </p:par>
                        <p:par>
                          <p:cTn id="18" fill="hold">
                            <p:stCondLst>
                              <p:cond delay="2500"/>
                            </p:stCondLst>
                            <p:childTnLst>
                              <p:par>
                                <p:cTn id="19" presetID="31" presetClass="entr" presetSubtype="0" fill="hold" grpId="0" nodeType="afterEffect">
                                  <p:stCondLst>
                                    <p:cond delay="0"/>
                                  </p:stCondLst>
                                  <p:childTnLst>
                                    <p:set>
                                      <p:cBhvr>
                                        <p:cTn id="20" dur="1" fill="hold">
                                          <p:stCondLst>
                                            <p:cond delay="0"/>
                                          </p:stCondLst>
                                        </p:cTn>
                                        <p:tgtEl>
                                          <p:spTgt spid="631"/>
                                        </p:tgtEl>
                                        <p:attrNameLst>
                                          <p:attrName>style.visibility</p:attrName>
                                        </p:attrNameLst>
                                      </p:cBhvr>
                                      <p:to>
                                        <p:strVal val="visible"/>
                                      </p:to>
                                    </p:set>
                                    <p:anim calcmode="lin" valueType="num">
                                      <p:cBhvr>
                                        <p:cTn id="21" dur="1250" fill="hold"/>
                                        <p:tgtEl>
                                          <p:spTgt spid="631"/>
                                        </p:tgtEl>
                                        <p:attrNameLst>
                                          <p:attrName>ppt_w</p:attrName>
                                        </p:attrNameLst>
                                      </p:cBhvr>
                                      <p:tavLst>
                                        <p:tav tm="0">
                                          <p:val>
                                            <p:fltVal val="0"/>
                                          </p:val>
                                        </p:tav>
                                        <p:tav tm="100000">
                                          <p:val>
                                            <p:strVal val="#ppt_w"/>
                                          </p:val>
                                        </p:tav>
                                      </p:tavLst>
                                    </p:anim>
                                    <p:anim calcmode="lin" valueType="num">
                                      <p:cBhvr>
                                        <p:cTn id="22" dur="1250" fill="hold"/>
                                        <p:tgtEl>
                                          <p:spTgt spid="631"/>
                                        </p:tgtEl>
                                        <p:attrNameLst>
                                          <p:attrName>ppt_h</p:attrName>
                                        </p:attrNameLst>
                                      </p:cBhvr>
                                      <p:tavLst>
                                        <p:tav tm="0">
                                          <p:val>
                                            <p:fltVal val="0"/>
                                          </p:val>
                                        </p:tav>
                                        <p:tav tm="100000">
                                          <p:val>
                                            <p:strVal val="#ppt_h"/>
                                          </p:val>
                                        </p:tav>
                                      </p:tavLst>
                                    </p:anim>
                                    <p:anim calcmode="lin" valueType="num">
                                      <p:cBhvr>
                                        <p:cTn id="23" dur="1250" fill="hold"/>
                                        <p:tgtEl>
                                          <p:spTgt spid="631"/>
                                        </p:tgtEl>
                                        <p:attrNameLst>
                                          <p:attrName>style.rotation</p:attrName>
                                        </p:attrNameLst>
                                      </p:cBhvr>
                                      <p:tavLst>
                                        <p:tav tm="0">
                                          <p:val>
                                            <p:fltVal val="90"/>
                                          </p:val>
                                        </p:tav>
                                        <p:tav tm="100000">
                                          <p:val>
                                            <p:fltVal val="0"/>
                                          </p:val>
                                        </p:tav>
                                      </p:tavLst>
                                    </p:anim>
                                    <p:animEffect transition="in" filter="fade">
                                      <p:cBhvr>
                                        <p:cTn id="24" dur="1250"/>
                                        <p:tgtEl>
                                          <p:spTgt spid="631"/>
                                        </p:tgtEl>
                                      </p:cBhvr>
                                    </p:animEffect>
                                  </p:childTnLst>
                                </p:cTn>
                              </p:par>
                            </p:childTnLst>
                          </p:cTn>
                        </p:par>
                        <p:par>
                          <p:cTn id="25" fill="hold">
                            <p:stCondLst>
                              <p:cond delay="3750"/>
                            </p:stCondLst>
                            <p:childTnLst>
                              <p:par>
                                <p:cTn id="26" presetID="31" presetClass="entr" presetSubtype="0" fill="hold" grpId="0" nodeType="afterEffect">
                                  <p:stCondLst>
                                    <p:cond delay="0"/>
                                  </p:stCondLst>
                                  <p:childTnLst>
                                    <p:set>
                                      <p:cBhvr>
                                        <p:cTn id="27" dur="1" fill="hold">
                                          <p:stCondLst>
                                            <p:cond delay="0"/>
                                          </p:stCondLst>
                                        </p:cTn>
                                        <p:tgtEl>
                                          <p:spTgt spid="632"/>
                                        </p:tgtEl>
                                        <p:attrNameLst>
                                          <p:attrName>style.visibility</p:attrName>
                                        </p:attrNameLst>
                                      </p:cBhvr>
                                      <p:to>
                                        <p:strVal val="visible"/>
                                      </p:to>
                                    </p:set>
                                    <p:anim calcmode="lin" valueType="num">
                                      <p:cBhvr>
                                        <p:cTn id="28" dur="1250" fill="hold"/>
                                        <p:tgtEl>
                                          <p:spTgt spid="632"/>
                                        </p:tgtEl>
                                        <p:attrNameLst>
                                          <p:attrName>ppt_w</p:attrName>
                                        </p:attrNameLst>
                                      </p:cBhvr>
                                      <p:tavLst>
                                        <p:tav tm="0">
                                          <p:val>
                                            <p:fltVal val="0"/>
                                          </p:val>
                                        </p:tav>
                                        <p:tav tm="100000">
                                          <p:val>
                                            <p:strVal val="#ppt_w"/>
                                          </p:val>
                                        </p:tav>
                                      </p:tavLst>
                                    </p:anim>
                                    <p:anim calcmode="lin" valueType="num">
                                      <p:cBhvr>
                                        <p:cTn id="29" dur="1250" fill="hold"/>
                                        <p:tgtEl>
                                          <p:spTgt spid="632"/>
                                        </p:tgtEl>
                                        <p:attrNameLst>
                                          <p:attrName>ppt_h</p:attrName>
                                        </p:attrNameLst>
                                      </p:cBhvr>
                                      <p:tavLst>
                                        <p:tav tm="0">
                                          <p:val>
                                            <p:fltVal val="0"/>
                                          </p:val>
                                        </p:tav>
                                        <p:tav tm="100000">
                                          <p:val>
                                            <p:strVal val="#ppt_h"/>
                                          </p:val>
                                        </p:tav>
                                      </p:tavLst>
                                    </p:anim>
                                    <p:anim calcmode="lin" valueType="num">
                                      <p:cBhvr>
                                        <p:cTn id="30" dur="1250" fill="hold"/>
                                        <p:tgtEl>
                                          <p:spTgt spid="632"/>
                                        </p:tgtEl>
                                        <p:attrNameLst>
                                          <p:attrName>style.rotation</p:attrName>
                                        </p:attrNameLst>
                                      </p:cBhvr>
                                      <p:tavLst>
                                        <p:tav tm="0">
                                          <p:val>
                                            <p:fltVal val="90"/>
                                          </p:val>
                                        </p:tav>
                                        <p:tav tm="100000">
                                          <p:val>
                                            <p:fltVal val="0"/>
                                          </p:val>
                                        </p:tav>
                                      </p:tavLst>
                                    </p:anim>
                                    <p:animEffect transition="in" filter="fade">
                                      <p:cBhvr>
                                        <p:cTn id="31" dur="1250"/>
                                        <p:tgtEl>
                                          <p:spTgt spid="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 grpId="0" animBg="1"/>
      <p:bldP spid="630" grpId="0" animBg="1"/>
      <p:bldP spid="631" grpId="0" animBg="1"/>
      <p:bldP spid="6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Titre 1"/>
          <p:cNvSpPr txBox="1">
            <a:spLocks noGrp="1"/>
          </p:cNvSpPr>
          <p:nvPr>
            <p:ph type="title" idx="4294967295"/>
          </p:nvPr>
        </p:nvSpPr>
        <p:spPr>
          <a:xfrm>
            <a:off x="3362136" y="5895545"/>
            <a:ext cx="17659728" cy="5996524"/>
          </a:xfrm>
          <a:prstGeom prst="rect">
            <a:avLst/>
          </a:prstGeom>
        </p:spPr>
        <p:txBody>
          <a:bodyPr lIns="121919" tIns="121919" rIns="121919" bIns="121919" anchor="ctr"/>
          <a:lstStyle/>
          <a:p>
            <a:pPr algn="ctr" defTabSz="1365504">
              <a:lnSpc>
                <a:spcPct val="100000"/>
              </a:lnSpc>
              <a:defRPr sz="5376" b="0" spc="0">
                <a:solidFill>
                  <a:srgbClr val="FFFFFF"/>
                </a:solidFill>
                <a:latin typeface="Lubalin Book for IBM"/>
                <a:ea typeface="Lubalin Book for IBM"/>
                <a:cs typeface="Lubalin Book for IBM"/>
                <a:sym typeface="Lubalin Book for IBM"/>
              </a:defRPr>
            </a:pPr>
            <a:r>
              <a:rPr dirty="0"/>
              <a:t>Et de </a:t>
            </a:r>
            <a:r>
              <a:rPr dirty="0" err="1"/>
              <a:t>nombreuses</a:t>
            </a:r>
            <a:r>
              <a:rPr dirty="0"/>
              <a:t> actions </a:t>
            </a:r>
            <a:r>
              <a:rPr dirty="0" err="1"/>
              <a:t>humanitaires</a:t>
            </a:r>
            <a:r>
              <a:rPr dirty="0"/>
              <a:t>, </a:t>
            </a:r>
            <a:r>
              <a:rPr dirty="0" err="1"/>
              <a:t>sociales</a:t>
            </a:r>
            <a:r>
              <a:rPr dirty="0"/>
              <a:t>, </a:t>
            </a:r>
            <a:r>
              <a:rPr dirty="0" err="1"/>
              <a:t>culturelles</a:t>
            </a:r>
            <a:r>
              <a:rPr dirty="0"/>
              <a:t>,</a:t>
            </a:r>
            <a:br>
              <a:rPr dirty="0"/>
            </a:br>
            <a:endParaRPr dirty="0"/>
          </a:p>
          <a:p>
            <a:pPr algn="ctr" defTabSz="1365504">
              <a:lnSpc>
                <a:spcPct val="100000"/>
              </a:lnSpc>
              <a:defRPr sz="5376" b="0" spc="0">
                <a:solidFill>
                  <a:srgbClr val="FFFFFF"/>
                </a:solidFill>
                <a:latin typeface="Lubalin Book for IBM"/>
                <a:ea typeface="Lubalin Book for IBM"/>
                <a:cs typeface="Lubalin Book for IBM"/>
                <a:sym typeface="Lubalin Book for IBM"/>
              </a:defRPr>
            </a:pPr>
            <a:r>
              <a:rPr dirty="0" err="1"/>
              <a:t>ainsi</a:t>
            </a:r>
            <a:r>
              <a:rPr dirty="0"/>
              <a:t> que des actions </a:t>
            </a:r>
            <a:r>
              <a:rPr dirty="0" err="1"/>
              <a:t>orientées</a:t>
            </a:r>
            <a:r>
              <a:rPr dirty="0"/>
              <a:t> </a:t>
            </a:r>
            <a:r>
              <a:rPr dirty="0" err="1"/>
              <a:t>vers</a:t>
            </a:r>
            <a:r>
              <a:rPr dirty="0"/>
              <a:t> la </a:t>
            </a:r>
            <a:r>
              <a:rPr dirty="0" err="1"/>
              <a:t>jeunesse</a:t>
            </a:r>
            <a:r>
              <a:rPr dirty="0"/>
              <a:t>, le handicap, </a:t>
            </a:r>
            <a:br>
              <a:rPr dirty="0"/>
            </a:br>
            <a:endParaRPr dirty="0"/>
          </a:p>
          <a:p>
            <a:pPr algn="ctr" defTabSz="1365504">
              <a:lnSpc>
                <a:spcPct val="100000"/>
              </a:lnSpc>
              <a:defRPr sz="5376" b="0" spc="0">
                <a:solidFill>
                  <a:srgbClr val="FFFFFF"/>
                </a:solidFill>
                <a:latin typeface="Lubalin Book for IBM"/>
                <a:ea typeface="Lubalin Book for IBM"/>
                <a:cs typeface="Lubalin Book for IBM"/>
                <a:sym typeface="Lubalin Book for IBM"/>
              </a:defRPr>
            </a:pPr>
            <a:r>
              <a:rPr dirty="0"/>
              <a:t>et des aides </a:t>
            </a:r>
            <a:r>
              <a:rPr dirty="0" err="1"/>
              <a:t>d’urgence</a:t>
            </a:r>
            <a:r>
              <a:rPr dirty="0"/>
              <a:t> </a:t>
            </a:r>
            <a:r>
              <a:rPr dirty="0" err="1"/>
              <a:t>en</a:t>
            </a:r>
            <a:r>
              <a:rPr dirty="0"/>
              <a:t> </a:t>
            </a:r>
            <a:r>
              <a:rPr dirty="0" err="1"/>
              <a:t>cas</a:t>
            </a:r>
            <a:r>
              <a:rPr dirty="0"/>
              <a:t> de catastrophes… </a:t>
            </a:r>
          </a:p>
        </p:txBody>
      </p:sp>
      <p:pic>
        <p:nvPicPr>
          <p:cNvPr id="647" name="Picture 27" descr="Picture 27"/>
          <p:cNvPicPr>
            <a:picLocks noChangeAspect="1"/>
          </p:cNvPicPr>
          <p:nvPr/>
        </p:nvPicPr>
        <p:blipFill>
          <a:blip r:embed="rId2"/>
          <a:stretch>
            <a:fillRect/>
          </a:stretch>
        </p:blipFill>
        <p:spPr>
          <a:xfrm>
            <a:off x="22777346" y="12370426"/>
            <a:ext cx="879326" cy="830476"/>
          </a:xfrm>
          <a:prstGeom prst="rect">
            <a:avLst/>
          </a:prstGeom>
          <a:ln w="12700">
            <a:miter lim="400000"/>
          </a:ln>
        </p:spPr>
      </p:pic>
      <p:pic>
        <p:nvPicPr>
          <p:cNvPr id="648" name="lionlogo DETOURE.png" descr="lionlogo DETOURE.png"/>
          <p:cNvPicPr>
            <a:picLocks noChangeAspect="1"/>
          </p:cNvPicPr>
          <p:nvPr/>
        </p:nvPicPr>
        <p:blipFill>
          <a:blip r:embed="rId3"/>
          <a:stretch>
            <a:fillRect/>
          </a:stretch>
        </p:blipFill>
        <p:spPr>
          <a:xfrm>
            <a:off x="10748935" y="2670653"/>
            <a:ext cx="2357480" cy="2233402"/>
          </a:xfrm>
          <a:prstGeom prst="rect">
            <a:avLst/>
          </a:prstGeom>
          <a:ln w="12700">
            <a:miter lim="400000"/>
          </a:ln>
        </p:spPr>
      </p:pic>
      <p:grpSp>
        <p:nvGrpSpPr>
          <p:cNvPr id="656" name="Groupe"/>
          <p:cNvGrpSpPr/>
          <p:nvPr/>
        </p:nvGrpSpPr>
        <p:grpSpPr>
          <a:xfrm>
            <a:off x="-65570" y="-4329"/>
            <a:ext cx="24515140" cy="1683492"/>
            <a:chOff x="0" y="0"/>
            <a:chExt cx="24515138" cy="1683491"/>
          </a:xfrm>
        </p:grpSpPr>
        <p:sp>
          <p:nvSpPr>
            <p:cNvPr id="649"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650"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651"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652" name="4. Servir Ensemble"/>
            <p:cNvSpPr/>
            <p:nvPr/>
          </p:nvSpPr>
          <p:spPr>
            <a:xfrm>
              <a:off x="10501061" y="0"/>
              <a:ext cx="3513022" cy="1683492"/>
            </a:xfrm>
            <a:prstGeom prst="rect">
              <a:avLst/>
            </a:prstGeom>
            <a:solidFill>
              <a:srgbClr val="FF5C3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653"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654"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655"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46"/>
                                        </p:tgtEl>
                                        <p:attrNameLst>
                                          <p:attrName>style.visibility</p:attrName>
                                        </p:attrNameLst>
                                      </p:cBhvr>
                                      <p:to>
                                        <p:strVal val="visible"/>
                                      </p:to>
                                    </p:set>
                                    <p:animEffect transition="in" filter="fade">
                                      <p:cBhvr>
                                        <p:cTn id="7" dur="1000"/>
                                        <p:tgtEl>
                                          <p:spTgt spid="646"/>
                                        </p:tgtEl>
                                      </p:cBhvr>
                                    </p:animEffect>
                                    <p:anim calcmode="lin" valueType="num">
                                      <p:cBhvr>
                                        <p:cTn id="8" dur="1000" fill="hold"/>
                                        <p:tgtEl>
                                          <p:spTgt spid="646"/>
                                        </p:tgtEl>
                                        <p:attrNameLst>
                                          <p:attrName>ppt_x</p:attrName>
                                        </p:attrNameLst>
                                      </p:cBhvr>
                                      <p:tavLst>
                                        <p:tav tm="0">
                                          <p:val>
                                            <p:strVal val="#ppt_x"/>
                                          </p:val>
                                        </p:tav>
                                        <p:tav tm="100000">
                                          <p:val>
                                            <p:strVal val="#ppt_x"/>
                                          </p:val>
                                        </p:tav>
                                      </p:tavLst>
                                    </p:anim>
                                    <p:anim calcmode="lin" valueType="num">
                                      <p:cBhvr>
                                        <p:cTn id="9" dur="1000" fill="hold"/>
                                        <p:tgtEl>
                                          <p:spTgt spid="6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Background - Solid"/>
          <p:cNvSpPr/>
          <p:nvPr/>
        </p:nvSpPr>
        <p:spPr>
          <a:xfrm>
            <a:off x="0" y="12700"/>
            <a:ext cx="24384000" cy="13716000"/>
          </a:xfrm>
          <a:prstGeom prst="rect">
            <a:avLst/>
          </a:prstGeom>
          <a:solidFill>
            <a:srgbClr val="17375D"/>
          </a:solidFill>
          <a:ln w="12700">
            <a:miter lim="400000"/>
          </a:ln>
        </p:spPr>
        <p:txBody>
          <a:bodyPr tIns="91439" bIns="91439" anchor="ctr"/>
          <a:lstStyle/>
          <a:p>
            <a:pPr defTabSz="1828800">
              <a:defRPr sz="3600">
                <a:solidFill>
                  <a:srgbClr val="FFFFFF">
                    <a:alpha val="44000"/>
                  </a:srgbClr>
                </a:solidFill>
                <a:latin typeface="Calibri"/>
                <a:ea typeface="Calibri"/>
                <a:cs typeface="Calibri"/>
                <a:sym typeface="Calibri"/>
              </a:defRPr>
            </a:pPr>
            <a:endParaRPr/>
          </a:p>
        </p:txBody>
      </p:sp>
      <p:sp>
        <p:nvSpPr>
          <p:cNvPr id="659" name="Headline"/>
          <p:cNvSpPr txBox="1"/>
          <p:nvPr/>
        </p:nvSpPr>
        <p:spPr>
          <a:xfrm>
            <a:off x="4363271" y="5512637"/>
            <a:ext cx="15657458" cy="3898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lvl1pPr defTabSz="1828800">
              <a:spcBef>
                <a:spcPts val="1900"/>
              </a:spcBef>
              <a:defRPr sz="8000" b="1">
                <a:solidFill>
                  <a:srgbClr val="FFFFFF"/>
                </a:solidFill>
                <a:latin typeface="Arial"/>
                <a:ea typeface="Arial"/>
                <a:cs typeface="Arial"/>
                <a:sym typeface="Arial"/>
              </a:defRPr>
            </a:lvl1pPr>
          </a:lstStyle>
          <a:p>
            <a:r>
              <a:t>Quel est l’impact du Lions Clubs dans le monde ? </a:t>
            </a:r>
          </a:p>
        </p:txBody>
      </p:sp>
      <p:sp>
        <p:nvSpPr>
          <p:cNvPr id="660" name="Yellow Bar"/>
          <p:cNvSpPr/>
          <p:nvPr/>
        </p:nvSpPr>
        <p:spPr>
          <a:xfrm>
            <a:off x="10741741" y="8691436"/>
            <a:ext cx="2900519" cy="145521"/>
          </a:xfrm>
          <a:prstGeom prst="rect">
            <a:avLst/>
          </a:prstGeom>
          <a:solidFill>
            <a:srgbClr val="EBB700"/>
          </a:solidFill>
          <a:ln w="12700">
            <a:miter lim="400000"/>
          </a:ln>
        </p:spPr>
        <p:txBody>
          <a:bodyPr tIns="91439" bIns="91439" anchor="ctr"/>
          <a:lstStyle/>
          <a:p>
            <a:pPr defTabSz="1828800">
              <a:defRPr sz="3600">
                <a:solidFill>
                  <a:srgbClr val="FFFFFF"/>
                </a:solidFill>
                <a:latin typeface="Arial"/>
                <a:ea typeface="Arial"/>
                <a:cs typeface="Arial"/>
                <a:sym typeface="Arial"/>
              </a:defRPr>
            </a:pPr>
            <a:endParaRPr/>
          </a:p>
        </p:txBody>
      </p:sp>
      <p:sp>
        <p:nvSpPr>
          <p:cNvPr id="661" name="Page Number - White"/>
          <p:cNvSpPr txBox="1">
            <a:spLocks noGrp="1"/>
          </p:cNvSpPr>
          <p:nvPr>
            <p:ph type="sldNum" sz="quarter" idx="4294967295"/>
          </p:nvPr>
        </p:nvSpPr>
        <p:spPr>
          <a:xfrm>
            <a:off x="23074314" y="12801451"/>
            <a:ext cx="478106" cy="46667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9" tIns="91439" rIns="91439" bIns="91439"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27</a:t>
            </a:fld>
            <a:endParaRPr/>
          </a:p>
        </p:txBody>
      </p:sp>
      <p:pic>
        <p:nvPicPr>
          <p:cNvPr id="662" name="Picture 6" descr="Picture 6"/>
          <p:cNvPicPr>
            <a:picLocks noChangeAspect="1"/>
          </p:cNvPicPr>
          <p:nvPr/>
        </p:nvPicPr>
        <p:blipFill>
          <a:blip r:embed="rId2"/>
          <a:stretch>
            <a:fillRect/>
          </a:stretch>
        </p:blipFill>
        <p:spPr>
          <a:xfrm>
            <a:off x="546775" y="12229834"/>
            <a:ext cx="5511796" cy="927219"/>
          </a:xfrm>
          <a:prstGeom prst="rect">
            <a:avLst/>
          </a:prstGeom>
          <a:ln w="12700">
            <a:miter lim="400000"/>
          </a:ln>
        </p:spPr>
      </p:pic>
      <p:grpSp>
        <p:nvGrpSpPr>
          <p:cNvPr id="670" name="Groupe"/>
          <p:cNvGrpSpPr/>
          <p:nvPr/>
        </p:nvGrpSpPr>
        <p:grpSpPr>
          <a:xfrm>
            <a:off x="-65570" y="-4329"/>
            <a:ext cx="24515140" cy="1683492"/>
            <a:chOff x="0" y="0"/>
            <a:chExt cx="24515138" cy="1683491"/>
          </a:xfrm>
        </p:grpSpPr>
        <p:sp>
          <p:nvSpPr>
            <p:cNvPr id="663"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664"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665"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666" name="4. Servir Ensemble"/>
            <p:cNvSpPr/>
            <p:nvPr/>
          </p:nvSpPr>
          <p:spPr>
            <a:xfrm>
              <a:off x="10501061" y="0"/>
              <a:ext cx="3513022" cy="1683492"/>
            </a:xfrm>
            <a:prstGeom prst="rect">
              <a:avLst/>
            </a:prstGeom>
            <a:solidFill>
              <a:srgbClr val="FF5C3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667"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668"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669"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Les Lions ont un impact à l’échelon mondial…"/>
          <p:cNvSpPr txBox="1">
            <a:spLocks noGrp="1"/>
          </p:cNvSpPr>
          <p:nvPr>
            <p:ph type="title" idx="4294967295"/>
          </p:nvPr>
        </p:nvSpPr>
        <p:spPr>
          <a:xfrm>
            <a:off x="839653" y="2825060"/>
            <a:ext cx="9693022" cy="8065880"/>
          </a:xfrm>
          <a:prstGeom prst="rect">
            <a:avLst/>
          </a:prstGeom>
        </p:spPr>
        <p:txBody>
          <a:bodyPr lIns="121919" tIns="121919" rIns="121919" bIns="121919" anchor="ctr"/>
          <a:lstStyle/>
          <a:p>
            <a:pPr algn="ctr" defTabSz="1780032">
              <a:lnSpc>
                <a:spcPct val="100000"/>
              </a:lnSpc>
              <a:defRPr sz="7008" b="0" spc="0">
                <a:solidFill>
                  <a:srgbClr val="FFFFFF"/>
                </a:solidFill>
                <a:latin typeface="Lubalin Book for IBM"/>
                <a:ea typeface="Lubalin Book for IBM"/>
                <a:cs typeface="Lubalin Book for IBM"/>
                <a:sym typeface="Lubalin Book for IBM"/>
              </a:defRPr>
            </a:pPr>
            <a:r>
              <a:rPr dirty="0"/>
              <a:t>Les Lions </a:t>
            </a:r>
            <a:r>
              <a:rPr dirty="0" err="1"/>
              <a:t>ont</a:t>
            </a:r>
            <a:r>
              <a:rPr dirty="0"/>
              <a:t> un impact à </a:t>
            </a:r>
            <a:r>
              <a:rPr dirty="0" err="1"/>
              <a:t>l’échelon</a:t>
            </a:r>
            <a:r>
              <a:rPr dirty="0"/>
              <a:t> </a:t>
            </a:r>
            <a:r>
              <a:rPr dirty="0" err="1"/>
              <a:t>mondial</a:t>
            </a:r>
            <a:endParaRPr dirty="0"/>
          </a:p>
          <a:p>
            <a:pPr algn="ctr" defTabSz="1780032">
              <a:lnSpc>
                <a:spcPct val="100000"/>
              </a:lnSpc>
              <a:defRPr sz="7008" b="0" spc="0">
                <a:solidFill>
                  <a:srgbClr val="FFFFFF"/>
                </a:solidFill>
                <a:latin typeface="Lubalin Book for IBM"/>
                <a:ea typeface="Lubalin Book for IBM"/>
                <a:cs typeface="Lubalin Book for IBM"/>
                <a:sym typeface="Lubalin Book for IBM"/>
              </a:defRPr>
            </a:pPr>
            <a:r>
              <a:rPr dirty="0"/>
              <a:t>avec </a:t>
            </a:r>
            <a:r>
              <a:rPr dirty="0" err="1"/>
              <a:t>l’appui</a:t>
            </a:r>
            <a:r>
              <a:rPr dirty="0"/>
              <a:t> de la  </a:t>
            </a:r>
            <a:r>
              <a:rPr dirty="0" err="1"/>
              <a:t>Fondation</a:t>
            </a:r>
            <a:r>
              <a:rPr dirty="0"/>
              <a:t> </a:t>
            </a:r>
            <a:r>
              <a:rPr dirty="0" err="1"/>
              <a:t>Internationale</a:t>
            </a:r>
            <a:r>
              <a:rPr dirty="0"/>
              <a:t> des Lions Clubs </a:t>
            </a:r>
          </a:p>
          <a:p>
            <a:pPr algn="ctr" defTabSz="1780032">
              <a:lnSpc>
                <a:spcPct val="100000"/>
              </a:lnSpc>
              <a:defRPr sz="7008" b="0" spc="0">
                <a:solidFill>
                  <a:srgbClr val="FFFFFF"/>
                </a:solidFill>
                <a:latin typeface="Lubalin Book for IBM"/>
                <a:ea typeface="Lubalin Book for IBM"/>
                <a:cs typeface="Lubalin Book for IBM"/>
                <a:sym typeface="Lubalin Book for IBM"/>
              </a:defRPr>
            </a:pPr>
            <a:r>
              <a:rPr dirty="0"/>
              <a:t>(LCIF)</a:t>
            </a:r>
          </a:p>
        </p:txBody>
      </p:sp>
      <p:pic>
        <p:nvPicPr>
          <p:cNvPr id="673" name="Capture d’écran 2020-12-08 à 22.40.56.png" descr="Capture d’écran 2020-12-08 à 22.40.56.png">
            <a:hlinkClick r:id="rId2"/>
          </p:cNvPr>
          <p:cNvPicPr>
            <a:picLocks noChangeAspect="1"/>
          </p:cNvPicPr>
          <p:nvPr/>
        </p:nvPicPr>
        <p:blipFill>
          <a:blip r:embed="rId3"/>
          <a:stretch>
            <a:fillRect/>
          </a:stretch>
        </p:blipFill>
        <p:spPr>
          <a:xfrm>
            <a:off x="11707854" y="582615"/>
            <a:ext cx="12546707" cy="13716001"/>
          </a:xfrm>
          <a:prstGeom prst="rect">
            <a:avLst/>
          </a:prstGeom>
          <a:ln w="12700">
            <a:miter lim="400000"/>
          </a:ln>
        </p:spPr>
      </p:pic>
      <p:grpSp>
        <p:nvGrpSpPr>
          <p:cNvPr id="681" name="Groupe"/>
          <p:cNvGrpSpPr/>
          <p:nvPr/>
        </p:nvGrpSpPr>
        <p:grpSpPr>
          <a:xfrm>
            <a:off x="-65570" y="-4329"/>
            <a:ext cx="24515140" cy="1683492"/>
            <a:chOff x="0" y="0"/>
            <a:chExt cx="24515138" cy="1683491"/>
          </a:xfrm>
        </p:grpSpPr>
        <p:sp>
          <p:nvSpPr>
            <p:cNvPr id="674"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675"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676"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677" name="4. Servir Ensemble"/>
            <p:cNvSpPr/>
            <p:nvPr/>
          </p:nvSpPr>
          <p:spPr>
            <a:xfrm>
              <a:off x="10501061" y="0"/>
              <a:ext cx="3513022" cy="1683492"/>
            </a:xfrm>
            <a:prstGeom prst="rect">
              <a:avLst/>
            </a:prstGeom>
            <a:solidFill>
              <a:srgbClr val="FF5C3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678"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679"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680"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72"/>
                                        </p:tgtEl>
                                        <p:attrNameLst>
                                          <p:attrName>style.visibility</p:attrName>
                                        </p:attrNameLst>
                                      </p:cBhvr>
                                      <p:to>
                                        <p:strVal val="visible"/>
                                      </p:to>
                                    </p:set>
                                    <p:anim calcmode="lin" valueType="num">
                                      <p:cBhvr>
                                        <p:cTn id="7" dur="1250" fill="hold"/>
                                        <p:tgtEl>
                                          <p:spTgt spid="672"/>
                                        </p:tgtEl>
                                        <p:attrNameLst>
                                          <p:attrName>ppt_w</p:attrName>
                                        </p:attrNameLst>
                                      </p:cBhvr>
                                      <p:tavLst>
                                        <p:tav tm="0">
                                          <p:val>
                                            <p:fltVal val="0"/>
                                          </p:val>
                                        </p:tav>
                                        <p:tav tm="100000">
                                          <p:val>
                                            <p:strVal val="#ppt_w"/>
                                          </p:val>
                                        </p:tav>
                                      </p:tavLst>
                                    </p:anim>
                                    <p:anim calcmode="lin" valueType="num">
                                      <p:cBhvr>
                                        <p:cTn id="8" dur="1250" fill="hold"/>
                                        <p:tgtEl>
                                          <p:spTgt spid="672"/>
                                        </p:tgtEl>
                                        <p:attrNameLst>
                                          <p:attrName>ppt_h</p:attrName>
                                        </p:attrNameLst>
                                      </p:cBhvr>
                                      <p:tavLst>
                                        <p:tav tm="0">
                                          <p:val>
                                            <p:fltVal val="0"/>
                                          </p:val>
                                        </p:tav>
                                        <p:tav tm="100000">
                                          <p:val>
                                            <p:strVal val="#ppt_h"/>
                                          </p:val>
                                        </p:tav>
                                      </p:tavLst>
                                    </p:anim>
                                    <p:anim calcmode="lin" valueType="num">
                                      <p:cBhvr>
                                        <p:cTn id="9" dur="1250" fill="hold"/>
                                        <p:tgtEl>
                                          <p:spTgt spid="672"/>
                                        </p:tgtEl>
                                        <p:attrNameLst>
                                          <p:attrName>style.rotation</p:attrName>
                                        </p:attrNameLst>
                                      </p:cBhvr>
                                      <p:tavLst>
                                        <p:tav tm="0">
                                          <p:val>
                                            <p:fltVal val="90"/>
                                          </p:val>
                                        </p:tav>
                                        <p:tav tm="100000">
                                          <p:val>
                                            <p:fltVal val="0"/>
                                          </p:val>
                                        </p:tav>
                                      </p:tavLst>
                                    </p:anim>
                                    <p:animEffect transition="in" filter="fade">
                                      <p:cBhvr>
                                        <p:cTn id="10" dur="1250"/>
                                        <p:tgtEl>
                                          <p:spTgt spid="672"/>
                                        </p:tgtEl>
                                      </p:cBhvr>
                                    </p:animEffect>
                                  </p:childTnLst>
                                </p:cTn>
                              </p:par>
                            </p:childTnLst>
                          </p:cTn>
                        </p:par>
                        <p:par>
                          <p:cTn id="11" fill="hold">
                            <p:stCondLst>
                              <p:cond delay="1250"/>
                            </p:stCondLst>
                            <p:childTnLst>
                              <p:par>
                                <p:cTn id="12" presetID="21" presetClass="entr" presetSubtype="1" fill="hold" nodeType="afterEffect">
                                  <p:stCondLst>
                                    <p:cond delay="500"/>
                                  </p:stCondLst>
                                  <p:childTnLst>
                                    <p:set>
                                      <p:cBhvr>
                                        <p:cTn id="13" dur="1" fill="hold">
                                          <p:stCondLst>
                                            <p:cond delay="0"/>
                                          </p:stCondLst>
                                        </p:cTn>
                                        <p:tgtEl>
                                          <p:spTgt spid="673"/>
                                        </p:tgtEl>
                                        <p:attrNameLst>
                                          <p:attrName>style.visibility</p:attrName>
                                        </p:attrNameLst>
                                      </p:cBhvr>
                                      <p:to>
                                        <p:strVal val="visible"/>
                                      </p:to>
                                    </p:set>
                                    <p:animEffect transition="in" filter="wheel(1)">
                                      <p:cBhvr>
                                        <p:cTn id="14" dur="2000"/>
                                        <p:tgtEl>
                                          <p:spTgt spid="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CLIQUEZ ICI"/>
          <p:cNvSpPr txBox="1"/>
          <p:nvPr/>
        </p:nvSpPr>
        <p:spPr>
          <a:xfrm>
            <a:off x="10814214" y="7714591"/>
            <a:ext cx="3181097"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u="sng">
                <a:solidFill>
                  <a:srgbClr val="FFFFFF"/>
                </a:solidFill>
                <a:hlinkClick r:id="rId2"/>
              </a:defRPr>
            </a:lvl1pPr>
          </a:lstStyle>
          <a:p>
            <a:pPr>
              <a:defRPr u="none"/>
            </a:pPr>
            <a:r>
              <a:rPr u="sng">
                <a:hlinkClick r:id="rId2"/>
              </a:rPr>
              <a:t>CLIQUEZ ICI </a:t>
            </a:r>
          </a:p>
        </p:txBody>
      </p:sp>
      <p:grpSp>
        <p:nvGrpSpPr>
          <p:cNvPr id="691" name="Groupe"/>
          <p:cNvGrpSpPr/>
          <p:nvPr/>
        </p:nvGrpSpPr>
        <p:grpSpPr>
          <a:xfrm>
            <a:off x="-65570" y="-4329"/>
            <a:ext cx="24515140" cy="1683492"/>
            <a:chOff x="0" y="0"/>
            <a:chExt cx="24515138" cy="1683491"/>
          </a:xfrm>
        </p:grpSpPr>
        <p:sp>
          <p:nvSpPr>
            <p:cNvPr id="684"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685"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686"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687" name="4. Servir Ensemble"/>
            <p:cNvSpPr/>
            <p:nvPr/>
          </p:nvSpPr>
          <p:spPr>
            <a:xfrm>
              <a:off x="10501061" y="0"/>
              <a:ext cx="3513022" cy="1683492"/>
            </a:xfrm>
            <a:prstGeom prst="rect">
              <a:avLst/>
            </a:prstGeom>
            <a:solidFill>
              <a:srgbClr val="FF5C3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688"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689"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690"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
        <p:nvSpPr>
          <p:cNvPr id="692" name="Plus de 250 MILLIONS de personnes servies par les Lions… EN UN AN  !"/>
          <p:cNvSpPr txBox="1"/>
          <p:nvPr/>
        </p:nvSpPr>
        <p:spPr>
          <a:xfrm>
            <a:off x="397916" y="5499609"/>
            <a:ext cx="23588168" cy="932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rgbClr val="FFFFFF"/>
                </a:solidFill>
              </a:defRPr>
            </a:lvl1pPr>
          </a:lstStyle>
          <a:p>
            <a:r>
              <a:t>Plus de 250 MILLIONS de personnes servies par les Lions… EN UN AN  ! </a:t>
            </a:r>
          </a:p>
        </p:txBody>
      </p:sp>
      <p:sp>
        <p:nvSpPr>
          <p:cNvPr id="693" name="Regarderz la vidéo spéciale « 200 millions de personnes servies »…"/>
          <p:cNvSpPr txBox="1"/>
          <p:nvPr/>
        </p:nvSpPr>
        <p:spPr>
          <a:xfrm>
            <a:off x="2654025" y="10252642"/>
            <a:ext cx="19501476" cy="1387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2800">
                <a:solidFill>
                  <a:srgbClr val="FFFFFF"/>
                </a:solidFill>
              </a:defRPr>
            </a:pPr>
            <a:r>
              <a:t>Regarderz la vidéo spéciale « 200 millions de personnes servies » </a:t>
            </a:r>
          </a:p>
          <a:p>
            <a:pPr>
              <a:defRPr sz="2800">
                <a:solidFill>
                  <a:srgbClr val="FFFFFF"/>
                </a:solidFill>
              </a:defRPr>
            </a:pPr>
            <a:r>
              <a:t>pour voir comment</a:t>
            </a:r>
          </a:p>
          <a:p>
            <a:pPr>
              <a:defRPr sz="2800">
                <a:solidFill>
                  <a:srgbClr val="FFFFFF"/>
                </a:solidFill>
              </a:defRPr>
            </a:pPr>
            <a:r>
              <a:t> votre action transforme des vies et change le monde.   16 juin 2020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Capture d’écran 2020-10-25 à 15.24.06.png" descr="Capture d’écran 2020-10-25 à 15.24.06.png"/>
          <p:cNvPicPr>
            <a:picLocks noChangeAspect="1"/>
          </p:cNvPicPr>
          <p:nvPr/>
        </p:nvPicPr>
        <p:blipFill>
          <a:blip r:embed="rId2"/>
          <a:stretch>
            <a:fillRect/>
          </a:stretch>
        </p:blipFill>
        <p:spPr>
          <a:xfrm>
            <a:off x="-362139" y="399520"/>
            <a:ext cx="32201146" cy="13360849"/>
          </a:xfrm>
          <a:prstGeom prst="rect">
            <a:avLst/>
          </a:prstGeom>
          <a:ln w="12700">
            <a:miter lim="400000"/>
          </a:ln>
        </p:spPr>
      </p:pic>
      <p:sp>
        <p:nvSpPr>
          <p:cNvPr id="223" name="Figure"/>
          <p:cNvSpPr/>
          <p:nvPr/>
        </p:nvSpPr>
        <p:spPr>
          <a:xfrm>
            <a:off x="9538792" y="-8022"/>
            <a:ext cx="15262027" cy="13732044"/>
          </a:xfrm>
          <a:custGeom>
            <a:avLst/>
            <a:gdLst/>
            <a:ahLst/>
            <a:cxnLst>
              <a:cxn ang="0">
                <a:pos x="wd2" y="hd2"/>
              </a:cxn>
              <a:cxn ang="5400000">
                <a:pos x="wd2" y="hd2"/>
              </a:cxn>
              <a:cxn ang="10800000">
                <a:pos x="wd2" y="hd2"/>
              </a:cxn>
              <a:cxn ang="16200000">
                <a:pos x="wd2" y="hd2"/>
              </a:cxn>
            </a:cxnLst>
            <a:rect l="0" t="0" r="r" b="b"/>
            <a:pathLst>
              <a:path w="21600" h="21600" extrusionOk="0">
                <a:moveTo>
                  <a:pt x="3067" y="0"/>
                </a:moveTo>
                <a:lnTo>
                  <a:pt x="9923" y="15"/>
                </a:lnTo>
                <a:lnTo>
                  <a:pt x="9925" y="0"/>
                </a:lnTo>
                <a:lnTo>
                  <a:pt x="21600" y="25"/>
                </a:lnTo>
                <a:lnTo>
                  <a:pt x="21600" y="21600"/>
                </a:lnTo>
                <a:lnTo>
                  <a:pt x="0" y="21600"/>
                </a:lnTo>
                <a:close/>
              </a:path>
            </a:pathLst>
          </a:custGeom>
          <a:solidFill>
            <a:srgbClr val="0D2240"/>
          </a:solidFill>
          <a:ln w="12700">
            <a:miter lim="400000"/>
          </a:ln>
        </p:spPr>
        <p:txBody>
          <a:bodyPr tIns="91439" bIns="91439" anchor="ctr"/>
          <a:lstStyle/>
          <a:p>
            <a:pPr defTabSz="1828800">
              <a:defRPr sz="3600">
                <a:solidFill>
                  <a:srgbClr val="FFFFFF">
                    <a:alpha val="44000"/>
                  </a:srgbClr>
                </a:solidFill>
                <a:latin typeface="Calibri"/>
                <a:ea typeface="Calibri"/>
                <a:cs typeface="Calibri"/>
                <a:sym typeface="Calibri"/>
              </a:defRPr>
            </a:pPr>
            <a:endParaRPr/>
          </a:p>
        </p:txBody>
      </p:sp>
      <p:sp>
        <p:nvSpPr>
          <p:cNvPr id="224" name="Texte"/>
          <p:cNvSpPr txBox="1"/>
          <p:nvPr/>
        </p:nvSpPr>
        <p:spPr>
          <a:xfrm>
            <a:off x="7949446" y="3660949"/>
            <a:ext cx="17567837" cy="7543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p>
            <a:pPr algn="l" defTabSz="1828800">
              <a:spcBef>
                <a:spcPts val="800"/>
              </a:spcBef>
              <a:defRPr sz="3600">
                <a:solidFill>
                  <a:srgbClr val="FFFFFF"/>
                </a:solidFill>
                <a:latin typeface="Arial"/>
                <a:ea typeface="Arial"/>
                <a:cs typeface="Arial"/>
                <a:sym typeface="Arial"/>
              </a:defRPr>
            </a:pPr>
            <a:endParaRPr/>
          </a:p>
          <a:p>
            <a:pPr algn="l" defTabSz="1828800">
              <a:spcBef>
                <a:spcPts val="800"/>
              </a:spcBef>
              <a:defRPr sz="3600">
                <a:solidFill>
                  <a:srgbClr val="FFFFFF"/>
                </a:solidFill>
                <a:latin typeface="Arial"/>
                <a:ea typeface="Arial"/>
                <a:cs typeface="Arial"/>
                <a:sym typeface="Arial"/>
              </a:defRPr>
            </a:pPr>
            <a:endParaRPr/>
          </a:p>
          <a:p>
            <a:pPr algn="l" defTabSz="1828800">
              <a:spcBef>
                <a:spcPts val="800"/>
              </a:spcBef>
              <a:defRPr sz="3600">
                <a:solidFill>
                  <a:srgbClr val="FFFFFF"/>
                </a:solidFill>
                <a:latin typeface="Arial"/>
                <a:ea typeface="Arial"/>
                <a:cs typeface="Arial"/>
                <a:sym typeface="Arial"/>
              </a:defRPr>
            </a:pPr>
            <a:endParaRPr/>
          </a:p>
        </p:txBody>
      </p:sp>
      <p:sp>
        <p:nvSpPr>
          <p:cNvPr id="225" name="Numéro de diapositive"/>
          <p:cNvSpPr txBox="1">
            <a:spLocks noGrp="1"/>
          </p:cNvSpPr>
          <p:nvPr>
            <p:ph type="sldNum" sz="quarter" idx="4294967295"/>
          </p:nvPr>
        </p:nvSpPr>
        <p:spPr>
          <a:xfrm>
            <a:off x="23074311" y="12798220"/>
            <a:ext cx="336844" cy="4699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575" tIns="28575" rIns="28575" bIns="28575"/>
          <a:lstStyle>
            <a:lvl1pPr defTabSz="584200">
              <a:defRPr sz="1400"/>
            </a:lvl1pPr>
          </a:lstStyle>
          <a:p>
            <a:fld id="{86CB4B4D-7CA3-9044-876B-883B54F8677D}" type="slidenum">
              <a:t>3</a:t>
            </a:fld>
            <a:endParaRPr/>
          </a:p>
        </p:txBody>
      </p:sp>
      <p:grpSp>
        <p:nvGrpSpPr>
          <p:cNvPr id="228" name="Groupe"/>
          <p:cNvGrpSpPr/>
          <p:nvPr/>
        </p:nvGrpSpPr>
        <p:grpSpPr>
          <a:xfrm>
            <a:off x="12812353" y="7078942"/>
            <a:ext cx="5852161" cy="707815"/>
            <a:chOff x="0" y="1692"/>
            <a:chExt cx="5852160" cy="707814"/>
          </a:xfrm>
        </p:grpSpPr>
        <p:sp>
          <p:nvSpPr>
            <p:cNvPr id="226" name="Rectangle"/>
            <p:cNvSpPr/>
            <p:nvPr/>
          </p:nvSpPr>
          <p:spPr>
            <a:xfrm>
              <a:off x="0" y="294374"/>
              <a:ext cx="5852161" cy="122453"/>
            </a:xfrm>
            <a:prstGeom prst="rect">
              <a:avLst/>
            </a:prstGeom>
            <a:solidFill>
              <a:srgbClr val="EBB700"/>
            </a:solidFill>
            <a:ln w="12700" cap="flat">
              <a:noFill/>
              <a:miter lim="400000"/>
            </a:ln>
            <a:effectLst/>
          </p:spPr>
          <p:txBody>
            <a:bodyPr wrap="square" lIns="91439" tIns="91439" rIns="91439" bIns="91439" numCol="1" anchor="ctr">
              <a:noAutofit/>
            </a:bodyPr>
            <a:lstStyle/>
            <a:p>
              <a:pPr defTabSz="1828800">
                <a:defRPr sz="3600">
                  <a:solidFill>
                    <a:srgbClr val="FFFFFF"/>
                  </a:solidFill>
                  <a:latin typeface="Calibri"/>
                  <a:ea typeface="Calibri"/>
                  <a:cs typeface="Calibri"/>
                  <a:sym typeface="Calibri"/>
                </a:defRPr>
              </a:pPr>
              <a:endParaRPr/>
            </a:p>
          </p:txBody>
        </p:sp>
        <p:sp>
          <p:nvSpPr>
            <p:cNvPr id="227" name="Texte"/>
            <p:cNvSpPr txBox="1"/>
            <p:nvPr/>
          </p:nvSpPr>
          <p:spPr>
            <a:xfrm>
              <a:off x="94684" y="1692"/>
              <a:ext cx="5662793" cy="7078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4686" tIns="94686" rIns="94686" bIns="94686" numCol="1" anchor="ctr">
              <a:spAutoFit/>
            </a:bodyPr>
            <a:lstStyle>
              <a:lvl1pPr defTabSz="1828800">
                <a:defRPr sz="3600">
                  <a:solidFill>
                    <a:srgbClr val="FFFFFF"/>
                  </a:solidFill>
                  <a:latin typeface="Arial"/>
                  <a:ea typeface="Arial"/>
                  <a:cs typeface="Arial"/>
                  <a:sym typeface="Arial"/>
                </a:defRPr>
              </a:lvl1pPr>
            </a:lstStyle>
            <a:p>
              <a:r>
                <a:t> </a:t>
              </a:r>
            </a:p>
          </p:txBody>
        </p:sp>
      </p:grpSp>
      <p:sp>
        <p:nvSpPr>
          <p:cNvPr id="229" name="Présentons-nous…"/>
          <p:cNvSpPr txBox="1"/>
          <p:nvPr/>
        </p:nvSpPr>
        <p:spPr>
          <a:xfrm>
            <a:off x="12702780" y="5220982"/>
            <a:ext cx="16564931" cy="1156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l" defTabSz="1828800">
              <a:lnSpc>
                <a:spcPct val="90000"/>
              </a:lnSpc>
              <a:defRPr sz="6400" b="1">
                <a:solidFill>
                  <a:srgbClr val="FFFFFF"/>
                </a:solidFill>
              </a:defRPr>
            </a:lvl1pPr>
          </a:lstStyle>
          <a:p>
            <a:r>
              <a:t>Présentons-nous…</a:t>
            </a:r>
          </a:p>
        </p:txBody>
      </p:sp>
      <p:pic>
        <p:nvPicPr>
          <p:cNvPr id="230" name="image15.png" descr="image15.png"/>
          <p:cNvPicPr>
            <a:picLocks noChangeAspect="1"/>
          </p:cNvPicPr>
          <p:nvPr/>
        </p:nvPicPr>
        <p:blipFill>
          <a:blip r:embed="rId3"/>
          <a:stretch>
            <a:fillRect/>
          </a:stretch>
        </p:blipFill>
        <p:spPr>
          <a:xfrm>
            <a:off x="391187" y="11889350"/>
            <a:ext cx="1482217" cy="1404399"/>
          </a:xfrm>
          <a:prstGeom prst="rect">
            <a:avLst/>
          </a:prstGeom>
          <a:ln w="12700">
            <a:miter lim="400000"/>
          </a:ln>
        </p:spPr>
      </p:pic>
      <p:grpSp>
        <p:nvGrpSpPr>
          <p:cNvPr id="238" name="Groupe"/>
          <p:cNvGrpSpPr/>
          <p:nvPr/>
        </p:nvGrpSpPr>
        <p:grpSpPr>
          <a:xfrm>
            <a:off x="-65570" y="-4329"/>
            <a:ext cx="24515140" cy="1233833"/>
            <a:chOff x="0" y="0"/>
            <a:chExt cx="24515138" cy="1233832"/>
          </a:xfrm>
        </p:grpSpPr>
        <p:sp>
          <p:nvSpPr>
            <p:cNvPr id="231" name="1. Accueil  Bienvenue"/>
            <p:cNvSpPr/>
            <p:nvPr/>
          </p:nvSpPr>
          <p:spPr>
            <a:xfrm>
              <a:off x="0" y="0"/>
              <a:ext cx="3513022" cy="1233833"/>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232" name="Rectangle"/>
            <p:cNvSpPr/>
            <p:nvPr/>
          </p:nvSpPr>
          <p:spPr>
            <a:xfrm>
              <a:off x="3500353" y="0"/>
              <a:ext cx="3513022" cy="436465"/>
            </a:xfrm>
            <a:prstGeom prst="rect">
              <a:avLst/>
            </a:prstGeom>
            <a:solidFill>
              <a:srgbClr val="00AC69"/>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33" name="Rectangle"/>
            <p:cNvSpPr/>
            <p:nvPr/>
          </p:nvSpPr>
          <p:spPr>
            <a:xfrm>
              <a:off x="7000707" y="0"/>
              <a:ext cx="3513022" cy="436465"/>
            </a:xfrm>
            <a:prstGeom prst="rect">
              <a:avLst/>
            </a:prstGeom>
            <a:solidFill>
              <a:srgbClr val="407CCA"/>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34" name="Rectangle"/>
            <p:cNvSpPr/>
            <p:nvPr/>
          </p:nvSpPr>
          <p:spPr>
            <a:xfrm>
              <a:off x="10501061" y="0"/>
              <a:ext cx="3513022" cy="436465"/>
            </a:xfrm>
            <a:prstGeom prst="rect">
              <a:avLst/>
            </a:prstGeom>
            <a:solidFill>
              <a:srgbClr val="FF5C35"/>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35"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36"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37"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5" name="Capture d’écran 2020-12-08 à 23.43.06.png" descr="Capture d’écran 2020-12-08 à 23.43.06.png"/>
          <p:cNvPicPr>
            <a:picLocks noChangeAspect="1"/>
          </p:cNvPicPr>
          <p:nvPr/>
        </p:nvPicPr>
        <p:blipFill>
          <a:blip r:embed="rId2"/>
          <a:stretch>
            <a:fillRect/>
          </a:stretch>
        </p:blipFill>
        <p:spPr>
          <a:xfrm>
            <a:off x="1585993" y="77555"/>
            <a:ext cx="20582518" cy="13956287"/>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Background - Solid"/>
          <p:cNvSpPr/>
          <p:nvPr/>
        </p:nvSpPr>
        <p:spPr>
          <a:xfrm>
            <a:off x="0" y="19455"/>
            <a:ext cx="24384000" cy="13716000"/>
          </a:xfrm>
          <a:prstGeom prst="rect">
            <a:avLst/>
          </a:prstGeom>
          <a:solidFill>
            <a:srgbClr val="10233F"/>
          </a:solidFill>
          <a:ln w="12700">
            <a:miter lim="400000"/>
          </a:ln>
        </p:spPr>
        <p:txBody>
          <a:bodyPr tIns="91439" bIns="91439" anchor="ctr"/>
          <a:lstStyle/>
          <a:p>
            <a:pPr defTabSz="1828800">
              <a:defRPr sz="3600">
                <a:solidFill>
                  <a:srgbClr val="FFFFFF">
                    <a:alpha val="44000"/>
                  </a:srgbClr>
                </a:solidFill>
                <a:latin typeface="Calibri"/>
                <a:ea typeface="Calibri"/>
                <a:cs typeface="Calibri"/>
                <a:sym typeface="Calibri"/>
              </a:defRPr>
            </a:pPr>
            <a:endParaRPr/>
          </a:p>
        </p:txBody>
      </p:sp>
      <p:sp>
        <p:nvSpPr>
          <p:cNvPr id="698" name="Headline"/>
          <p:cNvSpPr txBox="1"/>
          <p:nvPr/>
        </p:nvSpPr>
        <p:spPr>
          <a:xfrm>
            <a:off x="10277372" y="5495667"/>
            <a:ext cx="12094427" cy="2646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lvl1pPr defTabSz="1828800">
              <a:spcBef>
                <a:spcPts val="1900"/>
              </a:spcBef>
              <a:defRPr sz="8000" b="1">
                <a:solidFill>
                  <a:srgbClr val="FFFFFF"/>
                </a:solidFill>
                <a:latin typeface="Arial"/>
                <a:ea typeface="Arial"/>
                <a:cs typeface="Arial"/>
                <a:sym typeface="Arial"/>
              </a:defRPr>
            </a:lvl1pPr>
          </a:lstStyle>
          <a:p>
            <a:r>
              <a:t>5. Qu’est-ce que ça m’apporte d’être Lion ? </a:t>
            </a:r>
          </a:p>
        </p:txBody>
      </p:sp>
      <p:sp>
        <p:nvSpPr>
          <p:cNvPr id="699" name="Yellow Bar"/>
          <p:cNvSpPr/>
          <p:nvPr/>
        </p:nvSpPr>
        <p:spPr>
          <a:xfrm>
            <a:off x="15006166" y="10244347"/>
            <a:ext cx="2900519" cy="145521"/>
          </a:xfrm>
          <a:prstGeom prst="rect">
            <a:avLst/>
          </a:prstGeom>
          <a:solidFill>
            <a:srgbClr val="EBB700"/>
          </a:solidFill>
          <a:ln w="12700">
            <a:miter lim="400000"/>
          </a:ln>
        </p:spPr>
        <p:txBody>
          <a:bodyPr tIns="91439" bIns="91439" anchor="ctr"/>
          <a:lstStyle/>
          <a:p>
            <a:pPr defTabSz="1828800">
              <a:defRPr sz="3600">
                <a:solidFill>
                  <a:srgbClr val="FFFFFF"/>
                </a:solidFill>
                <a:latin typeface="Arial"/>
                <a:ea typeface="Arial"/>
                <a:cs typeface="Arial"/>
                <a:sym typeface="Arial"/>
              </a:defRPr>
            </a:pPr>
            <a:endParaRPr/>
          </a:p>
        </p:txBody>
      </p:sp>
      <p:sp>
        <p:nvSpPr>
          <p:cNvPr id="700" name="Page Number - White"/>
          <p:cNvSpPr txBox="1">
            <a:spLocks noGrp="1"/>
          </p:cNvSpPr>
          <p:nvPr>
            <p:ph type="sldNum" sz="quarter" idx="4294967295"/>
          </p:nvPr>
        </p:nvSpPr>
        <p:spPr>
          <a:xfrm>
            <a:off x="23074314" y="12801451"/>
            <a:ext cx="478106" cy="46667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9" tIns="91439" rIns="91439" bIns="91439"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31</a:t>
            </a:fld>
            <a:endParaRPr/>
          </a:p>
        </p:txBody>
      </p:sp>
      <p:pic>
        <p:nvPicPr>
          <p:cNvPr id="701" name="Capture d’écran 2021-01-07 à 16.48.22.png" descr="Capture d’écran 2021-01-07 à 16.48.22.png"/>
          <p:cNvPicPr>
            <a:picLocks noChangeAspect="1"/>
          </p:cNvPicPr>
          <p:nvPr/>
        </p:nvPicPr>
        <p:blipFill>
          <a:blip r:embed="rId2"/>
          <a:stretch>
            <a:fillRect/>
          </a:stretch>
        </p:blipFill>
        <p:spPr>
          <a:xfrm>
            <a:off x="-5061" y="-667900"/>
            <a:ext cx="9257433" cy="14592229"/>
          </a:xfrm>
          <a:prstGeom prst="rect">
            <a:avLst/>
          </a:prstGeom>
          <a:ln w="12700">
            <a:miter lim="400000"/>
          </a:ln>
        </p:spPr>
      </p:pic>
      <p:grpSp>
        <p:nvGrpSpPr>
          <p:cNvPr id="709" name="Groupe"/>
          <p:cNvGrpSpPr/>
          <p:nvPr/>
        </p:nvGrpSpPr>
        <p:grpSpPr>
          <a:xfrm>
            <a:off x="-65570" y="-4329"/>
            <a:ext cx="24515140" cy="1659744"/>
            <a:chOff x="0" y="0"/>
            <a:chExt cx="24515138" cy="1659743"/>
          </a:xfrm>
        </p:grpSpPr>
        <p:sp>
          <p:nvSpPr>
            <p:cNvPr id="702"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703"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704"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705" name="4. Servir Ensemble"/>
            <p:cNvSpPr/>
            <p:nvPr/>
          </p:nvSpPr>
          <p:spPr>
            <a:xfrm>
              <a:off x="10501061" y="0"/>
              <a:ext cx="3513022" cy="644647"/>
            </a:xfrm>
            <a:prstGeom prst="rect">
              <a:avLst/>
            </a:prstGeom>
            <a:solidFill>
              <a:srgbClr val="FF5C3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706" name="5. Programme personnel"/>
            <p:cNvSpPr/>
            <p:nvPr/>
          </p:nvSpPr>
          <p:spPr>
            <a:xfrm>
              <a:off x="14001415" y="0"/>
              <a:ext cx="3513021" cy="1659744"/>
            </a:xfrm>
            <a:prstGeom prst="rect">
              <a:avLst/>
            </a:prstGeom>
            <a:solidFill>
              <a:srgbClr val="EBB7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b="1">
                  <a:solidFill>
                    <a:srgbClr val="FFFFFF"/>
                  </a:solidFill>
                  <a:latin typeface="Calibri"/>
                  <a:ea typeface="Calibri"/>
                  <a:cs typeface="Calibri"/>
                  <a:sym typeface="Calibri"/>
                </a:defRPr>
              </a:lvl1pPr>
            </a:lstStyle>
            <a:p>
              <a:r>
                <a:t>5. Programme personnel</a:t>
              </a:r>
            </a:p>
          </p:txBody>
        </p:sp>
        <p:sp>
          <p:nvSpPr>
            <p:cNvPr id="707"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708"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pic>
        <p:nvPicPr>
          <p:cNvPr id="710" name="Picture 6" descr="Picture 6"/>
          <p:cNvPicPr>
            <a:picLocks noChangeAspect="1"/>
          </p:cNvPicPr>
          <p:nvPr/>
        </p:nvPicPr>
        <p:blipFill>
          <a:blip r:embed="rId3"/>
          <a:stretch>
            <a:fillRect/>
          </a:stretch>
        </p:blipFill>
        <p:spPr>
          <a:xfrm>
            <a:off x="546775" y="12229834"/>
            <a:ext cx="5511796" cy="927219"/>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Titre 1"/>
          <p:cNvSpPr txBox="1">
            <a:spLocks noGrp="1"/>
          </p:cNvSpPr>
          <p:nvPr>
            <p:ph type="title" idx="4294967295"/>
          </p:nvPr>
        </p:nvSpPr>
        <p:spPr>
          <a:xfrm>
            <a:off x="11791994" y="2504715"/>
            <a:ext cx="11149891" cy="7204456"/>
          </a:xfrm>
          <a:prstGeom prst="rect">
            <a:avLst/>
          </a:prstGeom>
        </p:spPr>
        <p:txBody>
          <a:bodyPr lIns="121919" tIns="121919" rIns="121919" bIns="121919" anchor="ctr">
            <a:normAutofit fontScale="90000"/>
          </a:bodyPr>
          <a:lstStyle/>
          <a:p>
            <a:pPr algn="ctr" defTabSz="2438400">
              <a:lnSpc>
                <a:spcPct val="100000"/>
              </a:lnSpc>
              <a:defRPr sz="5100" b="0" spc="0">
                <a:solidFill>
                  <a:srgbClr val="FFFFFF"/>
                </a:solidFill>
                <a:latin typeface="Tw Cen MT"/>
                <a:ea typeface="Tw Cen MT"/>
                <a:cs typeface="Tw Cen MT"/>
                <a:sym typeface="Tw Cen MT"/>
              </a:defRPr>
            </a:pPr>
            <a:r>
              <a:rPr err="1"/>
              <a:t>Etre</a:t>
            </a:r>
            <a:r>
              <a:t> Lion </a:t>
            </a:r>
            <a:r>
              <a:rPr lang="fr-FR"/>
              <a:t> c’est </a:t>
            </a:r>
            <a:br>
              <a:rPr dirty="0"/>
            </a:br>
            <a:endParaRPr dirty="0"/>
          </a:p>
          <a:p>
            <a:pPr marL="647700" indent="-647700" algn="ctr" defTabSz="2438400">
              <a:lnSpc>
                <a:spcPct val="100000"/>
              </a:lnSpc>
              <a:buSzPct val="123000"/>
              <a:defRPr sz="5100" b="0" spc="0">
                <a:solidFill>
                  <a:srgbClr val="FFFFFF"/>
                </a:solidFill>
                <a:latin typeface="Tw Cen MT"/>
                <a:ea typeface="Tw Cen MT"/>
                <a:cs typeface="Tw Cen MT"/>
                <a:sym typeface="Tw Cen MT"/>
              </a:defRPr>
            </a:pPr>
            <a:r>
              <a:rPr dirty="0" err="1"/>
              <a:t>Une</a:t>
            </a:r>
            <a:r>
              <a:rPr dirty="0"/>
              <a:t> </a:t>
            </a:r>
            <a:r>
              <a:rPr dirty="0" err="1"/>
              <a:t>expérience</a:t>
            </a:r>
            <a:r>
              <a:rPr dirty="0"/>
              <a:t> unique </a:t>
            </a:r>
            <a:r>
              <a:rPr dirty="0" err="1"/>
              <a:t>permettant</a:t>
            </a:r>
            <a:r>
              <a:rPr dirty="0"/>
              <a:t> de </a:t>
            </a:r>
            <a:r>
              <a:rPr dirty="0" err="1"/>
              <a:t>prendre</a:t>
            </a:r>
            <a:r>
              <a:rPr dirty="0"/>
              <a:t> des </a:t>
            </a:r>
            <a:r>
              <a:rPr dirty="0" err="1"/>
              <a:t>responsabilités</a:t>
            </a:r>
            <a:br>
              <a:rPr/>
            </a:br>
            <a:br>
              <a:rPr lang="fr-FR"/>
            </a:br>
            <a:r>
              <a:rPr lang="fr-FR"/>
              <a:t>Rejoindre un réseau humaniste et humanitaire pour servir</a:t>
            </a:r>
            <a:br>
              <a:rPr dirty="0"/>
            </a:br>
            <a:endParaRPr dirty="0"/>
          </a:p>
          <a:p>
            <a:pPr marL="647700" indent="-647700" algn="ctr" defTabSz="2438400">
              <a:lnSpc>
                <a:spcPct val="100000"/>
              </a:lnSpc>
              <a:buSzPct val="123000"/>
              <a:defRPr sz="5100" b="0" spc="0">
                <a:solidFill>
                  <a:srgbClr val="FFFFFF"/>
                </a:solidFill>
                <a:latin typeface="Tw Cen MT"/>
                <a:ea typeface="Tw Cen MT"/>
                <a:cs typeface="Tw Cen MT"/>
                <a:sym typeface="Tw Cen MT"/>
              </a:defRPr>
            </a:pPr>
            <a:r>
              <a:rPr dirty="0"/>
              <a:t>Le </a:t>
            </a:r>
            <a:r>
              <a:rPr dirty="0" err="1"/>
              <a:t>bénéfice</a:t>
            </a:r>
            <a:r>
              <a:rPr dirty="0"/>
              <a:t> d’un </a:t>
            </a:r>
            <a:r>
              <a:rPr dirty="0" err="1"/>
              <a:t>accompagnement</a:t>
            </a:r>
            <a:r>
              <a:rPr dirty="0"/>
              <a:t> personnel </a:t>
            </a:r>
          </a:p>
        </p:txBody>
      </p:sp>
      <p:pic>
        <p:nvPicPr>
          <p:cNvPr id="713" name="Picture 27" descr="Picture 27"/>
          <p:cNvPicPr>
            <a:picLocks noChangeAspect="1"/>
          </p:cNvPicPr>
          <p:nvPr/>
        </p:nvPicPr>
        <p:blipFill>
          <a:blip r:embed="rId2"/>
          <a:stretch>
            <a:fillRect/>
          </a:stretch>
        </p:blipFill>
        <p:spPr>
          <a:xfrm>
            <a:off x="22777346" y="12370426"/>
            <a:ext cx="879326" cy="830476"/>
          </a:xfrm>
          <a:prstGeom prst="rect">
            <a:avLst/>
          </a:prstGeom>
          <a:ln w="12700">
            <a:miter lim="400000"/>
          </a:ln>
        </p:spPr>
      </p:pic>
      <p:sp>
        <p:nvSpPr>
          <p:cNvPr id="714" name="Titre 1"/>
          <p:cNvSpPr txBox="1"/>
          <p:nvPr/>
        </p:nvSpPr>
        <p:spPr>
          <a:xfrm>
            <a:off x="1600263" y="10750486"/>
            <a:ext cx="20190905" cy="18481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chor="ctr">
            <a:normAutofit/>
          </a:bodyPr>
          <a:lstStyle>
            <a:lvl1pPr defTabSz="2414016">
              <a:defRPr sz="9504">
                <a:solidFill>
                  <a:srgbClr val="FFFFFF"/>
                </a:solidFill>
                <a:latin typeface="Tw Cen MT"/>
                <a:ea typeface="Tw Cen MT"/>
                <a:cs typeface="Tw Cen MT"/>
                <a:sym typeface="Tw Cen MT"/>
              </a:defRPr>
            </a:lvl1pPr>
          </a:lstStyle>
          <a:p>
            <a:r>
              <a:rPr dirty="0"/>
              <a:t>Un </a:t>
            </a:r>
            <a:r>
              <a:rPr dirty="0" err="1"/>
              <a:t>parcours</a:t>
            </a:r>
            <a:r>
              <a:rPr dirty="0"/>
              <a:t> </a:t>
            </a:r>
            <a:r>
              <a:rPr dirty="0" err="1"/>
              <a:t>évolutif</a:t>
            </a:r>
            <a:r>
              <a:rPr dirty="0"/>
              <a:t> pour </a:t>
            </a:r>
            <a:r>
              <a:rPr err="1"/>
              <a:t>chaque</a:t>
            </a:r>
            <a:r>
              <a:t> Lion… </a:t>
            </a:r>
            <a:endParaRPr dirty="0"/>
          </a:p>
        </p:txBody>
      </p:sp>
      <p:pic>
        <p:nvPicPr>
          <p:cNvPr id="715" name="Capture d’écran 2020-12-08 à 23.57.34.png" descr="Capture d’écran 2020-12-08 à 23.57.34.png"/>
          <p:cNvPicPr>
            <a:picLocks noChangeAspect="1"/>
          </p:cNvPicPr>
          <p:nvPr/>
        </p:nvPicPr>
        <p:blipFill>
          <a:blip r:embed="rId3"/>
          <a:stretch>
            <a:fillRect/>
          </a:stretch>
        </p:blipFill>
        <p:spPr>
          <a:xfrm>
            <a:off x="1061443" y="3019092"/>
            <a:ext cx="8635146" cy="7316557"/>
          </a:xfrm>
          <a:prstGeom prst="rect">
            <a:avLst/>
          </a:prstGeom>
          <a:ln w="12700">
            <a:miter lim="400000"/>
          </a:ln>
        </p:spPr>
      </p:pic>
      <p:grpSp>
        <p:nvGrpSpPr>
          <p:cNvPr id="723" name="Groupe"/>
          <p:cNvGrpSpPr/>
          <p:nvPr/>
        </p:nvGrpSpPr>
        <p:grpSpPr>
          <a:xfrm>
            <a:off x="-65570" y="-4329"/>
            <a:ext cx="24515140" cy="1659744"/>
            <a:chOff x="0" y="0"/>
            <a:chExt cx="24515138" cy="1659743"/>
          </a:xfrm>
        </p:grpSpPr>
        <p:sp>
          <p:nvSpPr>
            <p:cNvPr id="716"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717"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718"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719" name="4. Servir Ensemble"/>
            <p:cNvSpPr/>
            <p:nvPr/>
          </p:nvSpPr>
          <p:spPr>
            <a:xfrm>
              <a:off x="10501061" y="0"/>
              <a:ext cx="3513022" cy="644647"/>
            </a:xfrm>
            <a:prstGeom prst="rect">
              <a:avLst/>
            </a:prstGeom>
            <a:solidFill>
              <a:srgbClr val="FF5C3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720" name="5. Programme personnel"/>
            <p:cNvSpPr/>
            <p:nvPr/>
          </p:nvSpPr>
          <p:spPr>
            <a:xfrm>
              <a:off x="14001415" y="0"/>
              <a:ext cx="3513021" cy="1659744"/>
            </a:xfrm>
            <a:prstGeom prst="rect">
              <a:avLst/>
            </a:prstGeom>
            <a:solidFill>
              <a:srgbClr val="EBB7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b="1">
                  <a:solidFill>
                    <a:srgbClr val="FFFFFF"/>
                  </a:solidFill>
                  <a:latin typeface="Calibri"/>
                  <a:ea typeface="Calibri"/>
                  <a:cs typeface="Calibri"/>
                  <a:sym typeface="Calibri"/>
                </a:defRPr>
              </a:lvl1pPr>
            </a:lstStyle>
            <a:p>
              <a:r>
                <a:t>5. Programme personnel</a:t>
              </a:r>
            </a:p>
          </p:txBody>
        </p:sp>
        <p:sp>
          <p:nvSpPr>
            <p:cNvPr id="721"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722"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712"/>
                                        </p:tgtEl>
                                        <p:attrNameLst>
                                          <p:attrName>style.visibility</p:attrName>
                                        </p:attrNameLst>
                                      </p:cBhvr>
                                      <p:to>
                                        <p:strVal val="visible"/>
                                      </p:to>
                                    </p:set>
                                    <p:anim calcmode="lin" valueType="num">
                                      <p:cBhvr>
                                        <p:cTn id="7" dur="1000" fill="hold"/>
                                        <p:tgtEl>
                                          <p:spTgt spid="712"/>
                                        </p:tgtEl>
                                        <p:attrNameLst>
                                          <p:attrName>ppt_w</p:attrName>
                                        </p:attrNameLst>
                                      </p:cBhvr>
                                      <p:tavLst>
                                        <p:tav tm="0">
                                          <p:val>
                                            <p:fltVal val="0"/>
                                          </p:val>
                                        </p:tav>
                                        <p:tav tm="100000">
                                          <p:val>
                                            <p:strVal val="#ppt_w"/>
                                          </p:val>
                                        </p:tav>
                                      </p:tavLst>
                                    </p:anim>
                                    <p:anim calcmode="lin" valueType="num">
                                      <p:cBhvr>
                                        <p:cTn id="8" dur="1000" fill="hold"/>
                                        <p:tgtEl>
                                          <p:spTgt spid="712"/>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7" presetClass="entr" presetSubtype="0" fill="hold" grpId="0" nodeType="afterEffect">
                                  <p:stCondLst>
                                    <p:cond delay="250"/>
                                  </p:stCondLst>
                                  <p:childTnLst>
                                    <p:set>
                                      <p:cBhvr>
                                        <p:cTn id="11" dur="1" fill="hold">
                                          <p:stCondLst>
                                            <p:cond delay="0"/>
                                          </p:stCondLst>
                                        </p:cTn>
                                        <p:tgtEl>
                                          <p:spTgt spid="714"/>
                                        </p:tgtEl>
                                        <p:attrNameLst>
                                          <p:attrName>style.visibility</p:attrName>
                                        </p:attrNameLst>
                                      </p:cBhvr>
                                      <p:to>
                                        <p:strVal val="visible"/>
                                      </p:to>
                                    </p:set>
                                    <p:animEffect transition="in" filter="fade">
                                      <p:cBhvr>
                                        <p:cTn id="12" dur="1750"/>
                                        <p:tgtEl>
                                          <p:spTgt spid="714"/>
                                        </p:tgtEl>
                                      </p:cBhvr>
                                    </p:animEffect>
                                    <p:anim calcmode="lin" valueType="num">
                                      <p:cBhvr>
                                        <p:cTn id="13" dur="1750" fill="hold"/>
                                        <p:tgtEl>
                                          <p:spTgt spid="714"/>
                                        </p:tgtEl>
                                        <p:attrNameLst>
                                          <p:attrName>ppt_x</p:attrName>
                                        </p:attrNameLst>
                                      </p:cBhvr>
                                      <p:tavLst>
                                        <p:tav tm="0">
                                          <p:val>
                                            <p:strVal val="#ppt_x"/>
                                          </p:val>
                                        </p:tav>
                                        <p:tav tm="100000">
                                          <p:val>
                                            <p:strVal val="#ppt_x"/>
                                          </p:val>
                                        </p:tav>
                                      </p:tavLst>
                                    </p:anim>
                                    <p:anim calcmode="lin" valueType="num">
                                      <p:cBhvr>
                                        <p:cTn id="14" dur="1575" decel="100000" fill="hold"/>
                                        <p:tgtEl>
                                          <p:spTgt spid="714"/>
                                        </p:tgtEl>
                                        <p:attrNameLst>
                                          <p:attrName>ppt_y</p:attrName>
                                        </p:attrNameLst>
                                      </p:cBhvr>
                                      <p:tavLst>
                                        <p:tav tm="0">
                                          <p:val>
                                            <p:strVal val="#ppt_y+1"/>
                                          </p:val>
                                        </p:tav>
                                        <p:tav tm="100000">
                                          <p:val>
                                            <p:strVal val="#ppt_y-.03"/>
                                          </p:val>
                                        </p:tav>
                                      </p:tavLst>
                                    </p:anim>
                                    <p:anim calcmode="lin" valueType="num">
                                      <p:cBhvr>
                                        <p:cTn id="15" dur="175" accel="100000" fill="hold">
                                          <p:stCondLst>
                                            <p:cond delay="1575"/>
                                          </p:stCondLst>
                                        </p:cTn>
                                        <p:tgtEl>
                                          <p:spTgt spid="7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 grpId="0" animBg="1"/>
      <p:bldP spid="7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Background - Solid"/>
          <p:cNvSpPr/>
          <p:nvPr/>
        </p:nvSpPr>
        <p:spPr>
          <a:xfrm>
            <a:off x="0" y="0"/>
            <a:ext cx="24384000" cy="13716000"/>
          </a:xfrm>
          <a:prstGeom prst="rect">
            <a:avLst/>
          </a:prstGeom>
          <a:solidFill>
            <a:srgbClr val="17375D"/>
          </a:solidFill>
          <a:ln w="12700">
            <a:miter lim="400000"/>
          </a:ln>
        </p:spPr>
        <p:txBody>
          <a:bodyPr tIns="91439" bIns="91439" anchor="ctr"/>
          <a:lstStyle/>
          <a:p>
            <a:pPr defTabSz="1828800">
              <a:defRPr sz="3600">
                <a:solidFill>
                  <a:srgbClr val="FFFFFF">
                    <a:alpha val="44000"/>
                  </a:srgbClr>
                </a:solidFill>
                <a:latin typeface="Calibri"/>
                <a:ea typeface="Calibri"/>
                <a:cs typeface="Calibri"/>
                <a:sym typeface="Calibri"/>
              </a:defRPr>
            </a:pPr>
            <a:endParaRPr/>
          </a:p>
        </p:txBody>
      </p:sp>
      <p:sp>
        <p:nvSpPr>
          <p:cNvPr id="726" name="Headline"/>
          <p:cNvSpPr txBox="1"/>
          <p:nvPr/>
        </p:nvSpPr>
        <p:spPr>
          <a:xfrm>
            <a:off x="3678277" y="4991683"/>
            <a:ext cx="16676881" cy="36548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lvl1pPr defTabSz="1828800">
              <a:spcBef>
                <a:spcPts val="1900"/>
              </a:spcBef>
              <a:defRPr sz="8000" b="1">
                <a:solidFill>
                  <a:srgbClr val="FFFFFF"/>
                </a:solidFill>
                <a:latin typeface="Arial"/>
                <a:ea typeface="Arial"/>
                <a:cs typeface="Arial"/>
                <a:sym typeface="Arial"/>
              </a:defRPr>
            </a:lvl1pPr>
          </a:lstStyle>
          <a:p>
            <a:r>
              <a:t>Un programme pour booster l’évolution personnelle de chaque membre</a:t>
            </a:r>
          </a:p>
        </p:txBody>
      </p:sp>
      <p:sp>
        <p:nvSpPr>
          <p:cNvPr id="727" name="Yellow Bar"/>
          <p:cNvSpPr/>
          <p:nvPr/>
        </p:nvSpPr>
        <p:spPr>
          <a:xfrm>
            <a:off x="10566458" y="9814818"/>
            <a:ext cx="2900519" cy="145521"/>
          </a:xfrm>
          <a:prstGeom prst="rect">
            <a:avLst/>
          </a:prstGeom>
          <a:solidFill>
            <a:srgbClr val="EBB700"/>
          </a:solidFill>
          <a:ln w="12700">
            <a:miter lim="400000"/>
          </a:ln>
        </p:spPr>
        <p:txBody>
          <a:bodyPr tIns="91439" bIns="91439" anchor="ctr"/>
          <a:lstStyle/>
          <a:p>
            <a:pPr defTabSz="1828800">
              <a:defRPr sz="3600">
                <a:solidFill>
                  <a:srgbClr val="FFFFFF"/>
                </a:solidFill>
                <a:latin typeface="Arial"/>
                <a:ea typeface="Arial"/>
                <a:cs typeface="Arial"/>
                <a:sym typeface="Arial"/>
              </a:defRPr>
            </a:pPr>
            <a:endParaRPr/>
          </a:p>
        </p:txBody>
      </p:sp>
      <p:sp>
        <p:nvSpPr>
          <p:cNvPr id="728" name="Page Number - White"/>
          <p:cNvSpPr txBox="1">
            <a:spLocks noGrp="1"/>
          </p:cNvSpPr>
          <p:nvPr>
            <p:ph type="sldNum" sz="quarter" idx="4294967295"/>
          </p:nvPr>
        </p:nvSpPr>
        <p:spPr>
          <a:xfrm>
            <a:off x="23074314" y="12801451"/>
            <a:ext cx="478106" cy="46667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9" tIns="91439" rIns="91439" bIns="91439"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33</a:t>
            </a:fld>
            <a:endParaRPr/>
          </a:p>
        </p:txBody>
      </p:sp>
      <p:pic>
        <p:nvPicPr>
          <p:cNvPr id="729" name="Picture 6" descr="Picture 6"/>
          <p:cNvPicPr>
            <a:picLocks noChangeAspect="1"/>
          </p:cNvPicPr>
          <p:nvPr/>
        </p:nvPicPr>
        <p:blipFill>
          <a:blip r:embed="rId2"/>
          <a:stretch>
            <a:fillRect/>
          </a:stretch>
        </p:blipFill>
        <p:spPr>
          <a:xfrm>
            <a:off x="546775" y="12229834"/>
            <a:ext cx="5511796" cy="927219"/>
          </a:xfrm>
          <a:prstGeom prst="rect">
            <a:avLst/>
          </a:prstGeom>
          <a:ln w="12700">
            <a:miter lim="400000"/>
          </a:ln>
        </p:spPr>
      </p:pic>
      <p:grpSp>
        <p:nvGrpSpPr>
          <p:cNvPr id="737" name="Groupe"/>
          <p:cNvGrpSpPr/>
          <p:nvPr/>
        </p:nvGrpSpPr>
        <p:grpSpPr>
          <a:xfrm>
            <a:off x="-65570" y="-4329"/>
            <a:ext cx="24515140" cy="1659744"/>
            <a:chOff x="0" y="0"/>
            <a:chExt cx="24515138" cy="1659743"/>
          </a:xfrm>
        </p:grpSpPr>
        <p:sp>
          <p:nvSpPr>
            <p:cNvPr id="730"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731"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732"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733" name="4. Servir Ensemble"/>
            <p:cNvSpPr/>
            <p:nvPr/>
          </p:nvSpPr>
          <p:spPr>
            <a:xfrm>
              <a:off x="10501061" y="0"/>
              <a:ext cx="3513022" cy="644647"/>
            </a:xfrm>
            <a:prstGeom prst="rect">
              <a:avLst/>
            </a:prstGeom>
            <a:solidFill>
              <a:srgbClr val="FF5C3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734" name="5. Programme personnel"/>
            <p:cNvSpPr/>
            <p:nvPr/>
          </p:nvSpPr>
          <p:spPr>
            <a:xfrm>
              <a:off x="14001415" y="0"/>
              <a:ext cx="3513021" cy="1659744"/>
            </a:xfrm>
            <a:prstGeom prst="rect">
              <a:avLst/>
            </a:prstGeom>
            <a:solidFill>
              <a:srgbClr val="EBB7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b="1">
                  <a:solidFill>
                    <a:srgbClr val="FFFFFF"/>
                  </a:solidFill>
                  <a:latin typeface="Calibri"/>
                  <a:ea typeface="Calibri"/>
                  <a:cs typeface="Calibri"/>
                  <a:sym typeface="Calibri"/>
                </a:defRPr>
              </a:lvl1pPr>
            </a:lstStyle>
            <a:p>
              <a:r>
                <a:t>5. Programme personnel</a:t>
              </a:r>
            </a:p>
          </p:txBody>
        </p:sp>
        <p:sp>
          <p:nvSpPr>
            <p:cNvPr id="735"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736"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9" name="Picture 27" descr="Picture 27"/>
          <p:cNvPicPr>
            <a:picLocks noChangeAspect="1"/>
          </p:cNvPicPr>
          <p:nvPr/>
        </p:nvPicPr>
        <p:blipFill>
          <a:blip r:embed="rId2"/>
          <a:stretch>
            <a:fillRect/>
          </a:stretch>
        </p:blipFill>
        <p:spPr>
          <a:xfrm>
            <a:off x="22777346" y="12370426"/>
            <a:ext cx="879326" cy="830476"/>
          </a:xfrm>
          <a:prstGeom prst="rect">
            <a:avLst/>
          </a:prstGeom>
          <a:ln w="12700">
            <a:miter lim="400000"/>
          </a:ln>
        </p:spPr>
      </p:pic>
      <p:sp>
        <p:nvSpPr>
          <p:cNvPr id="740" name="Prise de parole en public…"/>
          <p:cNvSpPr txBox="1"/>
          <p:nvPr/>
        </p:nvSpPr>
        <p:spPr>
          <a:xfrm>
            <a:off x="9296214" y="2489175"/>
            <a:ext cx="11540644" cy="80107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400">
                <a:solidFill>
                  <a:srgbClr val="FFFFFF"/>
                </a:solidFill>
              </a:defRPr>
            </a:pPr>
            <a:r>
              <a:rPr dirty="0" err="1"/>
              <a:t>Prise</a:t>
            </a:r>
            <a:r>
              <a:rPr dirty="0"/>
              <a:t> de parole </a:t>
            </a:r>
            <a:r>
              <a:rPr dirty="0" err="1"/>
              <a:t>en</a:t>
            </a:r>
            <a:r>
              <a:rPr dirty="0"/>
              <a:t> public </a:t>
            </a:r>
          </a:p>
          <a:p>
            <a:pPr>
              <a:defRPr sz="4400">
                <a:solidFill>
                  <a:srgbClr val="FFFFFF"/>
                </a:solidFill>
              </a:defRPr>
            </a:pPr>
            <a:r>
              <a:rPr dirty="0" err="1"/>
              <a:t>Gestion</a:t>
            </a:r>
            <a:r>
              <a:rPr dirty="0"/>
              <a:t> du temps</a:t>
            </a:r>
          </a:p>
          <a:p>
            <a:pPr>
              <a:defRPr sz="4400">
                <a:solidFill>
                  <a:srgbClr val="FFFFFF"/>
                </a:solidFill>
              </a:defRPr>
            </a:pPr>
            <a:r>
              <a:rPr dirty="0"/>
              <a:t>La </a:t>
            </a:r>
            <a:r>
              <a:rPr dirty="0" err="1"/>
              <a:t>délégation</a:t>
            </a:r>
            <a:endParaRPr dirty="0"/>
          </a:p>
          <a:p>
            <a:pPr>
              <a:defRPr sz="4400">
                <a:solidFill>
                  <a:srgbClr val="FFFFFF"/>
                </a:solidFill>
              </a:defRPr>
            </a:pPr>
            <a:r>
              <a:rPr dirty="0"/>
              <a:t>Coaching</a:t>
            </a:r>
          </a:p>
          <a:p>
            <a:pPr>
              <a:defRPr sz="4400">
                <a:solidFill>
                  <a:srgbClr val="FFFFFF"/>
                </a:solidFill>
              </a:defRPr>
            </a:pPr>
            <a:r>
              <a:rPr dirty="0" err="1"/>
              <a:t>Equipes</a:t>
            </a:r>
            <a:r>
              <a:rPr dirty="0"/>
              <a:t> </a:t>
            </a:r>
            <a:r>
              <a:rPr dirty="0" err="1"/>
              <a:t>efficaces</a:t>
            </a:r>
            <a:endParaRPr dirty="0"/>
          </a:p>
          <a:p>
            <a:pPr>
              <a:defRPr sz="4400">
                <a:solidFill>
                  <a:srgbClr val="FFFFFF"/>
                </a:solidFill>
              </a:defRPr>
            </a:pPr>
            <a:r>
              <a:rPr dirty="0" err="1"/>
              <a:t>Résolution</a:t>
            </a:r>
            <a:r>
              <a:rPr dirty="0"/>
              <a:t> de </a:t>
            </a:r>
            <a:r>
              <a:rPr dirty="0" err="1"/>
              <a:t>conflits</a:t>
            </a:r>
            <a:endParaRPr dirty="0"/>
          </a:p>
          <a:p>
            <a:pPr>
              <a:defRPr sz="4400">
                <a:solidFill>
                  <a:srgbClr val="FFFFFF"/>
                </a:solidFill>
              </a:defRPr>
            </a:pPr>
            <a:r>
              <a:rPr dirty="0"/>
              <a:t>Le leadership au service des </a:t>
            </a:r>
            <a:r>
              <a:rPr dirty="0" err="1"/>
              <a:t>autres</a:t>
            </a:r>
            <a:r>
              <a:rPr dirty="0"/>
              <a:t> </a:t>
            </a:r>
          </a:p>
          <a:p>
            <a:pPr>
              <a:defRPr sz="4400">
                <a:solidFill>
                  <a:srgbClr val="FFFFFF"/>
                </a:solidFill>
              </a:defRPr>
            </a:pPr>
            <a:r>
              <a:rPr dirty="0" err="1"/>
              <a:t>Parcours</a:t>
            </a:r>
            <a:r>
              <a:rPr dirty="0"/>
              <a:t> </a:t>
            </a:r>
            <a:r>
              <a:rPr dirty="0" err="1"/>
              <a:t>d’apprentissage</a:t>
            </a:r>
            <a:r>
              <a:rPr dirty="0"/>
              <a:t> aux </a:t>
            </a:r>
            <a:r>
              <a:rPr dirty="0" err="1"/>
              <a:t>fonctions</a:t>
            </a:r>
            <a:r>
              <a:rPr dirty="0"/>
              <a:t> Lions</a:t>
            </a:r>
          </a:p>
          <a:p>
            <a:pPr>
              <a:defRPr sz="4400">
                <a:solidFill>
                  <a:srgbClr val="FFFFFF"/>
                </a:solidFill>
              </a:defRPr>
            </a:pPr>
            <a:r>
              <a:rPr dirty="0"/>
              <a:t>Formations des </a:t>
            </a:r>
            <a:r>
              <a:rPr dirty="0" err="1"/>
              <a:t>officiels</a:t>
            </a:r>
            <a:r>
              <a:rPr dirty="0"/>
              <a:t> de club  </a:t>
            </a:r>
          </a:p>
          <a:p>
            <a:pPr>
              <a:defRPr sz="4400">
                <a:solidFill>
                  <a:srgbClr val="FFFFFF"/>
                </a:solidFill>
              </a:defRPr>
            </a:pPr>
            <a:r>
              <a:rPr dirty="0"/>
              <a:t>Formations </a:t>
            </a:r>
            <a:r>
              <a:rPr dirty="0" err="1"/>
              <a:t>internationales</a:t>
            </a:r>
            <a:r>
              <a:rPr dirty="0"/>
              <a:t> </a:t>
            </a:r>
          </a:p>
          <a:p>
            <a:pPr>
              <a:defRPr sz="4400">
                <a:solidFill>
                  <a:srgbClr val="FFFFFF"/>
                </a:solidFill>
              </a:defRPr>
            </a:pPr>
            <a:r>
              <a:rPr dirty="0"/>
              <a:t>…</a:t>
            </a:r>
          </a:p>
        </p:txBody>
      </p:sp>
      <p:sp>
        <p:nvSpPr>
          <p:cNvPr id="741" name="Quelques exemples…"/>
          <p:cNvSpPr/>
          <p:nvPr/>
        </p:nvSpPr>
        <p:spPr>
          <a:xfrm>
            <a:off x="1314398" y="4009276"/>
            <a:ext cx="5375044" cy="1270001"/>
          </a:xfrm>
          <a:prstGeom prst="rect">
            <a:avLst/>
          </a:prstGeom>
          <a:solidFill>
            <a:srgbClr val="FF5C3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Quelques exemples…</a:t>
            </a:r>
          </a:p>
        </p:txBody>
      </p:sp>
      <p:sp>
        <p:nvSpPr>
          <p:cNvPr id="742" name="Titre 1"/>
          <p:cNvSpPr txBox="1"/>
          <p:nvPr/>
        </p:nvSpPr>
        <p:spPr>
          <a:xfrm>
            <a:off x="1600263" y="10750486"/>
            <a:ext cx="20190905" cy="18481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chor="ctr">
            <a:normAutofit/>
          </a:bodyPr>
          <a:lstStyle>
            <a:lvl1pPr defTabSz="2414016">
              <a:defRPr sz="9504">
                <a:solidFill>
                  <a:srgbClr val="FFFFFF"/>
                </a:solidFill>
                <a:latin typeface="Tw Cen MT"/>
                <a:ea typeface="Tw Cen MT"/>
                <a:cs typeface="Tw Cen MT"/>
                <a:sym typeface="Tw Cen MT"/>
              </a:defRPr>
            </a:lvl1pPr>
          </a:lstStyle>
          <a:p>
            <a:r>
              <a:t>Un parcours évolutif pour chaque Lion… </a:t>
            </a:r>
          </a:p>
        </p:txBody>
      </p:sp>
      <p:grpSp>
        <p:nvGrpSpPr>
          <p:cNvPr id="750" name="Groupe"/>
          <p:cNvGrpSpPr/>
          <p:nvPr/>
        </p:nvGrpSpPr>
        <p:grpSpPr>
          <a:xfrm>
            <a:off x="-65570" y="-4329"/>
            <a:ext cx="24515140" cy="1659744"/>
            <a:chOff x="0" y="0"/>
            <a:chExt cx="24515138" cy="1659743"/>
          </a:xfrm>
        </p:grpSpPr>
        <p:sp>
          <p:nvSpPr>
            <p:cNvPr id="743"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744"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745"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746" name="4. Servir Ensemble"/>
            <p:cNvSpPr/>
            <p:nvPr/>
          </p:nvSpPr>
          <p:spPr>
            <a:xfrm>
              <a:off x="10501061" y="0"/>
              <a:ext cx="3513022" cy="644647"/>
            </a:xfrm>
            <a:prstGeom prst="rect">
              <a:avLst/>
            </a:prstGeom>
            <a:solidFill>
              <a:srgbClr val="FF5C3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747" name="5. Programme personnel"/>
            <p:cNvSpPr/>
            <p:nvPr/>
          </p:nvSpPr>
          <p:spPr>
            <a:xfrm>
              <a:off x="14001415" y="0"/>
              <a:ext cx="3513021" cy="1659744"/>
            </a:xfrm>
            <a:prstGeom prst="rect">
              <a:avLst/>
            </a:prstGeom>
            <a:solidFill>
              <a:srgbClr val="EBB7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b="1">
                  <a:solidFill>
                    <a:srgbClr val="FFFFFF"/>
                  </a:solidFill>
                  <a:latin typeface="Calibri"/>
                  <a:ea typeface="Calibri"/>
                  <a:cs typeface="Calibri"/>
                  <a:sym typeface="Calibri"/>
                </a:defRPr>
              </a:lvl1pPr>
            </a:lstStyle>
            <a:p>
              <a:r>
                <a:t>5. Programme personnel</a:t>
              </a:r>
            </a:p>
          </p:txBody>
        </p:sp>
        <p:sp>
          <p:nvSpPr>
            <p:cNvPr id="748"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749"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41"/>
                                        </p:tgtEl>
                                        <p:attrNameLst>
                                          <p:attrName>style.visibility</p:attrName>
                                        </p:attrNameLst>
                                      </p:cBhvr>
                                      <p:to>
                                        <p:strVal val="visible"/>
                                      </p:to>
                                    </p:set>
                                    <p:anim calcmode="lin" valueType="num">
                                      <p:cBhvr>
                                        <p:cTn id="7" dur="1000" fill="hold"/>
                                        <p:tgtEl>
                                          <p:spTgt spid="741"/>
                                        </p:tgtEl>
                                        <p:attrNameLst>
                                          <p:attrName>ppt_w</p:attrName>
                                        </p:attrNameLst>
                                      </p:cBhvr>
                                      <p:tavLst>
                                        <p:tav tm="0">
                                          <p:val>
                                            <p:fltVal val="0"/>
                                          </p:val>
                                        </p:tav>
                                        <p:tav tm="100000">
                                          <p:val>
                                            <p:strVal val="#ppt_w"/>
                                          </p:val>
                                        </p:tav>
                                      </p:tavLst>
                                    </p:anim>
                                    <p:anim calcmode="lin" valueType="num">
                                      <p:cBhvr>
                                        <p:cTn id="8" dur="1000" fill="hold"/>
                                        <p:tgtEl>
                                          <p:spTgt spid="741"/>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740"/>
                                        </p:tgtEl>
                                        <p:attrNameLst>
                                          <p:attrName>style.visibility</p:attrName>
                                        </p:attrNameLst>
                                      </p:cBhvr>
                                      <p:to>
                                        <p:strVal val="visible"/>
                                      </p:to>
                                    </p:set>
                                    <p:animEffect transition="in" filter="fade">
                                      <p:cBhvr>
                                        <p:cTn id="12" dur="1250"/>
                                        <p:tgtEl>
                                          <p:spTgt spid="740"/>
                                        </p:tgtEl>
                                      </p:cBhvr>
                                    </p:animEffect>
                                    <p:anim calcmode="lin" valueType="num">
                                      <p:cBhvr>
                                        <p:cTn id="13" dur="1250" fill="hold"/>
                                        <p:tgtEl>
                                          <p:spTgt spid="740"/>
                                        </p:tgtEl>
                                        <p:attrNameLst>
                                          <p:attrName>ppt_x</p:attrName>
                                        </p:attrNameLst>
                                      </p:cBhvr>
                                      <p:tavLst>
                                        <p:tav tm="0">
                                          <p:val>
                                            <p:strVal val="#ppt_x"/>
                                          </p:val>
                                        </p:tav>
                                        <p:tav tm="100000">
                                          <p:val>
                                            <p:strVal val="#ppt_x"/>
                                          </p:val>
                                        </p:tav>
                                      </p:tavLst>
                                    </p:anim>
                                    <p:anim calcmode="lin" valueType="num">
                                      <p:cBhvr>
                                        <p:cTn id="14" dur="1250" fill="hold"/>
                                        <p:tgtEl>
                                          <p:spTgt spid="7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 grpId="0" animBg="1"/>
      <p:bldP spid="74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6" name="Groupe"/>
          <p:cNvGrpSpPr/>
          <p:nvPr/>
        </p:nvGrpSpPr>
        <p:grpSpPr>
          <a:xfrm>
            <a:off x="0" y="812800"/>
            <a:ext cx="24384000" cy="13716000"/>
            <a:chOff x="0" y="0"/>
            <a:chExt cx="24384000" cy="13716000"/>
          </a:xfrm>
        </p:grpSpPr>
        <p:sp>
          <p:nvSpPr>
            <p:cNvPr id="514" name="Rectangle"/>
            <p:cNvSpPr/>
            <p:nvPr/>
          </p:nvSpPr>
          <p:spPr>
            <a:xfrm>
              <a:off x="0" y="0"/>
              <a:ext cx="24384000" cy="13716000"/>
            </a:xfrm>
            <a:prstGeom prst="rect">
              <a:avLst/>
            </a:prstGeom>
            <a:solidFill>
              <a:srgbClr val="FFFFFF"/>
            </a:solidFill>
            <a:ln w="12700" cap="flat">
              <a:noFill/>
              <a:miter lim="400000"/>
            </a:ln>
            <a:effectLst/>
          </p:spPr>
          <p:txBody>
            <a:bodyPr wrap="square" lIns="91439" tIns="91439" rIns="91439" bIns="91439"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a:p>
          </p:txBody>
        </p:sp>
        <p:sp>
          <p:nvSpPr>
            <p:cNvPr id="515" name="aa"/>
            <p:cNvSpPr txBox="1"/>
            <p:nvPr/>
          </p:nvSpPr>
          <p:spPr>
            <a:xfrm>
              <a:off x="94684" y="6483913"/>
              <a:ext cx="24194632" cy="7481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4686" tIns="94686" rIns="94686" bIns="94686" numCol="1" anchor="ctr">
              <a:spAutoFit/>
            </a:bodyPr>
            <a:lstStyle>
              <a:lvl1pPr algn="ctr" defTabSz="1828800">
                <a:lnSpc>
                  <a:spcPct val="100000"/>
                </a:lnSpc>
                <a:spcBef>
                  <a:spcPts val="0"/>
                </a:spcBef>
                <a:defRPr sz="3600">
                  <a:solidFill>
                    <a:srgbClr val="FFFFFF">
                      <a:alpha val="44000"/>
                    </a:srgbClr>
                  </a:solidFill>
                  <a:latin typeface="Calibri"/>
                  <a:ea typeface="Calibri"/>
                  <a:cs typeface="Calibri"/>
                  <a:sym typeface="Calibri"/>
                </a:defRPr>
              </a:lvl1pPr>
            </a:lstStyle>
            <a:p>
              <a:r>
                <a:t>aa</a:t>
              </a:r>
            </a:p>
          </p:txBody>
        </p:sp>
      </p:grpSp>
      <p:pic>
        <p:nvPicPr>
          <p:cNvPr id="4" name="Capture d’écran 2021-01-07 à 16.48.22.png" descr="Capture d’écran 2021-01-07 à 16.48.22.png">
            <a:extLst>
              <a:ext uri="{FF2B5EF4-FFF2-40B4-BE49-F238E27FC236}">
                <a16:creationId xmlns:a16="http://schemas.microsoft.com/office/drawing/2014/main" id="{6BBE4A78-0A2F-DF62-AB4E-4BDA58653F5B}"/>
              </a:ext>
            </a:extLst>
          </p:cNvPr>
          <p:cNvPicPr>
            <a:picLocks noChangeAspect="1"/>
          </p:cNvPicPr>
          <p:nvPr/>
        </p:nvPicPr>
        <p:blipFill>
          <a:blip r:embed="rId3"/>
          <a:stretch>
            <a:fillRect/>
          </a:stretch>
        </p:blipFill>
        <p:spPr>
          <a:xfrm>
            <a:off x="-185269" y="-78510"/>
            <a:ext cx="8977281" cy="14750445"/>
          </a:xfrm>
          <a:prstGeom prst="rect">
            <a:avLst/>
          </a:prstGeom>
          <a:ln w="12700">
            <a:miter lim="400000"/>
          </a:ln>
        </p:spPr>
      </p:pic>
      <p:sp>
        <p:nvSpPr>
          <p:cNvPr id="517" name="Figure"/>
          <p:cNvSpPr/>
          <p:nvPr/>
        </p:nvSpPr>
        <p:spPr>
          <a:xfrm>
            <a:off x="4182893" y="378166"/>
            <a:ext cx="20347271" cy="14150634"/>
          </a:xfrm>
          <a:custGeom>
            <a:avLst/>
            <a:gdLst/>
            <a:ahLst/>
            <a:cxnLst>
              <a:cxn ang="0">
                <a:pos x="wd2" y="hd2"/>
              </a:cxn>
              <a:cxn ang="5400000">
                <a:pos x="wd2" y="hd2"/>
              </a:cxn>
              <a:cxn ang="10800000">
                <a:pos x="wd2" y="hd2"/>
              </a:cxn>
              <a:cxn ang="16200000">
                <a:pos x="wd2" y="hd2"/>
              </a:cxn>
            </a:cxnLst>
            <a:rect l="0" t="0" r="r" b="b"/>
            <a:pathLst>
              <a:path w="21600" h="21600" extrusionOk="0">
                <a:moveTo>
                  <a:pt x="3067" y="0"/>
                </a:moveTo>
                <a:lnTo>
                  <a:pt x="9923" y="15"/>
                </a:lnTo>
                <a:lnTo>
                  <a:pt x="9925" y="0"/>
                </a:lnTo>
                <a:lnTo>
                  <a:pt x="21600" y="25"/>
                </a:lnTo>
                <a:lnTo>
                  <a:pt x="21600" y="21600"/>
                </a:lnTo>
                <a:lnTo>
                  <a:pt x="0" y="21600"/>
                </a:lnTo>
                <a:close/>
              </a:path>
            </a:pathLst>
          </a:custGeom>
          <a:solidFill>
            <a:srgbClr val="0D2240"/>
          </a:solidFill>
          <a:ln w="12700">
            <a:miter lim="400000"/>
          </a:ln>
        </p:spPr>
        <p:txBody>
          <a:bodyPr tIns="91439" bIns="91439" anchor="ctr"/>
          <a:lstStyle/>
          <a:p>
            <a:pPr algn="ctr" defTabSz="1828800">
              <a:lnSpc>
                <a:spcPct val="100000"/>
              </a:lnSpc>
              <a:spcBef>
                <a:spcPts val="0"/>
              </a:spcBef>
              <a:defRPr sz="3600">
                <a:solidFill>
                  <a:srgbClr val="FFFFFF">
                    <a:alpha val="44000"/>
                  </a:srgbClr>
                </a:solidFill>
                <a:latin typeface="Calibri"/>
                <a:ea typeface="Calibri"/>
                <a:cs typeface="Calibri"/>
                <a:sym typeface="Calibri"/>
              </a:defRPr>
            </a:pPr>
            <a:endParaRPr/>
          </a:p>
        </p:txBody>
      </p:sp>
      <p:sp>
        <p:nvSpPr>
          <p:cNvPr id="520" name="Numéro de diapositive"/>
          <p:cNvSpPr txBox="1">
            <a:spLocks noGrp="1"/>
          </p:cNvSpPr>
          <p:nvPr>
            <p:ph type="sldNum" sz="quarter" idx="2"/>
          </p:nvPr>
        </p:nvSpPr>
        <p:spPr>
          <a:xfrm>
            <a:off x="23074311" y="12798220"/>
            <a:ext cx="336844" cy="4699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a:lstStyle/>
          <a:p>
            <a:fld id="{86CB4B4D-7CA3-9044-876B-883B54F8677D}" type="slidenum">
              <a:rPr/>
              <a:t>35</a:t>
            </a:fld>
            <a:endParaRPr/>
          </a:p>
        </p:txBody>
      </p:sp>
      <p:grpSp>
        <p:nvGrpSpPr>
          <p:cNvPr id="523" name="Groupe"/>
          <p:cNvGrpSpPr/>
          <p:nvPr/>
        </p:nvGrpSpPr>
        <p:grpSpPr>
          <a:xfrm>
            <a:off x="6057999" y="3047982"/>
            <a:ext cx="5852162" cy="707816"/>
            <a:chOff x="0" y="1692"/>
            <a:chExt cx="5852160" cy="707814"/>
          </a:xfrm>
        </p:grpSpPr>
        <p:sp>
          <p:nvSpPr>
            <p:cNvPr id="521" name="Rectangle"/>
            <p:cNvSpPr/>
            <p:nvPr/>
          </p:nvSpPr>
          <p:spPr>
            <a:xfrm>
              <a:off x="0" y="294374"/>
              <a:ext cx="5852161" cy="122453"/>
            </a:xfrm>
            <a:prstGeom prst="rect">
              <a:avLst/>
            </a:prstGeom>
            <a:solidFill>
              <a:srgbClr val="EBB700"/>
            </a:solidFill>
            <a:ln w="12700" cap="flat">
              <a:noFill/>
              <a:miter lim="400000"/>
            </a:ln>
            <a:effectLst/>
          </p:spPr>
          <p:txBody>
            <a:bodyPr wrap="square" lIns="91439" tIns="91439" rIns="91439" bIns="91439"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a:p>
          </p:txBody>
        </p:sp>
        <p:sp>
          <p:nvSpPr>
            <p:cNvPr id="522" name="Texte"/>
            <p:cNvSpPr txBox="1"/>
            <p:nvPr/>
          </p:nvSpPr>
          <p:spPr>
            <a:xfrm>
              <a:off x="94684" y="1692"/>
              <a:ext cx="5662793" cy="7078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4686" tIns="94686" rIns="94686" bIns="94686" numCol="1" anchor="ctr">
              <a:spAutoFit/>
            </a:bodyPr>
            <a:lstStyle>
              <a:lvl1pPr algn="ctr" defTabSz="1828800">
                <a:lnSpc>
                  <a:spcPct val="100000"/>
                </a:lnSpc>
                <a:spcBef>
                  <a:spcPts val="0"/>
                </a:spcBef>
                <a:defRPr sz="3600">
                  <a:solidFill>
                    <a:srgbClr val="FFFFFF"/>
                  </a:solidFill>
                  <a:latin typeface="Arial"/>
                  <a:ea typeface="Arial"/>
                  <a:cs typeface="Arial"/>
                  <a:sym typeface="Arial"/>
                </a:defRPr>
              </a:lvl1pPr>
            </a:lstStyle>
            <a:p>
              <a:r>
                <a:t> </a:t>
              </a:r>
            </a:p>
          </p:txBody>
        </p:sp>
      </p:grpSp>
      <p:grpSp>
        <p:nvGrpSpPr>
          <p:cNvPr id="533" name="Groupe"/>
          <p:cNvGrpSpPr/>
          <p:nvPr/>
        </p:nvGrpSpPr>
        <p:grpSpPr>
          <a:xfrm>
            <a:off x="-65570" y="-4329"/>
            <a:ext cx="24515141" cy="940650"/>
            <a:chOff x="0" y="0"/>
            <a:chExt cx="24515139" cy="940649"/>
          </a:xfrm>
        </p:grpSpPr>
        <p:sp>
          <p:nvSpPr>
            <p:cNvPr id="526" name="1. Accueil"/>
            <p:cNvSpPr/>
            <p:nvPr/>
          </p:nvSpPr>
          <p:spPr>
            <a:xfrm>
              <a:off x="0" y="0"/>
              <a:ext cx="3513022" cy="793205"/>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defTabSz="914400">
                <a:lnSpc>
                  <a:spcPct val="100000"/>
                </a:lnSpc>
                <a:spcBef>
                  <a:spcPts val="0"/>
                </a:spcBef>
                <a:defRPr sz="1800">
                  <a:solidFill>
                    <a:srgbClr val="FFFFFF">
                      <a:alpha val="44000"/>
                    </a:srgbClr>
                  </a:solidFill>
                  <a:latin typeface="Calibri"/>
                  <a:ea typeface="Calibri"/>
                  <a:cs typeface="Calibri"/>
                  <a:sym typeface="Calibri"/>
                </a:defRPr>
              </a:lvl1pPr>
            </a:lstStyle>
            <a:p>
              <a:endParaRPr dirty="0"/>
            </a:p>
          </p:txBody>
        </p:sp>
        <p:sp>
          <p:nvSpPr>
            <p:cNvPr id="527" name="Rectangle"/>
            <p:cNvSpPr/>
            <p:nvPr/>
          </p:nvSpPr>
          <p:spPr>
            <a:xfrm>
              <a:off x="3500353" y="0"/>
              <a:ext cx="3513022" cy="436465"/>
            </a:xfrm>
            <a:prstGeom prst="rect">
              <a:avLst/>
            </a:prstGeom>
            <a:solidFill>
              <a:srgbClr val="00AC69"/>
            </a:solidFill>
            <a:ln w="12700" cap="flat">
              <a:noFill/>
              <a:miter lim="400000"/>
            </a:ln>
            <a:effectLst/>
          </p:spPr>
          <p:txBody>
            <a:bodyPr wrap="square" lIns="45719" tIns="45719" rIns="45719" bIns="45719" numCol="1" anchor="ctr">
              <a:noAutofit/>
            </a:bodyPr>
            <a:lstStyle/>
            <a:p>
              <a:pPr algn="ctr" defTabSz="914400">
                <a:lnSpc>
                  <a:spcPct val="100000"/>
                </a:lnSpc>
                <a:spcBef>
                  <a:spcPts val="0"/>
                </a:spcBef>
                <a:defRPr sz="1800">
                  <a:solidFill>
                    <a:srgbClr val="FFFFFF">
                      <a:alpha val="44000"/>
                    </a:srgbClr>
                  </a:solidFill>
                  <a:latin typeface="Calibri"/>
                  <a:ea typeface="Calibri"/>
                  <a:cs typeface="Calibri"/>
                  <a:sym typeface="Calibri"/>
                </a:defRPr>
              </a:pPr>
              <a:endParaRPr/>
            </a:p>
          </p:txBody>
        </p:sp>
        <p:sp>
          <p:nvSpPr>
            <p:cNvPr id="528" name="Rectangle"/>
            <p:cNvSpPr/>
            <p:nvPr/>
          </p:nvSpPr>
          <p:spPr>
            <a:xfrm>
              <a:off x="7000707" y="0"/>
              <a:ext cx="3513022" cy="436465"/>
            </a:xfrm>
            <a:prstGeom prst="rect">
              <a:avLst/>
            </a:prstGeom>
            <a:solidFill>
              <a:srgbClr val="407CCA"/>
            </a:solidFill>
            <a:ln w="12700" cap="flat">
              <a:noFill/>
              <a:miter lim="400000"/>
            </a:ln>
            <a:effectLst/>
          </p:spPr>
          <p:txBody>
            <a:bodyPr wrap="square" lIns="45719" tIns="45719" rIns="45719" bIns="45719" numCol="1" anchor="ctr">
              <a:noAutofit/>
            </a:bodyPr>
            <a:lstStyle/>
            <a:p>
              <a:pPr algn="ctr" defTabSz="914400">
                <a:lnSpc>
                  <a:spcPct val="100000"/>
                </a:lnSpc>
                <a:spcBef>
                  <a:spcPts val="0"/>
                </a:spcBef>
                <a:defRPr sz="1800">
                  <a:solidFill>
                    <a:srgbClr val="FFFFFF">
                      <a:alpha val="44000"/>
                    </a:srgbClr>
                  </a:solidFill>
                  <a:latin typeface="Calibri"/>
                  <a:ea typeface="Calibri"/>
                  <a:cs typeface="Calibri"/>
                  <a:sym typeface="Calibri"/>
                </a:defRPr>
              </a:pPr>
              <a:endParaRPr/>
            </a:p>
          </p:txBody>
        </p:sp>
        <p:sp>
          <p:nvSpPr>
            <p:cNvPr id="529" name="Rectangle"/>
            <p:cNvSpPr/>
            <p:nvPr/>
          </p:nvSpPr>
          <p:spPr>
            <a:xfrm>
              <a:off x="10501061" y="0"/>
              <a:ext cx="3513022" cy="436465"/>
            </a:xfrm>
            <a:prstGeom prst="rect">
              <a:avLst/>
            </a:prstGeom>
            <a:solidFill>
              <a:srgbClr val="FF5C35"/>
            </a:solidFill>
            <a:ln w="12700" cap="flat">
              <a:noFill/>
              <a:miter lim="400000"/>
            </a:ln>
            <a:effectLst/>
          </p:spPr>
          <p:txBody>
            <a:bodyPr wrap="square" lIns="45719" tIns="45719" rIns="45719" bIns="45719" numCol="1" anchor="ctr">
              <a:noAutofit/>
            </a:bodyPr>
            <a:lstStyle/>
            <a:p>
              <a:pPr algn="ctr" defTabSz="914400">
                <a:lnSpc>
                  <a:spcPct val="100000"/>
                </a:lnSpc>
                <a:spcBef>
                  <a:spcPts val="0"/>
                </a:spcBef>
                <a:defRPr sz="1800">
                  <a:solidFill>
                    <a:srgbClr val="FFFFFF">
                      <a:alpha val="44000"/>
                    </a:srgbClr>
                  </a:solidFill>
                  <a:latin typeface="Calibri"/>
                  <a:ea typeface="Calibri"/>
                  <a:cs typeface="Calibri"/>
                  <a:sym typeface="Calibri"/>
                </a:defRPr>
              </a:pPr>
              <a:endParaRPr/>
            </a:p>
          </p:txBody>
        </p:sp>
        <p:sp>
          <p:nvSpPr>
            <p:cNvPr id="530" name="Rectangle"/>
            <p:cNvSpPr/>
            <p:nvPr/>
          </p:nvSpPr>
          <p:spPr>
            <a:xfrm>
              <a:off x="14001415" y="0"/>
              <a:ext cx="3513021" cy="940649"/>
            </a:xfrm>
            <a:prstGeom prst="rect">
              <a:avLst/>
            </a:prstGeom>
            <a:solidFill>
              <a:srgbClr val="EBB700"/>
            </a:solidFill>
            <a:ln w="12700" cap="flat">
              <a:noFill/>
              <a:miter lim="400000"/>
            </a:ln>
            <a:effectLst/>
          </p:spPr>
          <p:txBody>
            <a:bodyPr wrap="square" lIns="45719" tIns="45719" rIns="45719" bIns="45719" numCol="1" anchor="ctr">
              <a:noAutofit/>
            </a:bodyPr>
            <a:lstStyle/>
            <a:p>
              <a:pPr algn="ctr" defTabSz="914400">
                <a:lnSpc>
                  <a:spcPct val="100000"/>
                </a:lnSpc>
                <a:spcBef>
                  <a:spcPts val="0"/>
                </a:spcBef>
                <a:defRPr sz="1800">
                  <a:solidFill>
                    <a:srgbClr val="FFFFFF">
                      <a:alpha val="44000"/>
                    </a:srgbClr>
                  </a:solidFill>
                  <a:latin typeface="Calibri"/>
                  <a:ea typeface="Calibri"/>
                  <a:cs typeface="Calibri"/>
                  <a:sym typeface="Calibri"/>
                </a:defRPr>
              </a:pPr>
              <a:r>
                <a:rPr lang="en-US" dirty="0"/>
                <a:t>Module 4.</a:t>
              </a:r>
              <a:endParaRPr dirty="0"/>
            </a:p>
          </p:txBody>
        </p:sp>
        <p:sp>
          <p:nvSpPr>
            <p:cNvPr id="531"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algn="ctr" defTabSz="914400">
                <a:lnSpc>
                  <a:spcPct val="100000"/>
                </a:lnSpc>
                <a:spcBef>
                  <a:spcPts val="0"/>
                </a:spcBef>
                <a:defRPr sz="1800">
                  <a:solidFill>
                    <a:srgbClr val="FFFFFF">
                      <a:alpha val="44000"/>
                    </a:srgbClr>
                  </a:solidFill>
                  <a:latin typeface="Calibri"/>
                  <a:ea typeface="Calibri"/>
                  <a:cs typeface="Calibri"/>
                  <a:sym typeface="Calibri"/>
                </a:defRPr>
              </a:pPr>
              <a:endParaRPr/>
            </a:p>
          </p:txBody>
        </p:sp>
        <p:sp>
          <p:nvSpPr>
            <p:cNvPr id="532"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algn="ctr" defTabSz="914400">
                <a:lnSpc>
                  <a:spcPct val="100000"/>
                </a:lnSpc>
                <a:spcBef>
                  <a:spcPts val="0"/>
                </a:spcBef>
                <a:defRPr sz="1800">
                  <a:solidFill>
                    <a:srgbClr val="FFFFFF">
                      <a:alpha val="44000"/>
                    </a:srgbClr>
                  </a:solidFill>
                  <a:latin typeface="Calibri"/>
                  <a:ea typeface="Calibri"/>
                  <a:cs typeface="Calibri"/>
                  <a:sym typeface="Calibri"/>
                </a:defRPr>
              </a:pPr>
              <a:endParaRPr/>
            </a:p>
          </p:txBody>
        </p:sp>
      </p:grpSp>
      <p:pic>
        <p:nvPicPr>
          <p:cNvPr id="534" name="image1.gif" descr="image1.gif"/>
          <p:cNvPicPr>
            <a:picLocks noChangeAspect="1"/>
          </p:cNvPicPr>
          <p:nvPr/>
        </p:nvPicPr>
        <p:blipFill>
          <a:blip r:embed="rId4"/>
          <a:stretch>
            <a:fillRect/>
          </a:stretch>
        </p:blipFill>
        <p:spPr>
          <a:xfrm>
            <a:off x="19916497" y="11972006"/>
            <a:ext cx="1006063" cy="950172"/>
          </a:xfrm>
          <a:prstGeom prst="rect">
            <a:avLst/>
          </a:prstGeom>
          <a:ln w="12700" cap="flat">
            <a:noFill/>
            <a:miter lim="400000"/>
          </a:ln>
          <a:effectLst/>
        </p:spPr>
      </p:pic>
      <p:pic>
        <p:nvPicPr>
          <p:cNvPr id="25" name="Image 2">
            <a:extLst>
              <a:ext uri="{FF2B5EF4-FFF2-40B4-BE49-F238E27FC236}">
                <a16:creationId xmlns:a16="http://schemas.microsoft.com/office/drawing/2014/main" id="{D5888F70-EDFA-794F-B592-097BA482EC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6527" y="4558414"/>
            <a:ext cx="10306517" cy="6575557"/>
          </a:xfrm>
          <a:prstGeom prst="rect">
            <a:avLst/>
          </a:prstGeom>
        </p:spPr>
      </p:pic>
      <p:sp>
        <p:nvSpPr>
          <p:cNvPr id="26" name="ZoneTexte 4">
            <a:extLst>
              <a:ext uri="{FF2B5EF4-FFF2-40B4-BE49-F238E27FC236}">
                <a16:creationId xmlns:a16="http://schemas.microsoft.com/office/drawing/2014/main" id="{FFA39B31-9E8F-8A46-B125-2F1DFD6F29A0}"/>
              </a:ext>
            </a:extLst>
          </p:cNvPr>
          <p:cNvSpPr txBox="1"/>
          <p:nvPr/>
        </p:nvSpPr>
        <p:spPr>
          <a:xfrm>
            <a:off x="14356528" y="10209113"/>
            <a:ext cx="10306517" cy="1669368"/>
          </a:xfrm>
          <a:prstGeom prst="rect">
            <a:avLst/>
          </a:prstGeom>
          <a:noFill/>
        </p:spPr>
        <p:txBody>
          <a:bodyPr wrap="square" rtlCol="0">
            <a:spAutoFit/>
          </a:bodyPr>
          <a:lstStyle/>
          <a:p>
            <a:r>
              <a:rPr lang="fr-FR" sz="3600" b="1" dirty="0">
                <a:solidFill>
                  <a:srgbClr val="C00000"/>
                </a:solidFill>
              </a:rPr>
              <a:t>Il n’y a pas de hiérarchie dans le lionisme,</a:t>
            </a:r>
          </a:p>
          <a:p>
            <a:r>
              <a:rPr lang="fr-FR" sz="3600" b="1" dirty="0">
                <a:solidFill>
                  <a:srgbClr val="C00000"/>
                </a:solidFill>
              </a:rPr>
              <a:t>seulement des échelons de responsabilité</a:t>
            </a:r>
            <a:r>
              <a:rPr lang="fr-FR" sz="2000" b="1" dirty="0">
                <a:solidFill>
                  <a:srgbClr val="C00000"/>
                </a:solidFill>
              </a:rPr>
              <a:t>.</a:t>
            </a:r>
          </a:p>
        </p:txBody>
      </p:sp>
      <p:sp>
        <p:nvSpPr>
          <p:cNvPr id="3" name="Headline">
            <a:extLst>
              <a:ext uri="{FF2B5EF4-FFF2-40B4-BE49-F238E27FC236}">
                <a16:creationId xmlns:a16="http://schemas.microsoft.com/office/drawing/2014/main" id="{5FEC220B-85D0-271B-8A29-C98826129434}"/>
              </a:ext>
            </a:extLst>
          </p:cNvPr>
          <p:cNvSpPr txBox="1"/>
          <p:nvPr/>
        </p:nvSpPr>
        <p:spPr>
          <a:xfrm>
            <a:off x="12191999" y="1779288"/>
            <a:ext cx="13147081" cy="2486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lvl1pPr defTabSz="1828800">
              <a:spcBef>
                <a:spcPts val="1900"/>
              </a:spcBef>
              <a:defRPr sz="8000" b="1">
                <a:solidFill>
                  <a:srgbClr val="FFFFFF"/>
                </a:solidFill>
                <a:latin typeface="Arial"/>
                <a:ea typeface="Arial"/>
                <a:cs typeface="Arial"/>
                <a:sym typeface="Arial"/>
              </a:defRPr>
            </a:lvl1pPr>
          </a:lstStyle>
          <a:p>
            <a:r>
              <a:t>6. Et comment ça fonctionne, un club ?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 name="Rectangle"/>
          <p:cNvSpPr/>
          <p:nvPr/>
        </p:nvSpPr>
        <p:spPr>
          <a:xfrm>
            <a:off x="-217328" y="-35072"/>
            <a:ext cx="24610660" cy="1926210"/>
          </a:xfrm>
          <a:prstGeom prst="rect">
            <a:avLst/>
          </a:prstGeom>
          <a:solidFill>
            <a:srgbClr val="0A2A5D">
              <a:alpha val="70000"/>
            </a:srgbClr>
          </a:solidFill>
          <a:ln w="12700">
            <a:miter lim="400000"/>
          </a:ln>
        </p:spPr>
        <p:txBody>
          <a:bodyPr lIns="28575" tIns="28575" rIns="28575" bIns="28575" anchor="ctr"/>
          <a:lstStyle/>
          <a:p>
            <a:pPr algn="ctr" defTabSz="1828800">
              <a:lnSpc>
                <a:spcPct val="100000"/>
              </a:lnSpc>
              <a:spcBef>
                <a:spcPts val="0"/>
              </a:spcBef>
              <a:defRPr sz="3100" b="1">
                <a:solidFill>
                  <a:srgbClr val="FFFFFF">
                    <a:alpha val="44000"/>
                  </a:srgbClr>
                </a:solidFill>
                <a:latin typeface="+mj-lt"/>
                <a:ea typeface="+mj-ea"/>
                <a:cs typeface="+mj-cs"/>
                <a:sym typeface="Helvetica"/>
              </a:defRPr>
            </a:pPr>
            <a:endParaRPr/>
          </a:p>
        </p:txBody>
      </p:sp>
      <p:sp>
        <p:nvSpPr>
          <p:cNvPr id="1420" name="Une équipe pour réussir …"/>
          <p:cNvSpPr txBox="1"/>
          <p:nvPr/>
        </p:nvSpPr>
        <p:spPr>
          <a:xfrm>
            <a:off x="5764388" y="436821"/>
            <a:ext cx="12855224" cy="8733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575" tIns="28575" rIns="28575" bIns="28575" anchor="ctr">
            <a:spAutoFit/>
          </a:bodyPr>
          <a:lstStyle>
            <a:lvl1pPr algn="ctr">
              <a:defRPr sz="5300">
                <a:solidFill>
                  <a:srgbClr val="FFFFFF"/>
                </a:solidFill>
                <a:latin typeface="Helvetica Neue"/>
                <a:ea typeface="Helvetica Neue"/>
                <a:cs typeface="Helvetica Neue"/>
                <a:sym typeface="Helvetica Neue"/>
              </a:defRPr>
            </a:lvl1pPr>
          </a:lstStyle>
          <a:p>
            <a:r>
              <a:rPr lang="fr-FR"/>
              <a:t>L’organisation d’un club</a:t>
            </a:r>
            <a:r>
              <a:t>…</a:t>
            </a:r>
          </a:p>
        </p:txBody>
      </p:sp>
      <p:pic>
        <p:nvPicPr>
          <p:cNvPr id="1421" name="image2.png" descr="image2.png"/>
          <p:cNvPicPr>
            <a:picLocks noChangeAspect="1"/>
          </p:cNvPicPr>
          <p:nvPr/>
        </p:nvPicPr>
        <p:blipFill>
          <a:blip r:embed="rId3"/>
          <a:stretch>
            <a:fillRect/>
          </a:stretch>
        </p:blipFill>
        <p:spPr>
          <a:xfrm>
            <a:off x="2092505" y="279873"/>
            <a:ext cx="1296322" cy="1296321"/>
          </a:xfrm>
          <a:prstGeom prst="rect">
            <a:avLst/>
          </a:prstGeom>
          <a:ln w="12700">
            <a:miter lim="400000"/>
          </a:ln>
        </p:spPr>
      </p:pic>
      <p:grpSp>
        <p:nvGrpSpPr>
          <p:cNvPr id="1424" name="Groupe"/>
          <p:cNvGrpSpPr/>
          <p:nvPr/>
        </p:nvGrpSpPr>
        <p:grpSpPr>
          <a:xfrm>
            <a:off x="7180534" y="9536364"/>
            <a:ext cx="3322722" cy="1188008"/>
            <a:chOff x="0" y="-1"/>
            <a:chExt cx="3322720" cy="1188007"/>
          </a:xfrm>
        </p:grpSpPr>
        <p:sp>
          <p:nvSpPr>
            <p:cNvPr id="1422" name="Rectangle aux angles arrondis"/>
            <p:cNvSpPr/>
            <p:nvPr/>
          </p:nvSpPr>
          <p:spPr>
            <a:xfrm>
              <a:off x="-1" y="-2"/>
              <a:ext cx="3322721" cy="1188009"/>
            </a:xfrm>
            <a:prstGeom prst="roundRect">
              <a:avLst>
                <a:gd name="adj" fmla="val 14966"/>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28575" tIns="28575" rIns="28575" bIns="28575" numCol="1" anchor="ctr">
              <a:noAutofit/>
            </a:bodyPr>
            <a:lstStyle/>
            <a:p>
              <a:pPr algn="ctr" defTabSz="1828800">
                <a:lnSpc>
                  <a:spcPts val="3000"/>
                </a:lnSpc>
                <a:spcBef>
                  <a:spcPts val="0"/>
                </a:spcBef>
                <a:defRPr sz="3600">
                  <a:latin typeface="Tw Cen MT"/>
                  <a:ea typeface="Tw Cen MT"/>
                  <a:cs typeface="Tw Cen MT"/>
                  <a:sym typeface="Tw Cen MT"/>
                </a:defRPr>
              </a:pPr>
              <a:endParaRPr/>
            </a:p>
          </p:txBody>
        </p:sp>
        <p:sp>
          <p:nvSpPr>
            <p:cNvPr id="1423" name="Autres…"/>
            <p:cNvSpPr txBox="1"/>
            <p:nvPr/>
          </p:nvSpPr>
          <p:spPr>
            <a:xfrm>
              <a:off x="57992" y="261324"/>
              <a:ext cx="3206735" cy="7567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1828800">
                <a:lnSpc>
                  <a:spcPts val="3000"/>
                </a:lnSpc>
                <a:spcBef>
                  <a:spcPts val="0"/>
                </a:spcBef>
                <a:defRPr sz="2400" b="1">
                  <a:solidFill>
                    <a:srgbClr val="00338D"/>
                  </a:solidFill>
                  <a:latin typeface="Tw Cen MT"/>
                  <a:ea typeface="Tw Cen MT"/>
                  <a:cs typeface="Tw Cen MT"/>
                  <a:sym typeface="Tw Cen MT"/>
                </a:defRPr>
              </a:pPr>
              <a:r>
                <a:t>Autres </a:t>
              </a:r>
            </a:p>
            <a:p>
              <a:pPr algn="ctr" defTabSz="1828800">
                <a:lnSpc>
                  <a:spcPts val="3000"/>
                </a:lnSpc>
                <a:spcBef>
                  <a:spcPts val="0"/>
                </a:spcBef>
                <a:defRPr sz="2400" b="1">
                  <a:solidFill>
                    <a:srgbClr val="00338D"/>
                  </a:solidFill>
                  <a:latin typeface="Tw Cen MT"/>
                  <a:ea typeface="Tw Cen MT"/>
                  <a:cs typeface="Tw Cen MT"/>
                  <a:sym typeface="Tw Cen MT"/>
                </a:defRPr>
              </a:pPr>
              <a:r>
                <a:t>Vice-présidents</a:t>
              </a:r>
            </a:p>
          </p:txBody>
        </p:sp>
      </p:grpSp>
      <p:sp>
        <p:nvSpPr>
          <p:cNvPr id="1425" name="Membres élus"/>
          <p:cNvSpPr txBox="1"/>
          <p:nvPr/>
        </p:nvSpPr>
        <p:spPr>
          <a:xfrm>
            <a:off x="5354898" y="2967629"/>
            <a:ext cx="3286589" cy="767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nchor="ctr">
            <a:spAutoFit/>
          </a:bodyPr>
          <a:lstStyle>
            <a:lvl1pPr algn="ctr" defTabSz="1828800">
              <a:lnSpc>
                <a:spcPct val="100000"/>
              </a:lnSpc>
              <a:spcBef>
                <a:spcPts val="0"/>
              </a:spcBef>
              <a:defRPr sz="4200" b="1">
                <a:solidFill>
                  <a:srgbClr val="FFFFFF"/>
                </a:solidFill>
                <a:latin typeface="Tw Cen MT"/>
                <a:ea typeface="Tw Cen MT"/>
                <a:cs typeface="Tw Cen MT"/>
                <a:sym typeface="Tw Cen MT"/>
              </a:defRPr>
            </a:lvl1pPr>
          </a:lstStyle>
          <a:p>
            <a:r>
              <a:t>Membres élus</a:t>
            </a:r>
          </a:p>
        </p:txBody>
      </p:sp>
      <p:sp>
        <p:nvSpPr>
          <p:cNvPr id="1426" name="Conseil d’Administration"/>
          <p:cNvSpPr txBox="1"/>
          <p:nvPr/>
        </p:nvSpPr>
        <p:spPr>
          <a:xfrm>
            <a:off x="5677627" y="2084606"/>
            <a:ext cx="8583931" cy="8432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ctr">
            <a:spAutoFit/>
          </a:bodyPr>
          <a:lstStyle>
            <a:lvl1pPr algn="ctr" defTabSz="1828800">
              <a:lnSpc>
                <a:spcPct val="100000"/>
              </a:lnSpc>
              <a:spcBef>
                <a:spcPts val="0"/>
              </a:spcBef>
              <a:defRPr sz="4800" b="1">
                <a:solidFill>
                  <a:srgbClr val="FFFFFF"/>
                </a:solidFill>
                <a:latin typeface="Tw Cen MT"/>
                <a:ea typeface="Tw Cen MT"/>
                <a:cs typeface="Tw Cen MT"/>
                <a:sym typeface="Tw Cen MT"/>
              </a:defRPr>
            </a:lvl1pPr>
          </a:lstStyle>
          <a:p>
            <a:r>
              <a:t>Conseil d’Administration</a:t>
            </a:r>
          </a:p>
        </p:txBody>
      </p:sp>
      <p:grpSp>
        <p:nvGrpSpPr>
          <p:cNvPr id="1429" name="Groupe"/>
          <p:cNvGrpSpPr/>
          <p:nvPr/>
        </p:nvGrpSpPr>
        <p:grpSpPr>
          <a:xfrm>
            <a:off x="2800637" y="3899747"/>
            <a:ext cx="3919142" cy="5507790"/>
            <a:chOff x="-1" y="-1"/>
            <a:chExt cx="3919141" cy="5507788"/>
          </a:xfrm>
        </p:grpSpPr>
        <p:sp>
          <p:nvSpPr>
            <p:cNvPr id="1427" name="Rectangle"/>
            <p:cNvSpPr/>
            <p:nvPr/>
          </p:nvSpPr>
          <p:spPr>
            <a:xfrm>
              <a:off x="-2" y="-2"/>
              <a:ext cx="3919142" cy="5507789"/>
            </a:xfrm>
            <a:prstGeom prst="rect">
              <a:avLst/>
            </a:prstGeom>
            <a:solidFill>
              <a:srgbClr val="FFFFFF"/>
            </a:solidFill>
            <a:ln w="88900" cap="flat">
              <a:solidFill>
                <a:srgbClr val="3F6797"/>
              </a:solidFill>
              <a:prstDash val="solid"/>
              <a:round/>
            </a:ln>
            <a:effectLst/>
          </p:spPr>
          <p:txBody>
            <a:bodyPr wrap="square" lIns="28575" tIns="28575" rIns="28575" bIns="28575" numCol="1" anchor="ctr">
              <a:noAutofit/>
            </a:bodyPr>
            <a:lstStyle/>
            <a:p>
              <a:pPr marL="1219200" indent="-1219200" algn="ctr" defTabSz="1828800">
                <a:lnSpc>
                  <a:spcPct val="100000"/>
                </a:lnSpc>
                <a:spcBef>
                  <a:spcPts val="0"/>
                </a:spcBef>
                <a:defRPr sz="3600">
                  <a:latin typeface="Tw Cen MT"/>
                  <a:ea typeface="Tw Cen MT"/>
                  <a:cs typeface="Tw Cen MT"/>
                  <a:sym typeface="Tw Cen MT"/>
                </a:defRPr>
              </a:pPr>
              <a:endParaRPr/>
            </a:p>
          </p:txBody>
        </p:sp>
        <p:sp>
          <p:nvSpPr>
            <p:cNvPr id="1428" name="Bureau"/>
            <p:cNvSpPr txBox="1"/>
            <p:nvPr/>
          </p:nvSpPr>
          <p:spPr>
            <a:xfrm>
              <a:off x="91438" y="0"/>
              <a:ext cx="3736263" cy="767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7" tIns="91437" rIns="91437" bIns="91437" numCol="1" anchor="ctr">
              <a:spAutoFit/>
            </a:bodyPr>
            <a:lstStyle>
              <a:lvl1pPr marL="1219200" indent="-1219200" algn="ctr" defTabSz="1828800">
                <a:lnSpc>
                  <a:spcPct val="100000"/>
                </a:lnSpc>
                <a:spcBef>
                  <a:spcPts val="0"/>
                </a:spcBef>
                <a:defRPr sz="4200">
                  <a:solidFill>
                    <a:srgbClr val="00338D"/>
                  </a:solidFill>
                  <a:latin typeface="Tw Cen MT"/>
                  <a:ea typeface="Tw Cen MT"/>
                  <a:cs typeface="Tw Cen MT"/>
                  <a:sym typeface="Tw Cen MT"/>
                </a:defRPr>
              </a:lvl1pPr>
            </a:lstStyle>
            <a:p>
              <a:r>
                <a:t>Bureau</a:t>
              </a:r>
            </a:p>
          </p:txBody>
        </p:sp>
      </p:grpSp>
      <p:grpSp>
        <p:nvGrpSpPr>
          <p:cNvPr id="1432" name="Groupe"/>
          <p:cNvGrpSpPr/>
          <p:nvPr/>
        </p:nvGrpSpPr>
        <p:grpSpPr>
          <a:xfrm>
            <a:off x="2969577" y="4778806"/>
            <a:ext cx="3581263" cy="1180828"/>
            <a:chOff x="0" y="0"/>
            <a:chExt cx="3581262" cy="1180826"/>
          </a:xfrm>
        </p:grpSpPr>
        <p:sp>
          <p:nvSpPr>
            <p:cNvPr id="1430" name="Rectangle aux angles arrondis"/>
            <p:cNvSpPr/>
            <p:nvPr/>
          </p:nvSpPr>
          <p:spPr>
            <a:xfrm>
              <a:off x="-1" y="-1"/>
              <a:ext cx="3581263" cy="1180827"/>
            </a:xfrm>
            <a:prstGeom prst="roundRect">
              <a:avLst>
                <a:gd name="adj" fmla="val 16133"/>
              </a:avLst>
            </a:prstGeom>
            <a:solidFill>
              <a:srgbClr val="FF8DC6"/>
            </a:solidFill>
            <a:ln w="12700" cap="flat">
              <a:noFill/>
              <a:miter lim="400000"/>
            </a:ln>
            <a:effectLst>
              <a:outerShdw blurRad="76200" dist="38100" dir="5400000" rotWithShape="0">
                <a:srgbClr val="000000">
                  <a:alpha val="35000"/>
                </a:srgbClr>
              </a:outerShdw>
            </a:effectLst>
          </p:spPr>
          <p:txBody>
            <a:bodyPr wrap="square" lIns="28575" tIns="28575" rIns="28575" bIns="28575" numCol="1" anchor="ctr">
              <a:noAutofit/>
            </a:bodyPr>
            <a:lstStyle/>
            <a:p>
              <a:pPr algn="ctr" defTabSz="1828800">
                <a:lnSpc>
                  <a:spcPts val="3000"/>
                </a:lnSpc>
                <a:spcBef>
                  <a:spcPts val="0"/>
                </a:spcBef>
                <a:defRPr sz="3600" b="1">
                  <a:solidFill>
                    <a:srgbClr val="00338D"/>
                  </a:solidFill>
                  <a:latin typeface="Tw Cen MT"/>
                  <a:ea typeface="Tw Cen MT"/>
                  <a:cs typeface="Tw Cen MT"/>
                  <a:sym typeface="Tw Cen MT"/>
                </a:defRPr>
              </a:pPr>
              <a:endParaRPr/>
            </a:p>
          </p:txBody>
        </p:sp>
        <p:sp>
          <p:nvSpPr>
            <p:cNvPr id="1431" name="Président - Club…"/>
            <p:cNvSpPr txBox="1"/>
            <p:nvPr/>
          </p:nvSpPr>
          <p:spPr>
            <a:xfrm>
              <a:off x="240521" y="239985"/>
              <a:ext cx="3100219" cy="7922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1828800">
                <a:lnSpc>
                  <a:spcPts val="3000"/>
                </a:lnSpc>
                <a:spcBef>
                  <a:spcPts val="0"/>
                </a:spcBef>
                <a:defRPr sz="3600" b="1">
                  <a:solidFill>
                    <a:srgbClr val="00338D"/>
                  </a:solidFill>
                  <a:latin typeface="Tw Cen MT"/>
                  <a:ea typeface="Tw Cen MT"/>
                  <a:cs typeface="Tw Cen MT"/>
                  <a:sym typeface="Tw Cen MT"/>
                </a:defRPr>
              </a:pPr>
              <a:r>
                <a:t>Président - Club</a:t>
              </a:r>
            </a:p>
            <a:p>
              <a:pPr algn="ctr" defTabSz="1828800">
                <a:lnSpc>
                  <a:spcPts val="3000"/>
                </a:lnSpc>
                <a:spcBef>
                  <a:spcPts val="0"/>
                </a:spcBef>
                <a:defRPr sz="3600" b="1">
                  <a:solidFill>
                    <a:srgbClr val="C01900"/>
                  </a:solidFill>
                  <a:latin typeface="Tw Cen MT"/>
                  <a:ea typeface="Tw Cen MT"/>
                  <a:cs typeface="Tw Cen MT"/>
                  <a:sym typeface="Tw Cen MT"/>
                </a:defRPr>
              </a:pPr>
              <a:r>
                <a:t>  </a:t>
              </a:r>
              <a:r>
                <a:rPr>
                  <a:solidFill>
                    <a:srgbClr val="9A403E"/>
                  </a:solidFill>
                </a:rPr>
                <a:t>SMA</a:t>
              </a:r>
            </a:p>
          </p:txBody>
        </p:sp>
      </p:grpSp>
      <p:grpSp>
        <p:nvGrpSpPr>
          <p:cNvPr id="1435" name="Groupe"/>
          <p:cNvGrpSpPr/>
          <p:nvPr/>
        </p:nvGrpSpPr>
        <p:grpSpPr>
          <a:xfrm>
            <a:off x="7221892" y="3905732"/>
            <a:ext cx="3240006" cy="1243969"/>
            <a:chOff x="0" y="0"/>
            <a:chExt cx="3240004" cy="1243967"/>
          </a:xfrm>
        </p:grpSpPr>
        <p:sp>
          <p:nvSpPr>
            <p:cNvPr id="1433" name="Rectangle aux angles arrondis"/>
            <p:cNvSpPr/>
            <p:nvPr/>
          </p:nvSpPr>
          <p:spPr>
            <a:xfrm>
              <a:off x="-1" y="0"/>
              <a:ext cx="3240005" cy="1243968"/>
            </a:xfrm>
            <a:prstGeom prst="roundRect">
              <a:avLst>
                <a:gd name="adj" fmla="val 16335"/>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28575" tIns="28575" rIns="28575" bIns="28575" numCol="1" anchor="ctr">
              <a:noAutofit/>
            </a:bodyPr>
            <a:lstStyle/>
            <a:p>
              <a:pPr algn="ctr" defTabSz="1828800">
                <a:lnSpc>
                  <a:spcPts val="2200"/>
                </a:lnSpc>
                <a:spcBef>
                  <a:spcPts val="0"/>
                </a:spcBef>
                <a:defRPr sz="3200" b="1">
                  <a:solidFill>
                    <a:srgbClr val="00338D"/>
                  </a:solidFill>
                  <a:latin typeface="Tw Cen MT"/>
                  <a:ea typeface="Tw Cen MT"/>
                  <a:cs typeface="Tw Cen MT"/>
                  <a:sym typeface="Tw Cen MT"/>
                </a:defRPr>
              </a:pPr>
              <a:endParaRPr/>
            </a:p>
          </p:txBody>
        </p:sp>
        <p:sp>
          <p:nvSpPr>
            <p:cNvPr id="1434" name="1er Vice-président…"/>
            <p:cNvSpPr txBox="1"/>
            <p:nvPr/>
          </p:nvSpPr>
          <p:spPr>
            <a:xfrm>
              <a:off x="60725" y="241044"/>
              <a:ext cx="3118554" cy="8533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1828800">
                <a:lnSpc>
                  <a:spcPts val="2200"/>
                </a:lnSpc>
                <a:spcBef>
                  <a:spcPts val="0"/>
                </a:spcBef>
                <a:defRPr sz="2400" b="1">
                  <a:solidFill>
                    <a:srgbClr val="00338D"/>
                  </a:solidFill>
                  <a:latin typeface="Tw Cen MT"/>
                  <a:ea typeface="Tw Cen MT"/>
                  <a:cs typeface="Tw Cen MT"/>
                  <a:sym typeface="Tw Cen MT"/>
                </a:defRPr>
              </a:pPr>
              <a:r>
                <a:t>1</a:t>
              </a:r>
              <a:r>
                <a:rPr baseline="30665"/>
                <a:t>er</a:t>
              </a:r>
              <a:r>
                <a:t> Vice-président</a:t>
              </a:r>
            </a:p>
            <a:p>
              <a:pPr algn="ctr" defTabSz="1828800">
                <a:lnSpc>
                  <a:spcPts val="2200"/>
                </a:lnSpc>
                <a:spcBef>
                  <a:spcPts val="0"/>
                </a:spcBef>
                <a:defRPr sz="2400" b="1">
                  <a:solidFill>
                    <a:srgbClr val="00338D"/>
                  </a:solidFill>
                  <a:latin typeface="Tw Cen MT"/>
                  <a:ea typeface="Tw Cen MT"/>
                  <a:cs typeface="Tw Cen MT"/>
                  <a:sym typeface="Tw Cen MT"/>
                </a:defRPr>
              </a:pPr>
              <a:endParaRPr/>
            </a:p>
            <a:p>
              <a:pPr algn="ctr" defTabSz="1828800">
                <a:lnSpc>
                  <a:spcPts val="2200"/>
                </a:lnSpc>
                <a:spcBef>
                  <a:spcPts val="0"/>
                </a:spcBef>
                <a:defRPr sz="2400" b="1">
                  <a:solidFill>
                    <a:srgbClr val="9A403E"/>
                  </a:solidFill>
                  <a:latin typeface="Tw Cen MT"/>
                  <a:ea typeface="Tw Cen MT"/>
                  <a:cs typeface="Tw Cen MT"/>
                  <a:sym typeface="Tw Cen MT"/>
                </a:defRPr>
              </a:pPr>
              <a:r>
                <a:t>EML</a:t>
              </a:r>
            </a:p>
          </p:txBody>
        </p:sp>
      </p:grpSp>
      <p:grpSp>
        <p:nvGrpSpPr>
          <p:cNvPr id="1438" name="Groupe"/>
          <p:cNvGrpSpPr/>
          <p:nvPr/>
        </p:nvGrpSpPr>
        <p:grpSpPr>
          <a:xfrm>
            <a:off x="7245546" y="5334736"/>
            <a:ext cx="3287166" cy="1296199"/>
            <a:chOff x="0" y="-1"/>
            <a:chExt cx="3287164" cy="1296198"/>
          </a:xfrm>
        </p:grpSpPr>
        <p:sp>
          <p:nvSpPr>
            <p:cNvPr id="1436" name="Rectangle aux angles arrondis"/>
            <p:cNvSpPr/>
            <p:nvPr/>
          </p:nvSpPr>
          <p:spPr>
            <a:xfrm>
              <a:off x="-1" y="-2"/>
              <a:ext cx="3287165" cy="1296199"/>
            </a:xfrm>
            <a:prstGeom prst="roundRect">
              <a:avLst>
                <a:gd name="adj" fmla="val 15677"/>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28575" tIns="28575" rIns="28575" bIns="28575" numCol="1" anchor="ctr">
              <a:noAutofit/>
            </a:bodyPr>
            <a:lstStyle/>
            <a:p>
              <a:pPr algn="ctr" defTabSz="1828800">
                <a:lnSpc>
                  <a:spcPts val="3000"/>
                </a:lnSpc>
                <a:spcBef>
                  <a:spcPts val="0"/>
                </a:spcBef>
                <a:defRPr sz="2800" b="1">
                  <a:solidFill>
                    <a:srgbClr val="00338D"/>
                  </a:solidFill>
                  <a:latin typeface="Tw Cen MT"/>
                  <a:ea typeface="Tw Cen MT"/>
                  <a:cs typeface="Tw Cen MT"/>
                  <a:sym typeface="Tw Cen MT"/>
                </a:defRPr>
              </a:pPr>
              <a:endParaRPr/>
            </a:p>
          </p:txBody>
        </p:sp>
        <p:sp>
          <p:nvSpPr>
            <p:cNvPr id="1437" name="Président de la Commission Effectif…"/>
            <p:cNvSpPr txBox="1"/>
            <p:nvPr/>
          </p:nvSpPr>
          <p:spPr>
            <a:xfrm>
              <a:off x="63275" y="124432"/>
              <a:ext cx="3160613" cy="11377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1828800">
                <a:lnSpc>
                  <a:spcPts val="3000"/>
                </a:lnSpc>
                <a:spcBef>
                  <a:spcPts val="0"/>
                </a:spcBef>
                <a:defRPr sz="2400" b="1">
                  <a:solidFill>
                    <a:srgbClr val="00338D"/>
                  </a:solidFill>
                  <a:latin typeface="Tw Cen MT"/>
                  <a:ea typeface="Tw Cen MT"/>
                  <a:cs typeface="Tw Cen MT"/>
                  <a:sym typeface="Tw Cen MT"/>
                </a:defRPr>
              </a:pPr>
              <a:r>
                <a:t>Président de la Commission Effectif</a:t>
              </a:r>
            </a:p>
            <a:p>
              <a:pPr algn="ctr" defTabSz="1828800">
                <a:lnSpc>
                  <a:spcPts val="3000"/>
                </a:lnSpc>
                <a:spcBef>
                  <a:spcPts val="0"/>
                </a:spcBef>
                <a:defRPr sz="2400" b="1">
                  <a:solidFill>
                    <a:srgbClr val="9A403E"/>
                  </a:solidFill>
                  <a:latin typeface="Tw Cen MT"/>
                  <a:ea typeface="Tw Cen MT"/>
                  <a:cs typeface="Tw Cen MT"/>
                  <a:sym typeface="Tw Cen MT"/>
                </a:defRPr>
              </a:pPr>
              <a:r>
                <a:t>EME</a:t>
              </a:r>
            </a:p>
          </p:txBody>
        </p:sp>
      </p:grpSp>
      <p:grpSp>
        <p:nvGrpSpPr>
          <p:cNvPr id="1441" name="Groupe"/>
          <p:cNvGrpSpPr/>
          <p:nvPr/>
        </p:nvGrpSpPr>
        <p:grpSpPr>
          <a:xfrm>
            <a:off x="7221892" y="6754138"/>
            <a:ext cx="3240006" cy="1225595"/>
            <a:chOff x="0" y="0"/>
            <a:chExt cx="3240004" cy="1225594"/>
          </a:xfrm>
        </p:grpSpPr>
        <p:sp>
          <p:nvSpPr>
            <p:cNvPr id="1439" name="Rectangle aux angles arrondis"/>
            <p:cNvSpPr/>
            <p:nvPr/>
          </p:nvSpPr>
          <p:spPr>
            <a:xfrm>
              <a:off x="-1" y="-1"/>
              <a:ext cx="3240005" cy="1221969"/>
            </a:xfrm>
            <a:prstGeom prst="roundRect">
              <a:avLst>
                <a:gd name="adj" fmla="val 16629"/>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28575" tIns="28575" rIns="28575" bIns="28575" numCol="1" anchor="ctr">
              <a:noAutofit/>
            </a:bodyPr>
            <a:lstStyle/>
            <a:p>
              <a:pPr algn="ctr" defTabSz="1828800">
                <a:lnSpc>
                  <a:spcPts val="3000"/>
                </a:lnSpc>
                <a:spcBef>
                  <a:spcPts val="0"/>
                </a:spcBef>
                <a:defRPr sz="2800" b="1">
                  <a:solidFill>
                    <a:srgbClr val="00338D"/>
                  </a:solidFill>
                  <a:latin typeface="Tw Cen MT"/>
                  <a:ea typeface="Tw Cen MT"/>
                  <a:cs typeface="Tw Cen MT"/>
                  <a:sym typeface="Tw Cen MT"/>
                </a:defRPr>
              </a:pPr>
              <a:endParaRPr/>
            </a:p>
          </p:txBody>
        </p:sp>
        <p:sp>
          <p:nvSpPr>
            <p:cNvPr id="1440" name="Président de la Commission Services…"/>
            <p:cNvSpPr txBox="1"/>
            <p:nvPr/>
          </p:nvSpPr>
          <p:spPr>
            <a:xfrm>
              <a:off x="59652" y="87803"/>
              <a:ext cx="3120700" cy="11377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1828800">
                <a:lnSpc>
                  <a:spcPts val="3000"/>
                </a:lnSpc>
                <a:spcBef>
                  <a:spcPts val="0"/>
                </a:spcBef>
                <a:defRPr sz="2400" b="1">
                  <a:solidFill>
                    <a:srgbClr val="00338D"/>
                  </a:solidFill>
                  <a:latin typeface="Tw Cen MT"/>
                  <a:ea typeface="Tw Cen MT"/>
                  <a:cs typeface="Tw Cen MT"/>
                  <a:sym typeface="Tw Cen MT"/>
                </a:defRPr>
              </a:pPr>
              <a:r>
                <a:t>Président de la Commission Services</a:t>
              </a:r>
            </a:p>
            <a:p>
              <a:pPr algn="ctr" defTabSz="1828800">
                <a:lnSpc>
                  <a:spcPts val="3000"/>
                </a:lnSpc>
                <a:spcBef>
                  <a:spcPts val="0"/>
                </a:spcBef>
                <a:defRPr sz="2400" b="1">
                  <a:solidFill>
                    <a:srgbClr val="9A403E"/>
                  </a:solidFill>
                  <a:latin typeface="Tw Cen MT"/>
                  <a:ea typeface="Tw Cen MT"/>
                  <a:cs typeface="Tw Cen MT"/>
                  <a:sym typeface="Tw Cen MT"/>
                </a:defRPr>
              </a:pPr>
              <a:r>
                <a:t>EMS</a:t>
              </a:r>
            </a:p>
          </p:txBody>
        </p:sp>
      </p:grpSp>
      <p:grpSp>
        <p:nvGrpSpPr>
          <p:cNvPr id="1444" name="Groupe"/>
          <p:cNvGrpSpPr/>
          <p:nvPr/>
        </p:nvGrpSpPr>
        <p:grpSpPr>
          <a:xfrm>
            <a:off x="7221892" y="8216934"/>
            <a:ext cx="3240006" cy="1140503"/>
            <a:chOff x="0" y="0"/>
            <a:chExt cx="3240004" cy="1140501"/>
          </a:xfrm>
        </p:grpSpPr>
        <p:sp>
          <p:nvSpPr>
            <p:cNvPr id="1442" name="Rectangle aux angles arrondis"/>
            <p:cNvSpPr/>
            <p:nvPr/>
          </p:nvSpPr>
          <p:spPr>
            <a:xfrm>
              <a:off x="-1" y="0"/>
              <a:ext cx="3240005" cy="1140503"/>
            </a:xfrm>
            <a:prstGeom prst="roundRect">
              <a:avLst>
                <a:gd name="adj" fmla="val 15590"/>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28575" tIns="28575" rIns="28575" bIns="28575" numCol="1" anchor="ctr">
              <a:noAutofit/>
            </a:bodyPr>
            <a:lstStyle/>
            <a:p>
              <a:pPr algn="ctr" defTabSz="1828800">
                <a:lnSpc>
                  <a:spcPts val="2600"/>
                </a:lnSpc>
                <a:spcBef>
                  <a:spcPts val="0"/>
                </a:spcBef>
                <a:defRPr sz="3600">
                  <a:latin typeface="Tw Cen MT"/>
                  <a:ea typeface="Tw Cen MT"/>
                  <a:cs typeface="Tw Cen MT"/>
                  <a:sym typeface="Tw Cen MT"/>
                </a:defRPr>
              </a:pPr>
              <a:endParaRPr/>
            </a:p>
          </p:txBody>
        </p:sp>
        <p:sp>
          <p:nvSpPr>
            <p:cNvPr id="1443" name="Président de la Commission Communication"/>
            <p:cNvSpPr txBox="1"/>
            <p:nvPr/>
          </p:nvSpPr>
          <p:spPr>
            <a:xfrm>
              <a:off x="238553" y="118192"/>
              <a:ext cx="2762897" cy="9955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1828800">
                <a:lnSpc>
                  <a:spcPts val="2600"/>
                </a:lnSpc>
                <a:spcBef>
                  <a:spcPts val="0"/>
                </a:spcBef>
                <a:defRPr sz="2400" b="1">
                  <a:solidFill>
                    <a:srgbClr val="00338D"/>
                  </a:solidFill>
                  <a:latin typeface="Tw Cen MT"/>
                  <a:ea typeface="Tw Cen MT"/>
                  <a:cs typeface="Tw Cen MT"/>
                  <a:sym typeface="Tw Cen MT"/>
                </a:defRPr>
              </a:lvl1pPr>
            </a:lstStyle>
            <a:p>
              <a:r>
                <a:t>Président de la Commission Communication</a:t>
              </a:r>
            </a:p>
          </p:txBody>
        </p:sp>
      </p:grpSp>
      <p:sp>
        <p:nvSpPr>
          <p:cNvPr id="1445" name="Les Commissions"/>
          <p:cNvSpPr txBox="1"/>
          <p:nvPr/>
        </p:nvSpPr>
        <p:spPr>
          <a:xfrm>
            <a:off x="16268546" y="2364843"/>
            <a:ext cx="3831696" cy="728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nchor="ctr">
            <a:spAutoFit/>
          </a:bodyPr>
          <a:lstStyle>
            <a:lvl1pPr defTabSz="1828800">
              <a:lnSpc>
                <a:spcPct val="100000"/>
              </a:lnSpc>
              <a:spcBef>
                <a:spcPts val="0"/>
              </a:spcBef>
              <a:defRPr sz="4000" b="1">
                <a:solidFill>
                  <a:srgbClr val="FFFFFF"/>
                </a:solidFill>
                <a:latin typeface="Tw Cen MT"/>
                <a:ea typeface="Tw Cen MT"/>
                <a:cs typeface="Tw Cen MT"/>
                <a:sym typeface="Tw Cen MT"/>
              </a:defRPr>
            </a:lvl1pPr>
          </a:lstStyle>
          <a:p>
            <a:r>
              <a:t>Les Commissions</a:t>
            </a:r>
          </a:p>
        </p:txBody>
      </p:sp>
      <p:grpSp>
        <p:nvGrpSpPr>
          <p:cNvPr id="1448" name="Groupe"/>
          <p:cNvGrpSpPr/>
          <p:nvPr/>
        </p:nvGrpSpPr>
        <p:grpSpPr>
          <a:xfrm>
            <a:off x="3031567" y="6157329"/>
            <a:ext cx="3519274" cy="1090241"/>
            <a:chOff x="0" y="0"/>
            <a:chExt cx="3519273" cy="1090240"/>
          </a:xfrm>
        </p:grpSpPr>
        <p:sp>
          <p:nvSpPr>
            <p:cNvPr id="1446" name="Rectangle aux angles arrondis"/>
            <p:cNvSpPr/>
            <p:nvPr/>
          </p:nvSpPr>
          <p:spPr>
            <a:xfrm>
              <a:off x="-1" y="-1"/>
              <a:ext cx="3519275" cy="1090242"/>
            </a:xfrm>
            <a:prstGeom prst="roundRect">
              <a:avLst>
                <a:gd name="adj" fmla="val 15143"/>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28575" tIns="28575" rIns="28575" bIns="28575" numCol="1" anchor="ctr">
              <a:noAutofit/>
            </a:bodyPr>
            <a:lstStyle/>
            <a:p>
              <a:pPr algn="ctr" defTabSz="1828800">
                <a:lnSpc>
                  <a:spcPts val="2600"/>
                </a:lnSpc>
                <a:spcBef>
                  <a:spcPts val="0"/>
                </a:spcBef>
                <a:defRPr sz="3600" b="1" baseline="31000">
                  <a:solidFill>
                    <a:srgbClr val="00338D"/>
                  </a:solidFill>
                  <a:latin typeface="Tw Cen MT"/>
                  <a:ea typeface="Tw Cen MT"/>
                  <a:cs typeface="Tw Cen MT"/>
                  <a:sym typeface="Tw Cen MT"/>
                </a:defRPr>
              </a:pPr>
              <a:endParaRPr/>
            </a:p>
          </p:txBody>
        </p:sp>
        <p:sp>
          <p:nvSpPr>
            <p:cNvPr id="1447" name="Trésorier"/>
            <p:cNvSpPr txBox="1"/>
            <p:nvPr/>
          </p:nvSpPr>
          <p:spPr>
            <a:xfrm>
              <a:off x="236099" y="405513"/>
              <a:ext cx="3047072" cy="37064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1828800">
                <a:lnSpc>
                  <a:spcPts val="2600"/>
                </a:lnSpc>
                <a:spcBef>
                  <a:spcPts val="0"/>
                </a:spcBef>
                <a:defRPr sz="3600" b="1">
                  <a:solidFill>
                    <a:srgbClr val="00338D"/>
                  </a:solidFill>
                  <a:latin typeface="Tw Cen MT"/>
                  <a:ea typeface="Tw Cen MT"/>
                  <a:cs typeface="Tw Cen MT"/>
                  <a:sym typeface="Tw Cen MT"/>
                </a:defRPr>
              </a:lvl1pPr>
            </a:lstStyle>
            <a:p>
              <a:r>
                <a:t>Trésorier</a:t>
              </a:r>
            </a:p>
          </p:txBody>
        </p:sp>
      </p:grpSp>
      <p:grpSp>
        <p:nvGrpSpPr>
          <p:cNvPr id="1451" name="Groupe"/>
          <p:cNvGrpSpPr/>
          <p:nvPr/>
        </p:nvGrpSpPr>
        <p:grpSpPr>
          <a:xfrm>
            <a:off x="3075222" y="7814907"/>
            <a:ext cx="3519272" cy="1072541"/>
            <a:chOff x="0" y="0"/>
            <a:chExt cx="3519271" cy="1072539"/>
          </a:xfrm>
        </p:grpSpPr>
        <p:sp>
          <p:nvSpPr>
            <p:cNvPr id="1449" name="Rectangle aux angles arrondis"/>
            <p:cNvSpPr/>
            <p:nvPr/>
          </p:nvSpPr>
          <p:spPr>
            <a:xfrm>
              <a:off x="-1" y="-1"/>
              <a:ext cx="3519272" cy="1072540"/>
            </a:xfrm>
            <a:prstGeom prst="roundRect">
              <a:avLst>
                <a:gd name="adj" fmla="val 16578"/>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28575" tIns="28575" rIns="28575" bIns="28575" numCol="1" anchor="ctr">
              <a:noAutofit/>
            </a:bodyPr>
            <a:lstStyle/>
            <a:p>
              <a:pPr algn="ctr" defTabSz="1828800">
                <a:lnSpc>
                  <a:spcPts val="2600"/>
                </a:lnSpc>
                <a:spcBef>
                  <a:spcPts val="0"/>
                </a:spcBef>
                <a:defRPr sz="4800" b="1" baseline="31000">
                  <a:solidFill>
                    <a:srgbClr val="00338D"/>
                  </a:solidFill>
                  <a:latin typeface="Tw Cen MT"/>
                  <a:ea typeface="Tw Cen MT"/>
                  <a:cs typeface="Tw Cen MT"/>
                  <a:sym typeface="Tw Cen MT"/>
                </a:defRPr>
              </a:pPr>
              <a:endParaRPr/>
            </a:p>
          </p:txBody>
        </p:sp>
        <p:sp>
          <p:nvSpPr>
            <p:cNvPr id="1450" name="Secrétaire"/>
            <p:cNvSpPr txBox="1"/>
            <p:nvPr/>
          </p:nvSpPr>
          <p:spPr>
            <a:xfrm>
              <a:off x="52356" y="396663"/>
              <a:ext cx="3414559" cy="37064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1828800">
                <a:lnSpc>
                  <a:spcPts val="2600"/>
                </a:lnSpc>
                <a:spcBef>
                  <a:spcPts val="0"/>
                </a:spcBef>
                <a:defRPr sz="3600" b="1">
                  <a:solidFill>
                    <a:srgbClr val="00338D"/>
                  </a:solidFill>
                  <a:latin typeface="Tw Cen MT"/>
                  <a:ea typeface="Tw Cen MT"/>
                  <a:cs typeface="Tw Cen MT"/>
                  <a:sym typeface="Tw Cen MT"/>
                </a:defRPr>
              </a:lvl1pPr>
            </a:lstStyle>
            <a:p>
              <a:r>
                <a:t>Secrétaire</a:t>
              </a:r>
            </a:p>
          </p:txBody>
        </p:sp>
      </p:grpSp>
      <p:sp>
        <p:nvSpPr>
          <p:cNvPr id="1452" name="Rectangle aux angles arrondis"/>
          <p:cNvSpPr/>
          <p:nvPr/>
        </p:nvSpPr>
        <p:spPr>
          <a:xfrm>
            <a:off x="10618751" y="9743533"/>
            <a:ext cx="5086387" cy="2709243"/>
          </a:xfrm>
          <a:prstGeom prst="roundRect">
            <a:avLst>
              <a:gd name="adj" fmla="val 9375"/>
            </a:avLst>
          </a:prstGeom>
          <a:solidFill>
            <a:srgbClr val="3F6797"/>
          </a:solidFill>
          <a:ln w="12700">
            <a:miter lim="400000"/>
          </a:ln>
          <a:effectLst>
            <a:outerShdw blurRad="76200" dist="38100" dir="5400000" rotWithShape="0">
              <a:srgbClr val="000000">
                <a:alpha val="35000"/>
              </a:srgbClr>
            </a:outerShdw>
          </a:effectLst>
        </p:spPr>
        <p:txBody>
          <a:bodyPr lIns="28575" tIns="28575" rIns="28575" bIns="28575" anchor="ctr"/>
          <a:lstStyle/>
          <a:p>
            <a:pPr algn="ctr" defTabSz="1828800">
              <a:lnSpc>
                <a:spcPts val="3200"/>
              </a:lnSpc>
              <a:spcBef>
                <a:spcPts val="0"/>
              </a:spcBef>
              <a:defRPr sz="3600" b="1">
                <a:solidFill>
                  <a:srgbClr val="00338D"/>
                </a:solidFill>
                <a:latin typeface="Tw Cen MT"/>
                <a:ea typeface="Tw Cen MT"/>
                <a:cs typeface="Tw Cen MT"/>
                <a:sym typeface="Tw Cen MT"/>
              </a:defRPr>
            </a:pPr>
            <a:endParaRPr/>
          </a:p>
        </p:txBody>
      </p:sp>
      <p:grpSp>
        <p:nvGrpSpPr>
          <p:cNvPr id="1455" name="Groupe"/>
          <p:cNvGrpSpPr/>
          <p:nvPr/>
        </p:nvGrpSpPr>
        <p:grpSpPr>
          <a:xfrm>
            <a:off x="11197234" y="10748625"/>
            <a:ext cx="3737352" cy="1507443"/>
            <a:chOff x="0" y="0"/>
            <a:chExt cx="3737350" cy="1507441"/>
          </a:xfrm>
        </p:grpSpPr>
        <p:sp>
          <p:nvSpPr>
            <p:cNvPr id="1453" name="Rectangle aux angles arrondis"/>
            <p:cNvSpPr/>
            <p:nvPr/>
          </p:nvSpPr>
          <p:spPr>
            <a:xfrm>
              <a:off x="-1" y="0"/>
              <a:ext cx="3737351" cy="1507443"/>
            </a:xfrm>
            <a:prstGeom prst="roundRect">
              <a:avLst>
                <a:gd name="adj" fmla="val 15165"/>
              </a:avLst>
            </a:prstGeom>
            <a:solidFill>
              <a:srgbClr val="7BA1CD"/>
            </a:solidFill>
            <a:ln w="12700" cap="flat">
              <a:noFill/>
              <a:miter lim="400000"/>
            </a:ln>
            <a:effectLst>
              <a:outerShdw blurRad="76200" dist="38100" dir="5400000" rotWithShape="0">
                <a:srgbClr val="000000">
                  <a:alpha val="35000"/>
                </a:srgbClr>
              </a:outerShdw>
            </a:effectLst>
          </p:spPr>
          <p:txBody>
            <a:bodyPr wrap="square" lIns="28575" tIns="28575" rIns="28575" bIns="28575" numCol="1" anchor="ctr">
              <a:noAutofit/>
            </a:bodyPr>
            <a:lstStyle/>
            <a:p>
              <a:pPr algn="ctr" defTabSz="1828800">
                <a:lnSpc>
                  <a:spcPts val="3200"/>
                </a:lnSpc>
                <a:spcBef>
                  <a:spcPts val="0"/>
                </a:spcBef>
                <a:defRPr sz="3600">
                  <a:latin typeface="Tw Cen MT"/>
                  <a:ea typeface="Tw Cen MT"/>
                  <a:cs typeface="Tw Cen MT"/>
                  <a:sym typeface="Tw Cen MT"/>
                </a:defRPr>
              </a:pPr>
              <a:endParaRPr/>
            </a:p>
          </p:txBody>
        </p:sp>
        <p:sp>
          <p:nvSpPr>
            <p:cNvPr id="1454" name="Tous les autres Présidents de commissions élus"/>
            <p:cNvSpPr txBox="1"/>
            <p:nvPr/>
          </p:nvSpPr>
          <p:spPr>
            <a:xfrm>
              <a:off x="256467" y="186107"/>
              <a:ext cx="3224416" cy="12266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1828800">
                <a:lnSpc>
                  <a:spcPts val="3200"/>
                </a:lnSpc>
                <a:spcBef>
                  <a:spcPts val="0"/>
                </a:spcBef>
                <a:defRPr sz="3000">
                  <a:solidFill>
                    <a:srgbClr val="00338D"/>
                  </a:solidFill>
                  <a:latin typeface="Tw Cen MT"/>
                  <a:ea typeface="Tw Cen MT"/>
                  <a:cs typeface="Tw Cen MT"/>
                  <a:sym typeface="Tw Cen MT"/>
                </a:defRPr>
              </a:lvl1pPr>
            </a:lstStyle>
            <a:p>
              <a:r>
                <a:t>Tous les autres Présidents de commissions élus</a:t>
              </a:r>
            </a:p>
          </p:txBody>
        </p:sp>
      </p:grpSp>
      <p:grpSp>
        <p:nvGrpSpPr>
          <p:cNvPr id="1458" name="Groupe"/>
          <p:cNvGrpSpPr/>
          <p:nvPr/>
        </p:nvGrpSpPr>
        <p:grpSpPr>
          <a:xfrm>
            <a:off x="2832671" y="9578226"/>
            <a:ext cx="3855075" cy="1392016"/>
            <a:chOff x="0" y="0"/>
            <a:chExt cx="3855074" cy="1392014"/>
          </a:xfrm>
        </p:grpSpPr>
        <p:sp>
          <p:nvSpPr>
            <p:cNvPr id="1456" name="Rectangle aux angles arrondis"/>
            <p:cNvSpPr/>
            <p:nvPr/>
          </p:nvSpPr>
          <p:spPr>
            <a:xfrm>
              <a:off x="-1" y="0"/>
              <a:ext cx="3855075" cy="1392015"/>
            </a:xfrm>
            <a:prstGeom prst="roundRect">
              <a:avLst>
                <a:gd name="adj" fmla="val 15510"/>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28575" tIns="28575" rIns="28575" bIns="28575" numCol="1" anchor="ctr">
              <a:noAutofit/>
            </a:bodyPr>
            <a:lstStyle/>
            <a:p>
              <a:pPr algn="ctr" defTabSz="1828800">
                <a:lnSpc>
                  <a:spcPts val="3000"/>
                </a:lnSpc>
                <a:spcBef>
                  <a:spcPts val="0"/>
                </a:spcBef>
                <a:defRPr sz="3200" b="1">
                  <a:solidFill>
                    <a:srgbClr val="00338D"/>
                  </a:solidFill>
                  <a:latin typeface="Tw Cen MT"/>
                  <a:ea typeface="Tw Cen MT"/>
                  <a:cs typeface="Tw Cen MT"/>
                  <a:sym typeface="Tw Cen MT"/>
                </a:defRPr>
              </a:pPr>
              <a:endParaRPr/>
            </a:p>
          </p:txBody>
        </p:sp>
        <p:sp>
          <p:nvSpPr>
            <p:cNvPr id="1457" name="Chef du  Protocole"/>
            <p:cNvSpPr txBox="1"/>
            <p:nvPr/>
          </p:nvSpPr>
          <p:spPr>
            <a:xfrm>
              <a:off x="278671" y="352542"/>
              <a:ext cx="3297728" cy="7922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1828800">
                <a:lnSpc>
                  <a:spcPts val="3000"/>
                </a:lnSpc>
                <a:spcBef>
                  <a:spcPts val="0"/>
                </a:spcBef>
                <a:defRPr sz="3600" b="1">
                  <a:solidFill>
                    <a:srgbClr val="00338D"/>
                  </a:solidFill>
                  <a:latin typeface="Tw Cen MT"/>
                  <a:ea typeface="Tw Cen MT"/>
                  <a:cs typeface="Tw Cen MT"/>
                  <a:sym typeface="Tw Cen MT"/>
                </a:defRPr>
              </a:pPr>
              <a:r>
                <a:t>Chef du </a:t>
              </a:r>
              <a:r>
                <a:rPr>
                  <a:solidFill>
                    <a:srgbClr val="C01900"/>
                  </a:solidFill>
                </a:rPr>
                <a:t> </a:t>
              </a:r>
              <a:r>
                <a:t>Protocole</a:t>
              </a:r>
            </a:p>
          </p:txBody>
        </p:sp>
      </p:grpSp>
      <p:grpSp>
        <p:nvGrpSpPr>
          <p:cNvPr id="1461" name="Groupe"/>
          <p:cNvGrpSpPr/>
          <p:nvPr/>
        </p:nvGrpSpPr>
        <p:grpSpPr>
          <a:xfrm>
            <a:off x="10096164" y="3249647"/>
            <a:ext cx="6097222" cy="6807991"/>
            <a:chOff x="0" y="0"/>
            <a:chExt cx="6097221" cy="6807989"/>
          </a:xfrm>
        </p:grpSpPr>
        <p:sp>
          <p:nvSpPr>
            <p:cNvPr id="1459" name="Rectangle aux angles arrondis"/>
            <p:cNvSpPr/>
            <p:nvPr/>
          </p:nvSpPr>
          <p:spPr>
            <a:xfrm>
              <a:off x="511152" y="-1"/>
              <a:ext cx="5074918" cy="6807991"/>
            </a:xfrm>
            <a:prstGeom prst="roundRect">
              <a:avLst>
                <a:gd name="adj" fmla="val 9760"/>
              </a:avLst>
            </a:prstGeom>
            <a:solidFill>
              <a:srgbClr val="FFFFFF"/>
            </a:solidFill>
            <a:ln w="12700" cap="flat">
              <a:noFill/>
              <a:miter lim="400000"/>
            </a:ln>
            <a:effectLst>
              <a:outerShdw blurRad="76200" dist="38100" dir="5400000" rotWithShape="0">
                <a:srgbClr val="000000">
                  <a:alpha val="35000"/>
                </a:srgbClr>
              </a:outerShdw>
            </a:effectLst>
          </p:spPr>
          <p:txBody>
            <a:bodyPr wrap="square" lIns="28575" tIns="28575" rIns="28575" bIns="28575" numCol="1" anchor="ctr">
              <a:noAutofit/>
            </a:bodyPr>
            <a:lstStyle/>
            <a:p>
              <a:pPr algn="ctr" defTabSz="1828800">
                <a:lnSpc>
                  <a:spcPts val="3200"/>
                </a:lnSpc>
                <a:spcBef>
                  <a:spcPts val="0"/>
                </a:spcBef>
                <a:defRPr sz="4000" b="1">
                  <a:solidFill>
                    <a:srgbClr val="00338D"/>
                  </a:solidFill>
                  <a:latin typeface="Tw Cen MT"/>
                  <a:ea typeface="Tw Cen MT"/>
                  <a:cs typeface="Tw Cen MT"/>
                  <a:sym typeface="Tw Cen MT"/>
                </a:defRPr>
              </a:pPr>
              <a:endParaRPr/>
            </a:p>
          </p:txBody>
        </p:sp>
        <p:sp>
          <p:nvSpPr>
            <p:cNvPr id="1460" name="Les Membres de droit"/>
            <p:cNvSpPr txBox="1"/>
            <p:nvPr/>
          </p:nvSpPr>
          <p:spPr>
            <a:xfrm>
              <a:off x="-1" y="72657"/>
              <a:ext cx="6097223" cy="4079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1828800">
                <a:lnSpc>
                  <a:spcPts val="3200"/>
                </a:lnSpc>
                <a:spcBef>
                  <a:spcPts val="0"/>
                </a:spcBef>
                <a:defRPr sz="2800" b="1">
                  <a:solidFill>
                    <a:srgbClr val="00338D"/>
                  </a:solidFill>
                  <a:latin typeface="Tw Cen MT"/>
                  <a:ea typeface="Tw Cen MT"/>
                  <a:cs typeface="Tw Cen MT"/>
                  <a:sym typeface="Tw Cen MT"/>
                </a:defRPr>
              </a:lvl1pPr>
            </a:lstStyle>
            <a:p>
              <a:r>
                <a:t>Les Membres de droit</a:t>
              </a:r>
            </a:p>
          </p:txBody>
        </p:sp>
      </p:grpSp>
      <p:grpSp>
        <p:nvGrpSpPr>
          <p:cNvPr id="1466" name="Groupe"/>
          <p:cNvGrpSpPr/>
          <p:nvPr/>
        </p:nvGrpSpPr>
        <p:grpSpPr>
          <a:xfrm>
            <a:off x="11058480" y="3809831"/>
            <a:ext cx="4374727" cy="1174086"/>
            <a:chOff x="0" y="-1"/>
            <a:chExt cx="4374726" cy="1174085"/>
          </a:xfrm>
        </p:grpSpPr>
        <p:sp>
          <p:nvSpPr>
            <p:cNvPr id="1462" name="Rectangle aux angles arrondis"/>
            <p:cNvSpPr/>
            <p:nvPr/>
          </p:nvSpPr>
          <p:spPr>
            <a:xfrm>
              <a:off x="0" y="-2"/>
              <a:ext cx="4374727" cy="1174087"/>
            </a:xfrm>
            <a:prstGeom prst="roundRect">
              <a:avLst>
                <a:gd name="adj" fmla="val 15144"/>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28575" tIns="28575" rIns="28575" bIns="28575" numCol="1" anchor="ctr">
              <a:noAutofit/>
            </a:bodyPr>
            <a:lstStyle/>
            <a:p>
              <a:pPr algn="ctr" defTabSz="1828800">
                <a:lnSpc>
                  <a:spcPts val="3200"/>
                </a:lnSpc>
                <a:spcBef>
                  <a:spcPts val="0"/>
                </a:spcBef>
                <a:defRPr sz="3600">
                  <a:latin typeface="Tw Cen MT"/>
                  <a:ea typeface="Tw Cen MT"/>
                  <a:cs typeface="Tw Cen MT"/>
                  <a:sym typeface="Tw Cen MT"/>
                </a:defRPr>
              </a:pPr>
              <a:endParaRPr/>
            </a:p>
          </p:txBody>
        </p:sp>
        <p:grpSp>
          <p:nvGrpSpPr>
            <p:cNvPr id="1465" name="Immédiat Past président"/>
            <p:cNvGrpSpPr/>
            <p:nvPr/>
          </p:nvGrpSpPr>
          <p:grpSpPr>
            <a:xfrm>
              <a:off x="250574" y="205070"/>
              <a:ext cx="3873577" cy="860571"/>
              <a:chOff x="0" y="0"/>
              <a:chExt cx="3873575" cy="860570"/>
            </a:xfrm>
          </p:grpSpPr>
          <p:sp>
            <p:nvSpPr>
              <p:cNvPr id="1463" name="Rectangle"/>
              <p:cNvSpPr/>
              <p:nvPr/>
            </p:nvSpPr>
            <p:spPr>
              <a:xfrm>
                <a:off x="0" y="-1"/>
                <a:ext cx="3873576" cy="860572"/>
              </a:xfrm>
              <a:prstGeom prst="rect">
                <a:avLst/>
              </a:prstGeom>
              <a:solidFill>
                <a:srgbClr val="A7C0DE"/>
              </a:solidFill>
              <a:ln w="12700" cap="flat">
                <a:noFill/>
                <a:miter lim="400000"/>
              </a:ln>
              <a:effectLst/>
            </p:spPr>
            <p:txBody>
              <a:bodyPr wrap="square" lIns="28575" tIns="28575" rIns="28575" bIns="28575" numCol="1" anchor="ctr">
                <a:noAutofit/>
              </a:bodyPr>
              <a:lstStyle/>
              <a:p>
                <a:pPr algn="ctr" defTabSz="1828800">
                  <a:lnSpc>
                    <a:spcPts val="3200"/>
                  </a:lnSpc>
                  <a:spcBef>
                    <a:spcPts val="0"/>
                  </a:spcBef>
                  <a:defRPr sz="2800" b="1">
                    <a:solidFill>
                      <a:srgbClr val="00338D"/>
                    </a:solidFill>
                    <a:latin typeface="Tw Cen MT"/>
                    <a:ea typeface="Tw Cen MT"/>
                    <a:cs typeface="Tw Cen MT"/>
                    <a:sym typeface="Tw Cen MT"/>
                  </a:defRPr>
                </a:pPr>
                <a:endParaRPr/>
              </a:p>
            </p:txBody>
          </p:sp>
          <p:sp>
            <p:nvSpPr>
              <p:cNvPr id="1464" name="Immédiat Past président"/>
              <p:cNvSpPr txBox="1"/>
              <p:nvPr/>
            </p:nvSpPr>
            <p:spPr>
              <a:xfrm>
                <a:off x="0" y="226313"/>
                <a:ext cx="3873576" cy="4079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1828800">
                  <a:lnSpc>
                    <a:spcPts val="3200"/>
                  </a:lnSpc>
                  <a:spcBef>
                    <a:spcPts val="0"/>
                  </a:spcBef>
                  <a:defRPr sz="2800" b="1">
                    <a:solidFill>
                      <a:srgbClr val="00338D"/>
                    </a:solidFill>
                    <a:latin typeface="Tw Cen MT"/>
                    <a:ea typeface="Tw Cen MT"/>
                    <a:cs typeface="Tw Cen MT"/>
                    <a:sym typeface="Tw Cen MT"/>
                  </a:defRPr>
                </a:lvl1pPr>
              </a:lstStyle>
              <a:p>
                <a:r>
                  <a:t>Immédiat Past président</a:t>
                </a:r>
              </a:p>
            </p:txBody>
          </p:sp>
        </p:grpSp>
      </p:grpSp>
      <p:grpSp>
        <p:nvGrpSpPr>
          <p:cNvPr id="1469" name="Groupe"/>
          <p:cNvGrpSpPr/>
          <p:nvPr/>
        </p:nvGrpSpPr>
        <p:grpSpPr>
          <a:xfrm>
            <a:off x="11058479" y="5167112"/>
            <a:ext cx="4410717" cy="1418028"/>
            <a:chOff x="0" y="0"/>
            <a:chExt cx="4410715" cy="1418027"/>
          </a:xfrm>
        </p:grpSpPr>
        <p:sp>
          <p:nvSpPr>
            <p:cNvPr id="1467" name="Rectangle aux angles arrondis"/>
            <p:cNvSpPr/>
            <p:nvPr/>
          </p:nvSpPr>
          <p:spPr>
            <a:xfrm>
              <a:off x="-1" y="0"/>
              <a:ext cx="4410717" cy="1418028"/>
            </a:xfrm>
            <a:prstGeom prst="roundRect">
              <a:avLst>
                <a:gd name="adj" fmla="val 16121"/>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28575" tIns="28575" rIns="28575" bIns="28575" numCol="1" anchor="ctr">
              <a:noAutofit/>
            </a:bodyPr>
            <a:lstStyle/>
            <a:p>
              <a:pPr algn="ctr" defTabSz="1828800">
                <a:lnSpc>
                  <a:spcPts val="3200"/>
                </a:lnSpc>
                <a:spcBef>
                  <a:spcPts val="0"/>
                </a:spcBef>
                <a:defRPr sz="3600">
                  <a:latin typeface="Tw Cen MT"/>
                  <a:ea typeface="Tw Cen MT"/>
                  <a:cs typeface="Tw Cen MT"/>
                  <a:sym typeface="Tw Cen MT"/>
                </a:defRPr>
              </a:pPr>
              <a:endParaRPr/>
            </a:p>
          </p:txBody>
        </p:sp>
        <p:sp>
          <p:nvSpPr>
            <p:cNvPr id="1468" name="Président de Branche de Club"/>
            <p:cNvSpPr txBox="1"/>
            <p:nvPr/>
          </p:nvSpPr>
          <p:spPr>
            <a:xfrm>
              <a:off x="69220" y="350553"/>
              <a:ext cx="4272272" cy="8143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1828800">
                <a:lnSpc>
                  <a:spcPts val="3200"/>
                </a:lnSpc>
                <a:spcBef>
                  <a:spcPts val="0"/>
                </a:spcBef>
                <a:defRPr sz="2800" b="1">
                  <a:solidFill>
                    <a:srgbClr val="00338D"/>
                  </a:solidFill>
                  <a:latin typeface="Tw Cen MT"/>
                  <a:ea typeface="Tw Cen MT"/>
                  <a:cs typeface="Tw Cen MT"/>
                  <a:sym typeface="Tw Cen MT"/>
                </a:defRPr>
              </a:lvl1pPr>
            </a:lstStyle>
            <a:p>
              <a:r>
                <a:t>Président de Branche de Club</a:t>
              </a:r>
            </a:p>
          </p:txBody>
        </p:sp>
      </p:grpSp>
      <p:grpSp>
        <p:nvGrpSpPr>
          <p:cNvPr id="1472" name="Groupe"/>
          <p:cNvGrpSpPr/>
          <p:nvPr/>
        </p:nvGrpSpPr>
        <p:grpSpPr>
          <a:xfrm>
            <a:off x="11071300" y="6539986"/>
            <a:ext cx="4349088" cy="1994243"/>
            <a:chOff x="0" y="0"/>
            <a:chExt cx="4349087" cy="1994241"/>
          </a:xfrm>
        </p:grpSpPr>
        <p:sp>
          <p:nvSpPr>
            <p:cNvPr id="1470" name="Rectangle aux angles arrondis"/>
            <p:cNvSpPr/>
            <p:nvPr/>
          </p:nvSpPr>
          <p:spPr>
            <a:xfrm>
              <a:off x="0" y="270560"/>
              <a:ext cx="4349088" cy="1723682"/>
            </a:xfrm>
            <a:prstGeom prst="roundRect">
              <a:avLst>
                <a:gd name="adj" fmla="val 15473"/>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28575" tIns="28575" rIns="28575" bIns="28575" numCol="1" anchor="ctr">
              <a:noAutofit/>
            </a:bodyPr>
            <a:lstStyle/>
            <a:p>
              <a:pPr defTabSz="1828800">
                <a:lnSpc>
                  <a:spcPts val="3400"/>
                </a:lnSpc>
                <a:spcBef>
                  <a:spcPts val="0"/>
                </a:spcBef>
                <a:defRPr sz="3600">
                  <a:latin typeface="Tw Cen MT"/>
                  <a:ea typeface="Tw Cen MT"/>
                  <a:cs typeface="Tw Cen MT"/>
                  <a:sym typeface="Tw Cen MT"/>
                </a:defRPr>
              </a:pPr>
              <a:endParaRPr/>
            </a:p>
          </p:txBody>
        </p:sp>
        <p:sp>
          <p:nvSpPr>
            <p:cNvPr id="1471" name="Membres du Cabinet du Gouverneur…"/>
            <p:cNvSpPr txBox="1"/>
            <p:nvPr/>
          </p:nvSpPr>
          <p:spPr>
            <a:xfrm>
              <a:off x="159539" y="-1"/>
              <a:ext cx="4030008" cy="17236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defTabSz="1828800">
                <a:lnSpc>
                  <a:spcPts val="3400"/>
                </a:lnSpc>
                <a:spcBef>
                  <a:spcPts val="0"/>
                </a:spcBef>
                <a:defRPr sz="2800" b="1">
                  <a:solidFill>
                    <a:srgbClr val="00338D"/>
                  </a:solidFill>
                  <a:latin typeface="Tw Cen MT"/>
                  <a:ea typeface="Tw Cen MT"/>
                  <a:cs typeface="Tw Cen MT"/>
                  <a:sym typeface="Tw Cen MT"/>
                </a:defRPr>
              </a:pPr>
              <a:endParaRPr/>
            </a:p>
            <a:p>
              <a:pPr marL="174626" indent="-174626" defTabSz="1828800">
                <a:lnSpc>
                  <a:spcPts val="3400"/>
                </a:lnSpc>
                <a:spcBef>
                  <a:spcPts val="0"/>
                </a:spcBef>
                <a:buSzPct val="100000"/>
                <a:buFont typeface="Arial"/>
                <a:buChar char="•"/>
                <a:defRPr sz="2800" b="1">
                  <a:solidFill>
                    <a:srgbClr val="00338D"/>
                  </a:solidFill>
                  <a:latin typeface="Tw Cen MT"/>
                  <a:ea typeface="Tw Cen MT"/>
                  <a:cs typeface="Tw Cen MT"/>
                  <a:sym typeface="Tw Cen MT"/>
                </a:defRPr>
              </a:pPr>
              <a:r>
                <a:t>Membres du Cabinet du Gouverneur </a:t>
              </a:r>
            </a:p>
            <a:p>
              <a:pPr marL="174626" indent="-174626" defTabSz="1828800">
                <a:lnSpc>
                  <a:spcPts val="3400"/>
                </a:lnSpc>
                <a:spcBef>
                  <a:spcPts val="0"/>
                </a:spcBef>
                <a:buSzPct val="100000"/>
                <a:buFont typeface="Arial"/>
                <a:buChar char="•"/>
                <a:defRPr sz="2800" b="1">
                  <a:solidFill>
                    <a:srgbClr val="00338D"/>
                  </a:solidFill>
                  <a:latin typeface="Tw Cen MT"/>
                  <a:ea typeface="Tw Cen MT"/>
                  <a:cs typeface="Tw Cen MT"/>
                  <a:sym typeface="Tw Cen MT"/>
                </a:defRPr>
              </a:pPr>
              <a:r>
                <a:t>(durant mandat) </a:t>
              </a:r>
            </a:p>
          </p:txBody>
        </p:sp>
      </p:grpSp>
      <p:grpSp>
        <p:nvGrpSpPr>
          <p:cNvPr id="1475" name="Groupe"/>
          <p:cNvGrpSpPr/>
          <p:nvPr/>
        </p:nvGrpSpPr>
        <p:grpSpPr>
          <a:xfrm>
            <a:off x="16124841" y="3356476"/>
            <a:ext cx="4131810" cy="1688897"/>
            <a:chOff x="0" y="0"/>
            <a:chExt cx="4131809" cy="1688895"/>
          </a:xfrm>
        </p:grpSpPr>
        <p:sp>
          <p:nvSpPr>
            <p:cNvPr id="1473" name="Rectangle aux angles arrondis"/>
            <p:cNvSpPr/>
            <p:nvPr/>
          </p:nvSpPr>
          <p:spPr>
            <a:xfrm>
              <a:off x="-1" y="0"/>
              <a:ext cx="4131810" cy="1688896"/>
            </a:xfrm>
            <a:prstGeom prst="roundRect">
              <a:avLst>
                <a:gd name="adj" fmla="val 15791"/>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28575" tIns="28575" rIns="28575" bIns="28575" numCol="1" anchor="ctr">
              <a:noAutofit/>
            </a:bodyPr>
            <a:lstStyle/>
            <a:p>
              <a:pPr algn="ctr" defTabSz="1828800">
                <a:lnSpc>
                  <a:spcPct val="100000"/>
                </a:lnSpc>
                <a:spcBef>
                  <a:spcPts val="0"/>
                </a:spcBef>
                <a:defRPr sz="3600" b="1" cap="small">
                  <a:solidFill>
                    <a:srgbClr val="00338D"/>
                  </a:solidFill>
                  <a:latin typeface="Tw Cen MT"/>
                  <a:ea typeface="Tw Cen MT"/>
                  <a:cs typeface="Tw Cen MT"/>
                  <a:sym typeface="Tw Cen MT"/>
                </a:defRPr>
              </a:pPr>
              <a:endParaRPr/>
            </a:p>
          </p:txBody>
        </p:sp>
        <p:sp>
          <p:nvSpPr>
            <p:cNvPr id="1474" name="Toutes les Commissions…"/>
            <p:cNvSpPr txBox="1"/>
            <p:nvPr/>
          </p:nvSpPr>
          <p:spPr>
            <a:xfrm>
              <a:off x="82441" y="101496"/>
              <a:ext cx="3966924" cy="148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1828800">
                <a:lnSpc>
                  <a:spcPct val="100000"/>
                </a:lnSpc>
                <a:spcBef>
                  <a:spcPts val="0"/>
                </a:spcBef>
                <a:defRPr sz="3600" b="1">
                  <a:solidFill>
                    <a:srgbClr val="00338D"/>
                  </a:solidFill>
                  <a:latin typeface="Tw Cen MT"/>
                  <a:ea typeface="Tw Cen MT"/>
                  <a:cs typeface="Tw Cen MT"/>
                  <a:sym typeface="Tw Cen MT"/>
                </a:defRPr>
              </a:pPr>
              <a:r>
                <a:t>Toutes les Commissions</a:t>
              </a:r>
              <a:endParaRPr>
                <a:solidFill>
                  <a:srgbClr val="FFFFFF"/>
                </a:solidFill>
              </a:endParaRPr>
            </a:p>
            <a:p>
              <a:pPr algn="ctr" defTabSz="1828800">
                <a:lnSpc>
                  <a:spcPct val="100000"/>
                </a:lnSpc>
                <a:spcBef>
                  <a:spcPts val="0"/>
                </a:spcBef>
                <a:defRPr sz="3600" b="1">
                  <a:solidFill>
                    <a:srgbClr val="00338D"/>
                  </a:solidFill>
                  <a:latin typeface="Tw Cen MT"/>
                  <a:ea typeface="Tw Cen MT"/>
                  <a:cs typeface="Tw Cen MT"/>
                  <a:sym typeface="Tw Cen MT"/>
                </a:defRPr>
              </a:pPr>
              <a:r>
                <a:t>décidées par le Club</a:t>
              </a:r>
            </a:p>
          </p:txBody>
        </p:sp>
      </p:grpSp>
      <p:grpSp>
        <p:nvGrpSpPr>
          <p:cNvPr id="1478" name="Groupe"/>
          <p:cNvGrpSpPr/>
          <p:nvPr/>
        </p:nvGrpSpPr>
        <p:grpSpPr>
          <a:xfrm>
            <a:off x="16124841" y="5599346"/>
            <a:ext cx="4131810" cy="2709243"/>
            <a:chOff x="0" y="0"/>
            <a:chExt cx="4131809" cy="2709241"/>
          </a:xfrm>
        </p:grpSpPr>
        <p:sp>
          <p:nvSpPr>
            <p:cNvPr id="1476" name="Rectangle aux angles arrondis"/>
            <p:cNvSpPr/>
            <p:nvPr/>
          </p:nvSpPr>
          <p:spPr>
            <a:xfrm>
              <a:off x="-1" y="0"/>
              <a:ext cx="4131810" cy="2709243"/>
            </a:xfrm>
            <a:prstGeom prst="roundRect">
              <a:avLst>
                <a:gd name="adj" fmla="val 16407"/>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28575" tIns="28575" rIns="28575" bIns="28575" numCol="1" anchor="ctr">
              <a:noAutofit/>
            </a:bodyPr>
            <a:lstStyle/>
            <a:p>
              <a:pPr defTabSz="1828800">
                <a:lnSpc>
                  <a:spcPct val="100000"/>
                </a:lnSpc>
                <a:spcBef>
                  <a:spcPts val="0"/>
                </a:spcBef>
                <a:defRPr sz="3200" b="1" cap="small">
                  <a:solidFill>
                    <a:srgbClr val="00338D"/>
                  </a:solidFill>
                  <a:latin typeface="Tw Cen MT"/>
                  <a:ea typeface="Tw Cen MT"/>
                  <a:cs typeface="Tw Cen MT"/>
                  <a:sym typeface="Tw Cen MT"/>
                </a:defRPr>
              </a:pPr>
              <a:endParaRPr/>
            </a:p>
          </p:txBody>
        </p:sp>
        <p:sp>
          <p:nvSpPr>
            <p:cNvPr id="1477" name="Commissions obligatoires…"/>
            <p:cNvSpPr txBox="1"/>
            <p:nvPr/>
          </p:nvSpPr>
          <p:spPr>
            <a:xfrm>
              <a:off x="132252" y="116365"/>
              <a:ext cx="3867303" cy="2476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1828800">
                <a:lnSpc>
                  <a:spcPct val="100000"/>
                </a:lnSpc>
                <a:spcBef>
                  <a:spcPts val="0"/>
                </a:spcBef>
                <a:defRPr sz="3600" b="1">
                  <a:solidFill>
                    <a:srgbClr val="00338D"/>
                  </a:solidFill>
                  <a:latin typeface="Tw Cen MT"/>
                  <a:ea typeface="Tw Cen MT"/>
                  <a:cs typeface="Tw Cen MT"/>
                  <a:sym typeface="Tw Cen MT"/>
                </a:defRPr>
              </a:pPr>
              <a:r>
                <a:t>Commissions obligatoires</a:t>
              </a:r>
              <a:endParaRPr>
                <a:solidFill>
                  <a:srgbClr val="FFFFFF"/>
                </a:solidFill>
              </a:endParaRPr>
            </a:p>
            <a:p>
              <a:pPr defTabSz="1828800">
                <a:lnSpc>
                  <a:spcPct val="100000"/>
                </a:lnSpc>
                <a:spcBef>
                  <a:spcPts val="0"/>
                </a:spcBef>
                <a:buSzPct val="100000"/>
                <a:buFont typeface="Tw Cen MT"/>
                <a:buChar char="➢"/>
                <a:defRPr sz="3600" b="1">
                  <a:solidFill>
                    <a:srgbClr val="FFFFFF"/>
                  </a:solidFill>
                  <a:latin typeface="Tw Cen MT"/>
                  <a:ea typeface="Tw Cen MT"/>
                  <a:cs typeface="Tw Cen MT"/>
                  <a:sym typeface="Tw Cen MT"/>
                </a:defRPr>
              </a:pPr>
              <a:r>
                <a:t> </a:t>
              </a:r>
              <a:r>
                <a:rPr>
                  <a:solidFill>
                    <a:srgbClr val="00338D"/>
                  </a:solidFill>
                </a:rPr>
                <a:t>Effectif</a:t>
              </a:r>
            </a:p>
            <a:p>
              <a:pPr defTabSz="1828800">
                <a:lnSpc>
                  <a:spcPct val="100000"/>
                </a:lnSpc>
                <a:spcBef>
                  <a:spcPts val="0"/>
                </a:spcBef>
                <a:buSzPct val="100000"/>
                <a:buFont typeface="Tw Cen MT"/>
                <a:buChar char="➢"/>
                <a:defRPr sz="3600" b="1">
                  <a:solidFill>
                    <a:srgbClr val="FFFFFF"/>
                  </a:solidFill>
                  <a:latin typeface="Tw Cen MT"/>
                  <a:ea typeface="Tw Cen MT"/>
                  <a:cs typeface="Tw Cen MT"/>
                  <a:sym typeface="Tw Cen MT"/>
                </a:defRPr>
              </a:pPr>
              <a:r>
                <a:t> </a:t>
              </a:r>
              <a:r>
                <a:rPr>
                  <a:solidFill>
                    <a:srgbClr val="00338D"/>
                  </a:solidFill>
                </a:rPr>
                <a:t>Service</a:t>
              </a:r>
            </a:p>
            <a:p>
              <a:pPr defTabSz="1828800">
                <a:lnSpc>
                  <a:spcPct val="100000"/>
                </a:lnSpc>
                <a:spcBef>
                  <a:spcPts val="0"/>
                </a:spcBef>
                <a:buSzPct val="100000"/>
                <a:buFont typeface="Tw Cen MT"/>
                <a:buChar char="➢"/>
                <a:defRPr sz="3600" b="1">
                  <a:solidFill>
                    <a:srgbClr val="FFFFFF"/>
                  </a:solidFill>
                  <a:latin typeface="Tw Cen MT"/>
                  <a:ea typeface="Tw Cen MT"/>
                  <a:cs typeface="Tw Cen MT"/>
                  <a:sym typeface="Tw Cen MT"/>
                </a:defRPr>
              </a:pPr>
              <a:r>
                <a:t> </a:t>
              </a:r>
              <a:r>
                <a:rPr>
                  <a:solidFill>
                    <a:srgbClr val="00338D"/>
                  </a:solidFill>
                </a:rPr>
                <a:t>Communication</a:t>
              </a:r>
            </a:p>
          </p:txBody>
        </p:sp>
      </p:grpSp>
      <p:sp>
        <p:nvSpPr>
          <p:cNvPr id="1479" name="Membres cooptés"/>
          <p:cNvSpPr txBox="1"/>
          <p:nvPr/>
        </p:nvSpPr>
        <p:spPr>
          <a:xfrm>
            <a:off x="11346185" y="10049629"/>
            <a:ext cx="3554467" cy="5908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ctr">
            <a:spAutoFit/>
          </a:bodyPr>
          <a:lstStyle>
            <a:lvl1pPr algn="ctr" defTabSz="1828800">
              <a:lnSpc>
                <a:spcPts val="3200"/>
              </a:lnSpc>
              <a:spcBef>
                <a:spcPts val="0"/>
              </a:spcBef>
              <a:defRPr sz="2800" b="1">
                <a:solidFill>
                  <a:srgbClr val="FFFFFF"/>
                </a:solidFill>
                <a:latin typeface="Tw Cen MT"/>
                <a:ea typeface="Tw Cen MT"/>
                <a:cs typeface="Tw Cen MT"/>
                <a:sym typeface="Tw Cen MT"/>
              </a:defRPr>
            </a:lvl1pPr>
          </a:lstStyle>
          <a:p>
            <a:r>
              <a:t>Membres cooptés</a:t>
            </a:r>
          </a:p>
        </p:txBody>
      </p:sp>
      <p:sp>
        <p:nvSpPr>
          <p:cNvPr id="1480" name="Rectangle aux angles arrondis"/>
          <p:cNvSpPr/>
          <p:nvPr/>
        </p:nvSpPr>
        <p:spPr>
          <a:xfrm>
            <a:off x="16120876" y="8862566"/>
            <a:ext cx="4139737" cy="2535603"/>
          </a:xfrm>
          <a:prstGeom prst="roundRect">
            <a:avLst>
              <a:gd name="adj" fmla="val 9016"/>
            </a:avLst>
          </a:prstGeom>
          <a:solidFill>
            <a:srgbClr val="3F6797"/>
          </a:solidFill>
          <a:ln w="12700">
            <a:miter lim="400000"/>
          </a:ln>
          <a:effectLst>
            <a:outerShdw blurRad="76200" dist="38100" dir="5400000" rotWithShape="0">
              <a:srgbClr val="000000">
                <a:alpha val="35000"/>
              </a:srgbClr>
            </a:outerShdw>
          </a:effectLst>
        </p:spPr>
        <p:txBody>
          <a:bodyPr lIns="28575" tIns="28575" rIns="28575" bIns="28575" anchor="ctr"/>
          <a:lstStyle/>
          <a:p>
            <a:pPr algn="ctr" defTabSz="1828800">
              <a:lnSpc>
                <a:spcPts val="3200"/>
              </a:lnSpc>
              <a:spcBef>
                <a:spcPts val="0"/>
              </a:spcBef>
              <a:defRPr sz="3600" b="1">
                <a:solidFill>
                  <a:srgbClr val="00338D"/>
                </a:solidFill>
                <a:latin typeface="Tw Cen MT"/>
                <a:ea typeface="Tw Cen MT"/>
                <a:cs typeface="Tw Cen MT"/>
                <a:sym typeface="Tw Cen MT"/>
              </a:defRPr>
            </a:pPr>
            <a:endParaRPr/>
          </a:p>
        </p:txBody>
      </p:sp>
      <p:sp>
        <p:nvSpPr>
          <p:cNvPr id="1481" name="Les membres"/>
          <p:cNvSpPr txBox="1"/>
          <p:nvPr/>
        </p:nvSpPr>
        <p:spPr>
          <a:xfrm>
            <a:off x="16667210" y="9688229"/>
            <a:ext cx="3047070" cy="3706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defTabSz="1828800">
              <a:lnSpc>
                <a:spcPts val="2600"/>
              </a:lnSpc>
              <a:spcBef>
                <a:spcPts val="0"/>
              </a:spcBef>
              <a:defRPr sz="3600" b="1">
                <a:solidFill>
                  <a:srgbClr val="DDDDDD"/>
                </a:solidFill>
                <a:latin typeface="Tw Cen MT"/>
                <a:ea typeface="Tw Cen MT"/>
                <a:cs typeface="Tw Cen MT"/>
                <a:sym typeface="Tw Cen MT"/>
              </a:defRPr>
            </a:lvl1pPr>
          </a:lstStyle>
          <a:p>
            <a:r>
              <a:t>Les membres </a:t>
            </a:r>
          </a:p>
        </p:txBody>
      </p:sp>
      <p:sp>
        <p:nvSpPr>
          <p:cNvPr id="1482" name="Rectangle"/>
          <p:cNvSpPr/>
          <p:nvPr/>
        </p:nvSpPr>
        <p:spPr>
          <a:xfrm>
            <a:off x="3002160" y="3363919"/>
            <a:ext cx="2089705" cy="144296"/>
          </a:xfrm>
          <a:prstGeom prst="rect">
            <a:avLst/>
          </a:prstGeom>
          <a:solidFill>
            <a:srgbClr val="FFD437"/>
          </a:solidFill>
          <a:ln w="3175">
            <a:solidFill>
              <a:schemeClr val="accent1"/>
            </a:solidFill>
          </a:ln>
        </p:spPr>
        <p:txBody>
          <a:bodyPr lIns="28575" tIns="28575" rIns="28575" bIns="28575" anchor="ctr"/>
          <a:lstStyle/>
          <a:p>
            <a:pPr>
              <a:defRPr>
                <a:latin typeface="+mj-lt"/>
                <a:ea typeface="+mj-ea"/>
                <a:cs typeface="+mj-cs"/>
                <a:sym typeface="Helvetica"/>
              </a:defRPr>
            </a:pPr>
            <a:endParaRPr/>
          </a:p>
        </p:txBody>
      </p:sp>
      <p:sp>
        <p:nvSpPr>
          <p:cNvPr id="1483" name="Rectangle"/>
          <p:cNvSpPr/>
          <p:nvPr/>
        </p:nvSpPr>
        <p:spPr>
          <a:xfrm>
            <a:off x="8691761" y="3363919"/>
            <a:ext cx="1765062" cy="144296"/>
          </a:xfrm>
          <a:prstGeom prst="rect">
            <a:avLst/>
          </a:prstGeom>
          <a:solidFill>
            <a:srgbClr val="FFD437"/>
          </a:solidFill>
          <a:ln w="3175">
            <a:solidFill>
              <a:schemeClr val="accent1"/>
            </a:solidFill>
          </a:ln>
        </p:spPr>
        <p:txBody>
          <a:bodyPr lIns="28575" tIns="28575" rIns="28575" bIns="28575" anchor="ctr"/>
          <a:lstStyle/>
          <a:p>
            <a:pPr>
              <a:defRPr>
                <a:latin typeface="+mj-lt"/>
                <a:ea typeface="+mj-ea"/>
                <a:cs typeface="+mj-cs"/>
                <a:sym typeface="Helvetica"/>
              </a:defRPr>
            </a:pPr>
            <a:endParaRPr/>
          </a:p>
        </p:txBody>
      </p:sp>
      <p:sp>
        <p:nvSpPr>
          <p:cNvPr id="1484" name="Rectangle"/>
          <p:cNvSpPr/>
          <p:nvPr/>
        </p:nvSpPr>
        <p:spPr>
          <a:xfrm>
            <a:off x="3002160" y="2460330"/>
            <a:ext cx="3516097" cy="144297"/>
          </a:xfrm>
          <a:prstGeom prst="rect">
            <a:avLst/>
          </a:prstGeom>
          <a:solidFill>
            <a:srgbClr val="FFD437"/>
          </a:solidFill>
          <a:ln w="3175">
            <a:solidFill>
              <a:schemeClr val="accent1"/>
            </a:solidFill>
          </a:ln>
        </p:spPr>
        <p:txBody>
          <a:bodyPr lIns="28575" tIns="28575" rIns="28575" bIns="28575" anchor="ctr"/>
          <a:lstStyle/>
          <a:p>
            <a:pPr>
              <a:defRPr>
                <a:latin typeface="+mj-lt"/>
                <a:ea typeface="+mj-ea"/>
                <a:cs typeface="+mj-cs"/>
                <a:sym typeface="Helvetica"/>
              </a:defRPr>
            </a:pPr>
            <a:endParaRPr/>
          </a:p>
        </p:txBody>
      </p:sp>
      <p:sp>
        <p:nvSpPr>
          <p:cNvPr id="1485" name="Rectangle"/>
          <p:cNvSpPr/>
          <p:nvPr/>
        </p:nvSpPr>
        <p:spPr>
          <a:xfrm>
            <a:off x="13365359" y="2531446"/>
            <a:ext cx="2089706" cy="144296"/>
          </a:xfrm>
          <a:prstGeom prst="rect">
            <a:avLst/>
          </a:prstGeom>
          <a:solidFill>
            <a:srgbClr val="FFD437"/>
          </a:solidFill>
          <a:ln w="3175">
            <a:solidFill>
              <a:schemeClr val="accent1"/>
            </a:solidFill>
          </a:ln>
        </p:spPr>
        <p:txBody>
          <a:bodyPr lIns="28575" tIns="28575" rIns="28575" bIns="28575" anchor="ctr"/>
          <a:lstStyle/>
          <a:p>
            <a:pPr>
              <a:defRPr>
                <a:latin typeface="+mj-lt"/>
                <a:ea typeface="+mj-ea"/>
                <a:cs typeface="+mj-cs"/>
                <a:sym typeface="Helvetica"/>
              </a:defRPr>
            </a:pPr>
            <a:endParaRPr/>
          </a:p>
        </p:txBody>
      </p:sp>
      <p:pic>
        <p:nvPicPr>
          <p:cNvPr id="1486" name="image1.gif" descr="image1.gif"/>
          <p:cNvPicPr>
            <a:picLocks noChangeAspect="1"/>
          </p:cNvPicPr>
          <p:nvPr/>
        </p:nvPicPr>
        <p:blipFill>
          <a:blip r:embed="rId4"/>
          <a:stretch>
            <a:fillRect/>
          </a:stretch>
        </p:blipFill>
        <p:spPr>
          <a:xfrm>
            <a:off x="22543343" y="12491160"/>
            <a:ext cx="1006066" cy="950173"/>
          </a:xfrm>
          <a:prstGeom prst="rect">
            <a:avLst/>
          </a:prstGeom>
          <a:ln w="12700">
            <a:miter lim="400000"/>
          </a:ln>
        </p:spPr>
      </p:pic>
      <p:grpSp>
        <p:nvGrpSpPr>
          <p:cNvPr id="1489" name="Groupe"/>
          <p:cNvGrpSpPr/>
          <p:nvPr/>
        </p:nvGrpSpPr>
        <p:grpSpPr>
          <a:xfrm>
            <a:off x="5232420" y="11224069"/>
            <a:ext cx="4139739" cy="1111020"/>
            <a:chOff x="0" y="0"/>
            <a:chExt cx="4139738" cy="1111018"/>
          </a:xfrm>
        </p:grpSpPr>
        <p:sp>
          <p:nvSpPr>
            <p:cNvPr id="1487" name="Rectangle aux angles arrondis"/>
            <p:cNvSpPr/>
            <p:nvPr/>
          </p:nvSpPr>
          <p:spPr>
            <a:xfrm>
              <a:off x="-1" y="-1"/>
              <a:ext cx="4139739" cy="1111019"/>
            </a:xfrm>
            <a:prstGeom prst="roundRect">
              <a:avLst>
                <a:gd name="adj" fmla="val 14860"/>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28575" tIns="28575" rIns="28575" bIns="28575" numCol="1" anchor="ctr">
              <a:noAutofit/>
            </a:bodyPr>
            <a:lstStyle/>
            <a:p>
              <a:pPr algn="ctr" defTabSz="1828800">
                <a:lnSpc>
                  <a:spcPts val="3200"/>
                </a:lnSpc>
                <a:spcBef>
                  <a:spcPts val="0"/>
                </a:spcBef>
                <a:defRPr sz="3600">
                  <a:latin typeface="Tw Cen MT"/>
                  <a:ea typeface="Tw Cen MT"/>
                  <a:cs typeface="Tw Cen MT"/>
                  <a:sym typeface="Tw Cen MT"/>
                </a:defRPr>
              </a:pPr>
              <a:endParaRPr/>
            </a:p>
          </p:txBody>
        </p:sp>
        <p:sp>
          <p:nvSpPr>
            <p:cNvPr id="1488" name="Coordinateur LCIF"/>
            <p:cNvSpPr txBox="1"/>
            <p:nvPr/>
          </p:nvSpPr>
          <p:spPr>
            <a:xfrm>
              <a:off x="237114" y="397253"/>
              <a:ext cx="3665508" cy="407944"/>
            </a:xfrm>
            <a:prstGeom prst="rect">
              <a:avLst/>
            </a:prstGeom>
            <a:solidFill>
              <a:srgbClr val="A7C0D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1828800">
                <a:lnSpc>
                  <a:spcPts val="3200"/>
                </a:lnSpc>
                <a:spcBef>
                  <a:spcPts val="0"/>
                </a:spcBef>
                <a:defRPr sz="2800" b="1">
                  <a:solidFill>
                    <a:srgbClr val="9A403E"/>
                  </a:solidFill>
                  <a:latin typeface="Tw Cen MT"/>
                  <a:ea typeface="Tw Cen MT"/>
                  <a:cs typeface="Tw Cen MT"/>
                  <a:sym typeface="Tw Cen MT"/>
                </a:defRPr>
              </a:lvl1pPr>
            </a:lstStyle>
            <a:p>
              <a:r>
                <a:t>Coordinateur LCIF </a:t>
              </a:r>
            </a:p>
          </p:txBody>
        </p:sp>
      </p:grpSp>
      <p:grpSp>
        <p:nvGrpSpPr>
          <p:cNvPr id="1492" name="Groupe"/>
          <p:cNvGrpSpPr/>
          <p:nvPr/>
        </p:nvGrpSpPr>
        <p:grpSpPr>
          <a:xfrm>
            <a:off x="10996044" y="8818898"/>
            <a:ext cx="4395873" cy="1017618"/>
            <a:chOff x="0" y="0"/>
            <a:chExt cx="4395871" cy="1017617"/>
          </a:xfrm>
        </p:grpSpPr>
        <p:sp>
          <p:nvSpPr>
            <p:cNvPr id="1490" name="Rectangle aux angles arrondis"/>
            <p:cNvSpPr/>
            <p:nvPr/>
          </p:nvSpPr>
          <p:spPr>
            <a:xfrm>
              <a:off x="0" y="0"/>
              <a:ext cx="4395871" cy="1017617"/>
            </a:xfrm>
            <a:prstGeom prst="roundRect">
              <a:avLst>
                <a:gd name="adj" fmla="val 24960"/>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28575" tIns="28575" rIns="28575" bIns="28575" numCol="1" anchor="ctr">
              <a:noAutofit/>
            </a:bodyPr>
            <a:lstStyle/>
            <a:p>
              <a:pPr defTabSz="1828800">
                <a:lnSpc>
                  <a:spcPts val="3400"/>
                </a:lnSpc>
                <a:spcBef>
                  <a:spcPts val="0"/>
                </a:spcBef>
                <a:defRPr sz="3600">
                  <a:latin typeface="Tw Cen MT"/>
                  <a:ea typeface="Tw Cen MT"/>
                  <a:cs typeface="Tw Cen MT"/>
                  <a:sym typeface="Tw Cen MT"/>
                </a:defRPr>
              </a:pPr>
              <a:endParaRPr/>
            </a:p>
          </p:txBody>
        </p:sp>
        <p:sp>
          <p:nvSpPr>
            <p:cNvPr id="1491" name="Anciens Gouverneurs"/>
            <p:cNvSpPr txBox="1"/>
            <p:nvPr/>
          </p:nvSpPr>
          <p:spPr>
            <a:xfrm>
              <a:off x="313010" y="257706"/>
              <a:ext cx="3783023" cy="4282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marL="174626" indent="-174626" defTabSz="1828800">
                <a:lnSpc>
                  <a:spcPts val="3400"/>
                </a:lnSpc>
                <a:spcBef>
                  <a:spcPts val="0"/>
                </a:spcBef>
                <a:buSzPct val="100000"/>
                <a:buFont typeface="Arial"/>
                <a:buChar char="•"/>
                <a:defRPr sz="2800" b="1">
                  <a:solidFill>
                    <a:srgbClr val="00338D"/>
                  </a:solidFill>
                  <a:latin typeface="Tw Cen MT"/>
                  <a:ea typeface="Tw Cen MT"/>
                  <a:cs typeface="Tw Cen MT"/>
                  <a:sym typeface="Tw Cen MT"/>
                </a:defRPr>
              </a:lvl1pPr>
            </a:lstStyle>
            <a:p>
              <a:r>
                <a:rPr dirty="0" err="1"/>
                <a:t>Anciens</a:t>
              </a:r>
              <a:r>
                <a:rPr dirty="0"/>
                <a:t> </a:t>
              </a:r>
              <a:r>
                <a:rPr dirty="0" err="1"/>
                <a:t>Gouverneurs</a:t>
              </a:r>
              <a:endParaRPr dirty="0"/>
            </a:p>
          </p:txBody>
        </p:sp>
      </p:grpSp>
      <p:sp>
        <p:nvSpPr>
          <p:cNvPr id="1493" name="Conforme aux statuts types de club en vigueur en 2021"/>
          <p:cNvSpPr txBox="1"/>
          <p:nvPr/>
        </p:nvSpPr>
        <p:spPr>
          <a:xfrm>
            <a:off x="2612038" y="12966245"/>
            <a:ext cx="7748017"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lnSpc>
                <a:spcPct val="100000"/>
              </a:lnSpc>
              <a:spcBef>
                <a:spcPts val="0"/>
              </a:spcBef>
              <a:defRPr sz="2400">
                <a:solidFill>
                  <a:srgbClr val="FFFFFF"/>
                </a:solidFill>
                <a:latin typeface="Helvetica Neue"/>
                <a:ea typeface="Helvetica Neue"/>
                <a:cs typeface="Helvetica Neue"/>
                <a:sym typeface="Helvetica Neue"/>
              </a:defRPr>
            </a:lvl1pPr>
          </a:lstStyle>
          <a:p>
            <a:r>
              <a:t>Conforme aux statuts types de club en vigueur en 2021 </a:t>
            </a:r>
          </a:p>
        </p:txBody>
      </p:sp>
      <p:sp>
        <p:nvSpPr>
          <p:cNvPr id="1494" name="Numéro de diapositive"/>
          <p:cNvSpPr txBox="1">
            <a:spLocks noGrp="1"/>
          </p:cNvSpPr>
          <p:nvPr>
            <p:ph type="sldNum" sz="quarter" idx="4294967295"/>
          </p:nvPr>
        </p:nvSpPr>
        <p:spPr>
          <a:xfrm>
            <a:off x="21495642" y="12596676"/>
            <a:ext cx="668495" cy="7391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8" tIns="121918" rIns="121918" bIns="121918" anchor="ctr"/>
          <a:lstStyle>
            <a:lvl1pPr algn="r" defTabSz="2438400">
              <a:defRPr sz="3200">
                <a:solidFill>
                  <a:srgbClr val="888888"/>
                </a:solidFill>
                <a:latin typeface="Calibri"/>
                <a:ea typeface="Calibri"/>
                <a:cs typeface="Calibri"/>
                <a:sym typeface="Calibri"/>
              </a:defRPr>
            </a:lvl1pPr>
          </a:lstStyle>
          <a:p>
            <a:fld id="{86CB4B4D-7CA3-9044-876B-883B54F8677D}" type="slidenum">
              <a:t>36</a:t>
            </a:fld>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 name="Background - Solid"/>
          <p:cNvSpPr/>
          <p:nvPr/>
        </p:nvSpPr>
        <p:spPr>
          <a:xfrm>
            <a:off x="-65570" y="447877"/>
            <a:ext cx="24384000" cy="13716000"/>
          </a:xfrm>
          <a:prstGeom prst="rect">
            <a:avLst/>
          </a:prstGeom>
          <a:solidFill>
            <a:srgbClr val="10233F"/>
          </a:solidFill>
          <a:ln w="12700">
            <a:miter lim="400000"/>
          </a:ln>
        </p:spPr>
        <p:txBody>
          <a:bodyPr tIns="91439" bIns="91439" anchor="ctr"/>
          <a:lstStyle/>
          <a:p>
            <a:pPr defTabSz="1828800">
              <a:defRPr sz="3600">
                <a:solidFill>
                  <a:srgbClr val="FFFFFF">
                    <a:alpha val="44000"/>
                  </a:srgbClr>
                </a:solidFill>
                <a:latin typeface="Calibri"/>
                <a:ea typeface="Calibri"/>
                <a:cs typeface="Calibri"/>
                <a:sym typeface="Calibri"/>
              </a:defRPr>
            </a:pPr>
            <a:endParaRPr/>
          </a:p>
        </p:txBody>
      </p:sp>
      <p:sp>
        <p:nvSpPr>
          <p:cNvPr id="911" name="Page Number - White"/>
          <p:cNvSpPr txBox="1">
            <a:spLocks noGrp="1"/>
          </p:cNvSpPr>
          <p:nvPr>
            <p:ph type="sldNum" sz="quarter" idx="4294967295"/>
          </p:nvPr>
        </p:nvSpPr>
        <p:spPr>
          <a:xfrm>
            <a:off x="23074314" y="12801451"/>
            <a:ext cx="478106" cy="46667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9" tIns="91439" rIns="91439" bIns="91439"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rPr/>
              <a:t>37</a:t>
            </a:fld>
            <a:endParaRPr/>
          </a:p>
        </p:txBody>
      </p:sp>
      <p:grpSp>
        <p:nvGrpSpPr>
          <p:cNvPr id="919" name="Groupe"/>
          <p:cNvGrpSpPr/>
          <p:nvPr/>
        </p:nvGrpSpPr>
        <p:grpSpPr>
          <a:xfrm>
            <a:off x="-65570" y="-4329"/>
            <a:ext cx="24515141" cy="957640"/>
            <a:chOff x="0" y="0"/>
            <a:chExt cx="24515139" cy="957640"/>
          </a:xfrm>
        </p:grpSpPr>
        <p:sp>
          <p:nvSpPr>
            <p:cNvPr id="912"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913"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914"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915" name="4. Servir Ensemble"/>
            <p:cNvSpPr/>
            <p:nvPr/>
          </p:nvSpPr>
          <p:spPr>
            <a:xfrm>
              <a:off x="10501061" y="0"/>
              <a:ext cx="3513022" cy="644647"/>
            </a:xfrm>
            <a:prstGeom prst="rect">
              <a:avLst/>
            </a:prstGeom>
            <a:solidFill>
              <a:srgbClr val="FF5C3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916" name="5. Programme personnel"/>
            <p:cNvSpPr/>
            <p:nvPr/>
          </p:nvSpPr>
          <p:spPr>
            <a:xfrm>
              <a:off x="14001415" y="0"/>
              <a:ext cx="3513021" cy="625933"/>
            </a:xfrm>
            <a:prstGeom prst="rect">
              <a:avLst/>
            </a:prstGeom>
            <a:solidFill>
              <a:srgbClr val="EBB7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alpha val="44000"/>
                    </a:srgbClr>
                  </a:solidFill>
                  <a:latin typeface="Calibri"/>
                  <a:ea typeface="Calibri"/>
                  <a:cs typeface="Calibri"/>
                  <a:sym typeface="Calibri"/>
                </a:defRPr>
              </a:lvl1pPr>
            </a:lstStyle>
            <a:p>
              <a:r>
                <a:t>5. Programme personnel</a:t>
              </a:r>
            </a:p>
          </p:txBody>
        </p:sp>
        <p:sp>
          <p:nvSpPr>
            <p:cNvPr id="917" name="6. L’organisation d’un Club"/>
            <p:cNvSpPr/>
            <p:nvPr/>
          </p:nvSpPr>
          <p:spPr>
            <a:xfrm>
              <a:off x="17501768" y="0"/>
              <a:ext cx="3513022" cy="957640"/>
            </a:xfrm>
            <a:prstGeom prst="rect">
              <a:avLst/>
            </a:prstGeom>
            <a:solidFill>
              <a:srgbClr val="7A2682"/>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6. L’organisation d’un Club</a:t>
              </a:r>
            </a:p>
          </p:txBody>
        </p:sp>
        <p:sp>
          <p:nvSpPr>
            <p:cNvPr id="918"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pic>
        <p:nvPicPr>
          <p:cNvPr id="2" name="Afbeelding 3">
            <a:extLst>
              <a:ext uri="{FF2B5EF4-FFF2-40B4-BE49-F238E27FC236}">
                <a16:creationId xmlns:a16="http://schemas.microsoft.com/office/drawing/2014/main" id="{D80057FE-2C3C-6DBD-717C-74BB3E11F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941" y="2279017"/>
            <a:ext cx="20375079" cy="11785071"/>
          </a:xfrm>
          <a:prstGeom prst="rect">
            <a:avLst/>
          </a:prstGeom>
          <a:solidFill>
            <a:schemeClr val="accent1"/>
          </a:solidFill>
        </p:spPr>
      </p:pic>
      <p:sp>
        <p:nvSpPr>
          <p:cNvPr id="3" name="Travailler en gouvernance… Concrètement ?">
            <a:extLst>
              <a:ext uri="{FF2B5EF4-FFF2-40B4-BE49-F238E27FC236}">
                <a16:creationId xmlns:a16="http://schemas.microsoft.com/office/drawing/2014/main" id="{6AFF967A-01EF-B0ED-4E9C-CA8028DDCDEB}"/>
              </a:ext>
            </a:extLst>
          </p:cNvPr>
          <p:cNvSpPr/>
          <p:nvPr/>
        </p:nvSpPr>
        <p:spPr>
          <a:xfrm>
            <a:off x="65570" y="798926"/>
            <a:ext cx="24252860" cy="1579881"/>
          </a:xfrm>
          <a:prstGeom prst="rect">
            <a:avLst/>
          </a:prstGeom>
          <a:solidFill>
            <a:srgbClr val="0A2A5D">
              <a:alpha val="70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8575" tIns="28575" rIns="28575" bIns="28575" anchor="ctr"/>
          <a:lstStyle>
            <a:lvl1pPr marL="228600" indent="-228600" algn="ctr">
              <a:buSzPct val="100000"/>
              <a:buChar char="•"/>
              <a:defRPr sz="3900">
                <a:solidFill>
                  <a:srgbClr val="FFFFFF"/>
                </a:solidFill>
                <a:latin typeface="+mj-lt"/>
                <a:ea typeface="+mj-ea"/>
                <a:cs typeface="+mj-cs"/>
                <a:sym typeface="Helvetica Neue"/>
              </a:defRPr>
            </a:lvl1pPr>
          </a:lstStyle>
          <a:p>
            <a:pPr marL="0" indent="0">
              <a:buNone/>
            </a:pPr>
            <a:r>
              <a:rPr lang="en-US" b="1" dirty="0"/>
              <a:t>Lions Clubs International </a:t>
            </a:r>
            <a:r>
              <a:rPr lang="en-US" dirty="0"/>
              <a:t>– Notre structure</a:t>
            </a:r>
            <a:endParaRPr dirty="0"/>
          </a:p>
        </p:txBody>
      </p:sp>
      <p:pic>
        <p:nvPicPr>
          <p:cNvPr id="4" name="image2.png" descr="image2.png">
            <a:extLst>
              <a:ext uri="{FF2B5EF4-FFF2-40B4-BE49-F238E27FC236}">
                <a16:creationId xmlns:a16="http://schemas.microsoft.com/office/drawing/2014/main" id="{AF6C6EA3-EF04-77A2-6A7F-97D255FFB7AF}"/>
              </a:ext>
            </a:extLst>
          </p:cNvPr>
          <p:cNvPicPr>
            <a:picLocks noChangeAspect="1"/>
          </p:cNvPicPr>
          <p:nvPr/>
        </p:nvPicPr>
        <p:blipFill>
          <a:blip r:embed="rId3"/>
          <a:stretch>
            <a:fillRect/>
          </a:stretch>
        </p:blipFill>
        <p:spPr>
          <a:xfrm>
            <a:off x="1217016" y="798926"/>
            <a:ext cx="1296322" cy="1296321"/>
          </a:xfrm>
          <a:prstGeom prst="rect">
            <a:avLst/>
          </a:prstGeom>
          <a:ln w="12700">
            <a:miter lim="400000"/>
          </a:ln>
        </p:spPr>
      </p:pic>
      <p:pic>
        <p:nvPicPr>
          <p:cNvPr id="5" name="image1.gif" descr="image1.gif">
            <a:extLst>
              <a:ext uri="{FF2B5EF4-FFF2-40B4-BE49-F238E27FC236}">
                <a16:creationId xmlns:a16="http://schemas.microsoft.com/office/drawing/2014/main" id="{D2A844C7-245E-8E2A-76D9-B203D40E13A3}"/>
              </a:ext>
            </a:extLst>
          </p:cNvPr>
          <p:cNvPicPr>
            <a:picLocks noChangeAspect="1"/>
          </p:cNvPicPr>
          <p:nvPr/>
        </p:nvPicPr>
        <p:blipFill>
          <a:blip r:embed="rId4"/>
          <a:stretch>
            <a:fillRect/>
          </a:stretch>
        </p:blipFill>
        <p:spPr>
          <a:xfrm>
            <a:off x="179614" y="12559700"/>
            <a:ext cx="1006066" cy="950173"/>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 name="Background - Solid"/>
          <p:cNvSpPr/>
          <p:nvPr/>
        </p:nvSpPr>
        <p:spPr>
          <a:xfrm>
            <a:off x="-65570" y="315865"/>
            <a:ext cx="24384000" cy="13716000"/>
          </a:xfrm>
          <a:prstGeom prst="rect">
            <a:avLst/>
          </a:prstGeom>
          <a:solidFill>
            <a:srgbClr val="10233F"/>
          </a:solidFill>
          <a:ln w="12700">
            <a:miter lim="400000"/>
          </a:ln>
        </p:spPr>
        <p:txBody>
          <a:bodyPr tIns="91439" bIns="91439" anchor="ctr"/>
          <a:lstStyle/>
          <a:p>
            <a:pPr defTabSz="1828800">
              <a:defRPr sz="3600">
                <a:solidFill>
                  <a:srgbClr val="FFFFFF">
                    <a:alpha val="44000"/>
                  </a:srgbClr>
                </a:solidFill>
                <a:latin typeface="Calibri"/>
                <a:ea typeface="Calibri"/>
                <a:cs typeface="Calibri"/>
                <a:sym typeface="Calibri"/>
              </a:defRPr>
            </a:pPr>
            <a:endParaRPr/>
          </a:p>
        </p:txBody>
      </p:sp>
      <p:sp>
        <p:nvSpPr>
          <p:cNvPr id="911" name="Page Number - White"/>
          <p:cNvSpPr txBox="1">
            <a:spLocks noGrp="1"/>
          </p:cNvSpPr>
          <p:nvPr>
            <p:ph type="sldNum" sz="quarter" idx="4294967295"/>
          </p:nvPr>
        </p:nvSpPr>
        <p:spPr>
          <a:xfrm>
            <a:off x="23074314" y="12801451"/>
            <a:ext cx="478106" cy="46667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9" tIns="91439" rIns="91439" bIns="91439"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rPr/>
              <a:t>38</a:t>
            </a:fld>
            <a:endParaRPr/>
          </a:p>
        </p:txBody>
      </p:sp>
      <p:grpSp>
        <p:nvGrpSpPr>
          <p:cNvPr id="919" name="Groupe"/>
          <p:cNvGrpSpPr/>
          <p:nvPr/>
        </p:nvGrpSpPr>
        <p:grpSpPr>
          <a:xfrm>
            <a:off x="-65570" y="-4329"/>
            <a:ext cx="24515141" cy="756661"/>
            <a:chOff x="0" y="0"/>
            <a:chExt cx="24515139" cy="756660"/>
          </a:xfrm>
        </p:grpSpPr>
        <p:sp>
          <p:nvSpPr>
            <p:cNvPr id="912"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913"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914"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915" name="4. Servir Ensemble"/>
            <p:cNvSpPr/>
            <p:nvPr/>
          </p:nvSpPr>
          <p:spPr>
            <a:xfrm>
              <a:off x="10501061" y="0"/>
              <a:ext cx="3513022" cy="644647"/>
            </a:xfrm>
            <a:prstGeom prst="rect">
              <a:avLst/>
            </a:prstGeom>
            <a:solidFill>
              <a:srgbClr val="FF5C35"/>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916" name="5. Programme personnel"/>
            <p:cNvSpPr/>
            <p:nvPr/>
          </p:nvSpPr>
          <p:spPr>
            <a:xfrm>
              <a:off x="14001415" y="0"/>
              <a:ext cx="3513021" cy="625933"/>
            </a:xfrm>
            <a:prstGeom prst="rect">
              <a:avLst/>
            </a:prstGeom>
            <a:solidFill>
              <a:srgbClr val="EBB7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defTabSz="914400">
                <a:defRPr sz="2000">
                  <a:solidFill>
                    <a:srgbClr val="FFFFFF">
                      <a:alpha val="44000"/>
                    </a:srgbClr>
                  </a:solidFill>
                  <a:latin typeface="Calibri"/>
                  <a:ea typeface="Calibri"/>
                  <a:cs typeface="Calibri"/>
                  <a:sym typeface="Calibri"/>
                </a:defRPr>
              </a:lvl1pPr>
            </a:lstStyle>
            <a:p>
              <a:r>
                <a:t>5. Programme personnel</a:t>
              </a:r>
            </a:p>
          </p:txBody>
        </p:sp>
        <p:sp>
          <p:nvSpPr>
            <p:cNvPr id="917" name="6. L’organisation d’un Club"/>
            <p:cNvSpPr/>
            <p:nvPr/>
          </p:nvSpPr>
          <p:spPr>
            <a:xfrm>
              <a:off x="17501768" y="1"/>
              <a:ext cx="3513022" cy="756659"/>
            </a:xfrm>
            <a:prstGeom prst="rect">
              <a:avLst/>
            </a:prstGeom>
            <a:solidFill>
              <a:srgbClr val="7A268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6. L’organisation d’un Club</a:t>
              </a:r>
            </a:p>
          </p:txBody>
        </p:sp>
        <p:sp>
          <p:nvSpPr>
            <p:cNvPr id="918"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pic>
        <p:nvPicPr>
          <p:cNvPr id="920" name="Picture 6" descr="Picture 6"/>
          <p:cNvPicPr>
            <a:picLocks noChangeAspect="1"/>
          </p:cNvPicPr>
          <p:nvPr/>
        </p:nvPicPr>
        <p:blipFill>
          <a:blip r:embed="rId2"/>
          <a:stretch>
            <a:fillRect/>
          </a:stretch>
        </p:blipFill>
        <p:spPr>
          <a:xfrm>
            <a:off x="526897" y="12695077"/>
            <a:ext cx="5511796" cy="927219"/>
          </a:xfrm>
          <a:prstGeom prst="rect">
            <a:avLst/>
          </a:prstGeom>
          <a:ln w="12700">
            <a:miter lim="400000"/>
          </a:ln>
        </p:spPr>
      </p:pic>
      <p:pic>
        <p:nvPicPr>
          <p:cNvPr id="2" name="Picture 2">
            <a:extLst>
              <a:ext uri="{FF2B5EF4-FFF2-40B4-BE49-F238E27FC236}">
                <a16:creationId xmlns:a16="http://schemas.microsoft.com/office/drawing/2014/main" id="{5980EA6B-C520-699D-69E9-9CD984A84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940" y="2305724"/>
            <a:ext cx="12244905" cy="1044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à coins arrondis 11">
            <a:extLst>
              <a:ext uri="{FF2B5EF4-FFF2-40B4-BE49-F238E27FC236}">
                <a16:creationId xmlns:a16="http://schemas.microsoft.com/office/drawing/2014/main" id="{C2942AC2-D550-E5D9-C528-F73AD92A8725}"/>
              </a:ext>
            </a:extLst>
          </p:cNvPr>
          <p:cNvSpPr/>
          <p:nvPr/>
        </p:nvSpPr>
        <p:spPr bwMode="auto">
          <a:xfrm>
            <a:off x="16200783" y="5065456"/>
            <a:ext cx="4894793" cy="5350752"/>
          </a:xfrm>
          <a:prstGeom prst="round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vert="horz" wrap="square" lIns="36000" tIns="0" rIns="36000" bIns="0" numCol="1" rtlCol="0" anchor="t" anchorCtr="0" compatLnSpc="1">
            <a:prstTxWarp prst="textNoShape">
              <a:avLst/>
            </a:prstTxWarp>
          </a:bodyPr>
          <a:lstStyle/>
          <a:p>
            <a:pPr>
              <a:spcAft>
                <a:spcPts val="1200"/>
              </a:spcAft>
              <a:tabLst>
                <a:tab pos="1520825" algn="l"/>
              </a:tabLst>
            </a:pPr>
            <a:r>
              <a:rPr lang="fr-FR" sz="2400" b="1" dirty="0">
                <a:solidFill>
                  <a:srgbClr val="00338D"/>
                </a:solidFill>
                <a:latin typeface="Tw Cen MT" panose="020B0602020104020603" pitchFamily="34" charset="0"/>
              </a:rPr>
              <a:t>À fin septembre 2022</a:t>
            </a:r>
          </a:p>
          <a:p>
            <a:pPr>
              <a:spcAft>
                <a:spcPts val="1200"/>
              </a:spcAft>
              <a:tabLst>
                <a:tab pos="1520825" algn="l"/>
              </a:tabLst>
            </a:pPr>
            <a:endParaRPr lang="fr-FR" sz="2400" b="1" dirty="0">
              <a:solidFill>
                <a:srgbClr val="00338D"/>
              </a:solidFill>
              <a:latin typeface="Tw Cen MT" panose="020B0602020104020603" pitchFamily="34" charset="0"/>
            </a:endParaRPr>
          </a:p>
          <a:p>
            <a:pPr marL="342900" indent="-342900">
              <a:spcAft>
                <a:spcPts val="1200"/>
              </a:spcAft>
              <a:buFont typeface="Wingdings" panose="05000000000000000000" pitchFamily="2" charset="2"/>
              <a:buChar char="v"/>
              <a:tabLst>
                <a:tab pos="1520825" algn="l"/>
              </a:tabLst>
            </a:pPr>
            <a:r>
              <a:rPr lang="fr-FR" sz="2800" b="1" dirty="0">
                <a:solidFill>
                  <a:srgbClr val="00338D"/>
                </a:solidFill>
                <a:latin typeface="Tw Cen MT" panose="020B0602020104020603" pitchFamily="34" charset="0"/>
              </a:rPr>
              <a:t>15 Districts</a:t>
            </a:r>
          </a:p>
          <a:p>
            <a:pPr marL="342900" indent="-342900">
              <a:spcAft>
                <a:spcPts val="1200"/>
              </a:spcAft>
              <a:buFont typeface="Wingdings" panose="05000000000000000000" pitchFamily="2" charset="2"/>
              <a:buChar char="v"/>
              <a:tabLst>
                <a:tab pos="1520825" algn="l"/>
              </a:tabLst>
            </a:pPr>
            <a:r>
              <a:rPr lang="fr-FR" sz="2800" b="1" dirty="0">
                <a:solidFill>
                  <a:srgbClr val="00338D"/>
                </a:solidFill>
                <a:latin typeface="Tw Cen MT" panose="020B0602020104020603" pitchFamily="34" charset="0"/>
              </a:rPr>
              <a:t> 1164 Clubs</a:t>
            </a:r>
          </a:p>
          <a:p>
            <a:pPr marL="342900" indent="-342900">
              <a:spcAft>
                <a:spcPts val="1200"/>
              </a:spcAft>
              <a:buFont typeface="Wingdings" panose="05000000000000000000" pitchFamily="2" charset="2"/>
              <a:buChar char="v"/>
              <a:tabLst>
                <a:tab pos="1520825" algn="l"/>
              </a:tabLst>
            </a:pPr>
            <a:r>
              <a:rPr lang="fr-FR" sz="2800" b="1" dirty="0">
                <a:solidFill>
                  <a:srgbClr val="00338D"/>
                </a:solidFill>
                <a:latin typeface="Tw Cen MT" panose="020B0602020104020603" pitchFamily="34" charset="0"/>
              </a:rPr>
              <a:t> 23 </a:t>
            </a:r>
            <a:r>
              <a:rPr lang="fr-FR" sz="2800" b="1">
                <a:solidFill>
                  <a:srgbClr val="00338D"/>
                </a:solidFill>
                <a:latin typeface="Tw Cen MT" panose="020B0602020104020603" pitchFamily="34" charset="0"/>
              </a:rPr>
              <a:t>101 Membres</a:t>
            </a:r>
            <a:endParaRPr lang="fr-FR" sz="2800" b="1" dirty="0">
              <a:solidFill>
                <a:srgbClr val="00338D"/>
              </a:solidFill>
              <a:latin typeface="Tw Cen MT" panose="020B0602020104020603" pitchFamily="34" charset="0"/>
            </a:endParaRPr>
          </a:p>
        </p:txBody>
      </p:sp>
      <p:sp>
        <p:nvSpPr>
          <p:cNvPr id="4" name="Travailler en gouvernance… Concrètement ?">
            <a:extLst>
              <a:ext uri="{FF2B5EF4-FFF2-40B4-BE49-F238E27FC236}">
                <a16:creationId xmlns:a16="http://schemas.microsoft.com/office/drawing/2014/main" id="{33F84704-7BB7-E288-D9C7-09DE55522DE5}"/>
              </a:ext>
            </a:extLst>
          </p:cNvPr>
          <p:cNvSpPr/>
          <p:nvPr/>
        </p:nvSpPr>
        <p:spPr>
          <a:xfrm>
            <a:off x="285038" y="855651"/>
            <a:ext cx="23267382" cy="1241891"/>
          </a:xfrm>
          <a:prstGeom prst="rect">
            <a:avLst/>
          </a:prstGeom>
          <a:solidFill>
            <a:srgbClr val="0A2A5D">
              <a:alpha val="70000"/>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575" tIns="28575" rIns="28575" bIns="28575" anchor="ctr"/>
          <a:lstStyle>
            <a:lvl1pPr marL="228600" indent="-228600" algn="ctr">
              <a:buSzPct val="100000"/>
              <a:buChar char="•"/>
              <a:defRPr sz="3900">
                <a:solidFill>
                  <a:srgbClr val="FFFFFF"/>
                </a:solidFill>
                <a:latin typeface="+mj-lt"/>
                <a:ea typeface="+mj-ea"/>
                <a:cs typeface="+mj-cs"/>
                <a:sym typeface="Helvetica Neue"/>
              </a:defRPr>
            </a:lvl1pPr>
          </a:lstStyle>
          <a:p>
            <a:pPr marL="0" indent="0">
              <a:buNone/>
            </a:pPr>
            <a:r>
              <a:rPr lang="en-US" b="1" dirty="0"/>
              <a:t>Lions Clubs International</a:t>
            </a:r>
            <a:r>
              <a:rPr lang="en-US" dirty="0"/>
              <a:t> – France</a:t>
            </a:r>
            <a:endParaRPr dirty="0"/>
          </a:p>
        </p:txBody>
      </p:sp>
      <p:pic>
        <p:nvPicPr>
          <p:cNvPr id="5" name="image2.png" descr="image2.png">
            <a:extLst>
              <a:ext uri="{FF2B5EF4-FFF2-40B4-BE49-F238E27FC236}">
                <a16:creationId xmlns:a16="http://schemas.microsoft.com/office/drawing/2014/main" id="{5028BC72-4A7E-8E57-70C1-5A3700EB6EF1}"/>
              </a:ext>
            </a:extLst>
          </p:cNvPr>
          <p:cNvPicPr>
            <a:picLocks noChangeAspect="1"/>
          </p:cNvPicPr>
          <p:nvPr/>
        </p:nvPicPr>
        <p:blipFill>
          <a:blip r:embed="rId4"/>
          <a:stretch>
            <a:fillRect/>
          </a:stretch>
        </p:blipFill>
        <p:spPr>
          <a:xfrm>
            <a:off x="1396766" y="995872"/>
            <a:ext cx="1296322" cy="1296321"/>
          </a:xfrm>
          <a:prstGeom prst="rect">
            <a:avLst/>
          </a:prstGeom>
          <a:ln w="12700">
            <a:miter lim="400000"/>
          </a:ln>
        </p:spPr>
      </p:pic>
    </p:spTree>
    <p:extLst>
      <p:ext uri="{BB962C8B-B14F-4D97-AF65-F5344CB8AC3E}">
        <p14:creationId xmlns:p14="http://schemas.microsoft.com/office/powerpoint/2010/main" val="39999085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Effect transition="in" filter="fade">
                                      <p:cBhvr>
                                        <p:cTn id="9" dur="5000"/>
                                        <p:tgtEl>
                                          <p:spTgt spid="2"/>
                                        </p:tgtEl>
                                      </p:cBhvr>
                                    </p:animEffect>
                                  </p:childTnLst>
                                </p:cTn>
                              </p:par>
                            </p:childTnLst>
                          </p:cTn>
                        </p:par>
                        <p:par>
                          <p:cTn id="10" fill="hold">
                            <p:stCondLst>
                              <p:cond delay="50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 name="Background - Solid"/>
          <p:cNvSpPr/>
          <p:nvPr/>
        </p:nvSpPr>
        <p:spPr>
          <a:xfrm>
            <a:off x="0" y="615156"/>
            <a:ext cx="24384000" cy="13716000"/>
          </a:xfrm>
          <a:prstGeom prst="rect">
            <a:avLst/>
          </a:prstGeom>
          <a:solidFill>
            <a:srgbClr val="10233F"/>
          </a:solidFill>
          <a:ln w="12700">
            <a:miter lim="400000"/>
          </a:ln>
        </p:spPr>
        <p:txBody>
          <a:bodyPr tIns="91439" bIns="91439" anchor="ctr"/>
          <a:lstStyle/>
          <a:p>
            <a:pPr defTabSz="1828800">
              <a:defRPr sz="3600">
                <a:solidFill>
                  <a:srgbClr val="FFFFFF">
                    <a:alpha val="44000"/>
                  </a:srgbClr>
                </a:solidFill>
                <a:latin typeface="Calibri"/>
                <a:ea typeface="Calibri"/>
                <a:cs typeface="Calibri"/>
                <a:sym typeface="Calibri"/>
              </a:defRPr>
            </a:pPr>
            <a:endParaRPr/>
          </a:p>
        </p:txBody>
      </p:sp>
      <p:sp>
        <p:nvSpPr>
          <p:cNvPr id="911" name="Page Number - White"/>
          <p:cNvSpPr txBox="1">
            <a:spLocks noGrp="1"/>
          </p:cNvSpPr>
          <p:nvPr>
            <p:ph type="sldNum" sz="quarter" idx="4294967295"/>
          </p:nvPr>
        </p:nvSpPr>
        <p:spPr>
          <a:xfrm>
            <a:off x="23074314" y="12801451"/>
            <a:ext cx="478106" cy="46667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9" tIns="91439" rIns="91439" bIns="91439"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39</a:t>
            </a:fld>
            <a:endParaRPr/>
          </a:p>
        </p:txBody>
      </p:sp>
      <p:pic>
        <p:nvPicPr>
          <p:cNvPr id="3" name="Image 2">
            <a:extLst>
              <a:ext uri="{FF2B5EF4-FFF2-40B4-BE49-F238E27FC236}">
                <a16:creationId xmlns:a16="http://schemas.microsoft.com/office/drawing/2014/main" id="{72B7F642-637E-D379-B781-F25846731775}"/>
              </a:ext>
            </a:extLst>
          </p:cNvPr>
          <p:cNvPicPr>
            <a:picLocks noChangeAspect="1"/>
          </p:cNvPicPr>
          <p:nvPr/>
        </p:nvPicPr>
        <p:blipFill>
          <a:blip r:embed="rId2"/>
          <a:stretch>
            <a:fillRect/>
          </a:stretch>
        </p:blipFill>
        <p:spPr>
          <a:xfrm>
            <a:off x="2684835" y="734803"/>
            <a:ext cx="19557900" cy="13433953"/>
          </a:xfrm>
          <a:prstGeom prst="rect">
            <a:avLst/>
          </a:prstGeom>
        </p:spPr>
      </p:pic>
      <p:grpSp>
        <p:nvGrpSpPr>
          <p:cNvPr id="919" name="Groupe"/>
          <p:cNvGrpSpPr/>
          <p:nvPr/>
        </p:nvGrpSpPr>
        <p:grpSpPr>
          <a:xfrm>
            <a:off x="-65570" y="-4329"/>
            <a:ext cx="24515141" cy="1151663"/>
            <a:chOff x="0" y="0"/>
            <a:chExt cx="24515139" cy="1151662"/>
          </a:xfrm>
        </p:grpSpPr>
        <p:sp>
          <p:nvSpPr>
            <p:cNvPr id="912"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913"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914"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915" name="4. Servir Ensemble"/>
            <p:cNvSpPr/>
            <p:nvPr/>
          </p:nvSpPr>
          <p:spPr>
            <a:xfrm>
              <a:off x="10501061" y="0"/>
              <a:ext cx="3513022" cy="644647"/>
            </a:xfrm>
            <a:prstGeom prst="rect">
              <a:avLst/>
            </a:prstGeom>
            <a:solidFill>
              <a:srgbClr val="FF5C35"/>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916" name="5. Programme personnel"/>
            <p:cNvSpPr/>
            <p:nvPr/>
          </p:nvSpPr>
          <p:spPr>
            <a:xfrm>
              <a:off x="14001415" y="0"/>
              <a:ext cx="3513021" cy="625933"/>
            </a:xfrm>
            <a:prstGeom prst="rect">
              <a:avLst/>
            </a:prstGeom>
            <a:solidFill>
              <a:srgbClr val="EBB7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defTabSz="914400">
                <a:defRPr sz="2000">
                  <a:solidFill>
                    <a:srgbClr val="FFFFFF">
                      <a:alpha val="44000"/>
                    </a:srgbClr>
                  </a:solidFill>
                  <a:latin typeface="Calibri"/>
                  <a:ea typeface="Calibri"/>
                  <a:cs typeface="Calibri"/>
                  <a:sym typeface="Calibri"/>
                </a:defRPr>
              </a:lvl1pPr>
            </a:lstStyle>
            <a:p>
              <a:r>
                <a:t>5. Programme personnel</a:t>
              </a:r>
            </a:p>
          </p:txBody>
        </p:sp>
        <p:sp>
          <p:nvSpPr>
            <p:cNvPr id="918"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917" name="6. L’organisation d’un Club"/>
            <p:cNvSpPr/>
            <p:nvPr/>
          </p:nvSpPr>
          <p:spPr>
            <a:xfrm>
              <a:off x="17501766" y="0"/>
              <a:ext cx="3513022" cy="1151662"/>
            </a:xfrm>
            <a:prstGeom prst="rect">
              <a:avLst/>
            </a:prstGeom>
            <a:solidFill>
              <a:srgbClr val="7A268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6. L’organisation d’un Club</a:t>
              </a:r>
            </a:p>
          </p:txBody>
        </p:sp>
      </p:grpSp>
    </p:spTree>
    <p:extLst>
      <p:ext uri="{BB962C8B-B14F-4D97-AF65-F5344CB8AC3E}">
        <p14:creationId xmlns:p14="http://schemas.microsoft.com/office/powerpoint/2010/main" val="2014223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Capture d’écran 2020-10-25 à 15.24.06.png" descr="Capture d’écran 2020-10-25 à 15.24.06.png"/>
          <p:cNvPicPr>
            <a:picLocks noChangeAspect="1"/>
          </p:cNvPicPr>
          <p:nvPr/>
        </p:nvPicPr>
        <p:blipFill>
          <a:blip r:embed="rId2"/>
          <a:stretch>
            <a:fillRect/>
          </a:stretch>
        </p:blipFill>
        <p:spPr>
          <a:xfrm>
            <a:off x="-14734822" y="432561"/>
            <a:ext cx="32201146" cy="13360849"/>
          </a:xfrm>
          <a:prstGeom prst="rect">
            <a:avLst/>
          </a:prstGeom>
          <a:ln w="12700">
            <a:miter lim="400000"/>
          </a:ln>
        </p:spPr>
      </p:pic>
      <p:sp>
        <p:nvSpPr>
          <p:cNvPr id="241" name="Figure"/>
          <p:cNvSpPr/>
          <p:nvPr/>
        </p:nvSpPr>
        <p:spPr>
          <a:xfrm>
            <a:off x="9538792" y="-8022"/>
            <a:ext cx="15262027" cy="13732044"/>
          </a:xfrm>
          <a:custGeom>
            <a:avLst/>
            <a:gdLst/>
            <a:ahLst/>
            <a:cxnLst>
              <a:cxn ang="0">
                <a:pos x="wd2" y="hd2"/>
              </a:cxn>
              <a:cxn ang="5400000">
                <a:pos x="wd2" y="hd2"/>
              </a:cxn>
              <a:cxn ang="10800000">
                <a:pos x="wd2" y="hd2"/>
              </a:cxn>
              <a:cxn ang="16200000">
                <a:pos x="wd2" y="hd2"/>
              </a:cxn>
            </a:cxnLst>
            <a:rect l="0" t="0" r="r" b="b"/>
            <a:pathLst>
              <a:path w="21600" h="21600" extrusionOk="0">
                <a:moveTo>
                  <a:pt x="3067" y="0"/>
                </a:moveTo>
                <a:lnTo>
                  <a:pt x="9923" y="15"/>
                </a:lnTo>
                <a:lnTo>
                  <a:pt x="9925" y="0"/>
                </a:lnTo>
                <a:lnTo>
                  <a:pt x="21600" y="25"/>
                </a:lnTo>
                <a:lnTo>
                  <a:pt x="21600" y="21600"/>
                </a:lnTo>
                <a:lnTo>
                  <a:pt x="0" y="21600"/>
                </a:lnTo>
                <a:close/>
              </a:path>
            </a:pathLst>
          </a:custGeom>
          <a:solidFill>
            <a:srgbClr val="0D2240"/>
          </a:solidFill>
          <a:ln w="12700">
            <a:miter lim="400000"/>
          </a:ln>
        </p:spPr>
        <p:txBody>
          <a:bodyPr tIns="91439" bIns="91439" anchor="ctr"/>
          <a:lstStyle/>
          <a:p>
            <a:pPr defTabSz="1828800">
              <a:defRPr sz="3600">
                <a:solidFill>
                  <a:srgbClr val="FFFFFF">
                    <a:alpha val="44000"/>
                  </a:srgbClr>
                </a:solidFill>
                <a:latin typeface="Calibri"/>
                <a:ea typeface="Calibri"/>
                <a:cs typeface="Calibri"/>
                <a:sym typeface="Calibri"/>
              </a:defRPr>
            </a:pPr>
            <a:endParaRPr/>
          </a:p>
        </p:txBody>
      </p:sp>
      <p:sp>
        <p:nvSpPr>
          <p:cNvPr id="242" name="Texte"/>
          <p:cNvSpPr txBox="1"/>
          <p:nvPr/>
        </p:nvSpPr>
        <p:spPr>
          <a:xfrm>
            <a:off x="8907625" y="4455916"/>
            <a:ext cx="17567837" cy="7543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p>
            <a:pPr algn="l" defTabSz="1828800">
              <a:spcBef>
                <a:spcPts val="800"/>
              </a:spcBef>
              <a:defRPr sz="3600">
                <a:solidFill>
                  <a:srgbClr val="FFFFFF"/>
                </a:solidFill>
                <a:latin typeface="Arial"/>
                <a:ea typeface="Arial"/>
                <a:cs typeface="Arial"/>
                <a:sym typeface="Arial"/>
              </a:defRPr>
            </a:pPr>
            <a:endParaRPr/>
          </a:p>
          <a:p>
            <a:pPr algn="l" defTabSz="1828800">
              <a:spcBef>
                <a:spcPts val="800"/>
              </a:spcBef>
              <a:defRPr sz="3600">
                <a:solidFill>
                  <a:srgbClr val="FFFFFF"/>
                </a:solidFill>
                <a:latin typeface="Arial"/>
                <a:ea typeface="Arial"/>
                <a:cs typeface="Arial"/>
                <a:sym typeface="Arial"/>
              </a:defRPr>
            </a:pPr>
            <a:endParaRPr/>
          </a:p>
          <a:p>
            <a:pPr algn="l" defTabSz="1828800">
              <a:spcBef>
                <a:spcPts val="800"/>
              </a:spcBef>
              <a:defRPr sz="3600">
                <a:solidFill>
                  <a:srgbClr val="FFFFFF"/>
                </a:solidFill>
                <a:latin typeface="Arial"/>
                <a:ea typeface="Arial"/>
                <a:cs typeface="Arial"/>
                <a:sym typeface="Arial"/>
              </a:defRPr>
            </a:pPr>
            <a:endParaRPr/>
          </a:p>
        </p:txBody>
      </p:sp>
      <p:sp>
        <p:nvSpPr>
          <p:cNvPr id="243" name="Numéro de diapositive"/>
          <p:cNvSpPr txBox="1">
            <a:spLocks noGrp="1"/>
          </p:cNvSpPr>
          <p:nvPr>
            <p:ph type="sldNum" sz="quarter" idx="4294967295"/>
          </p:nvPr>
        </p:nvSpPr>
        <p:spPr>
          <a:xfrm>
            <a:off x="23074311" y="12798220"/>
            <a:ext cx="336844" cy="4699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575" tIns="28575" rIns="28575" bIns="28575"/>
          <a:lstStyle>
            <a:lvl1pPr defTabSz="584200">
              <a:defRPr sz="1400"/>
            </a:lvl1pPr>
          </a:lstStyle>
          <a:p>
            <a:fld id="{86CB4B4D-7CA3-9044-876B-883B54F8677D}" type="slidenum">
              <a:t>4</a:t>
            </a:fld>
            <a:endParaRPr/>
          </a:p>
        </p:txBody>
      </p:sp>
      <p:grpSp>
        <p:nvGrpSpPr>
          <p:cNvPr id="246" name="Groupe"/>
          <p:cNvGrpSpPr/>
          <p:nvPr/>
        </p:nvGrpSpPr>
        <p:grpSpPr>
          <a:xfrm>
            <a:off x="13042868" y="3047982"/>
            <a:ext cx="5852162" cy="707816"/>
            <a:chOff x="0" y="1692"/>
            <a:chExt cx="5852160" cy="707814"/>
          </a:xfrm>
        </p:grpSpPr>
        <p:sp>
          <p:nvSpPr>
            <p:cNvPr id="244" name="Rectangle"/>
            <p:cNvSpPr/>
            <p:nvPr/>
          </p:nvSpPr>
          <p:spPr>
            <a:xfrm>
              <a:off x="0" y="294374"/>
              <a:ext cx="5852161" cy="122453"/>
            </a:xfrm>
            <a:prstGeom prst="rect">
              <a:avLst/>
            </a:prstGeom>
            <a:solidFill>
              <a:srgbClr val="EBB700"/>
            </a:solidFill>
            <a:ln w="12700" cap="flat">
              <a:noFill/>
              <a:miter lim="400000"/>
            </a:ln>
            <a:effectLst/>
          </p:spPr>
          <p:txBody>
            <a:bodyPr wrap="square" lIns="91439" tIns="91439" rIns="91439" bIns="91439" numCol="1" anchor="ctr">
              <a:noAutofit/>
            </a:bodyPr>
            <a:lstStyle/>
            <a:p>
              <a:pPr defTabSz="1828800">
                <a:defRPr sz="3600">
                  <a:solidFill>
                    <a:srgbClr val="FFFFFF"/>
                  </a:solidFill>
                  <a:latin typeface="Calibri"/>
                  <a:ea typeface="Calibri"/>
                  <a:cs typeface="Calibri"/>
                  <a:sym typeface="Calibri"/>
                </a:defRPr>
              </a:pPr>
              <a:endParaRPr/>
            </a:p>
          </p:txBody>
        </p:sp>
        <p:sp>
          <p:nvSpPr>
            <p:cNvPr id="245" name="Texte"/>
            <p:cNvSpPr txBox="1"/>
            <p:nvPr/>
          </p:nvSpPr>
          <p:spPr>
            <a:xfrm>
              <a:off x="94684" y="1692"/>
              <a:ext cx="5662793" cy="7078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4686" tIns="94686" rIns="94686" bIns="94686" numCol="1" anchor="ctr">
              <a:spAutoFit/>
            </a:bodyPr>
            <a:lstStyle>
              <a:lvl1pPr defTabSz="1828800">
                <a:defRPr sz="3600">
                  <a:solidFill>
                    <a:srgbClr val="FFFFFF"/>
                  </a:solidFill>
                  <a:latin typeface="Arial"/>
                  <a:ea typeface="Arial"/>
                  <a:cs typeface="Arial"/>
                  <a:sym typeface="Arial"/>
                </a:defRPr>
              </a:lvl1pPr>
            </a:lstStyle>
            <a:p>
              <a:r>
                <a:t> </a:t>
              </a:r>
            </a:p>
          </p:txBody>
        </p:sp>
      </p:grpSp>
      <p:sp>
        <p:nvSpPr>
          <p:cNvPr id="247" name="Ce que nous allons voir ensemble…"/>
          <p:cNvSpPr txBox="1"/>
          <p:nvPr/>
        </p:nvSpPr>
        <p:spPr>
          <a:xfrm>
            <a:off x="9762162" y="1586510"/>
            <a:ext cx="16564931" cy="1156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l" defTabSz="1828800">
              <a:lnSpc>
                <a:spcPct val="90000"/>
              </a:lnSpc>
              <a:defRPr sz="6400" b="1">
                <a:solidFill>
                  <a:srgbClr val="FFFFFF"/>
                </a:solidFill>
              </a:defRPr>
            </a:lvl1pPr>
          </a:lstStyle>
          <a:p>
            <a:r>
              <a:t>Ce que nous allons voir ensemble…</a:t>
            </a:r>
          </a:p>
        </p:txBody>
      </p:sp>
      <p:pic>
        <p:nvPicPr>
          <p:cNvPr id="248" name="image15.png" descr="image15.png"/>
          <p:cNvPicPr>
            <a:picLocks noChangeAspect="1"/>
          </p:cNvPicPr>
          <p:nvPr/>
        </p:nvPicPr>
        <p:blipFill>
          <a:blip r:embed="rId3"/>
          <a:stretch>
            <a:fillRect/>
          </a:stretch>
        </p:blipFill>
        <p:spPr>
          <a:xfrm>
            <a:off x="391187" y="11889350"/>
            <a:ext cx="1482217" cy="1404399"/>
          </a:xfrm>
          <a:prstGeom prst="rect">
            <a:avLst/>
          </a:prstGeom>
          <a:ln w="12700">
            <a:miter lim="400000"/>
          </a:ln>
        </p:spPr>
      </p:pic>
      <p:sp>
        <p:nvSpPr>
          <p:cNvPr id="249" name="Qu’est-ce que le Lions Clubs International ?…"/>
          <p:cNvSpPr txBox="1"/>
          <p:nvPr/>
        </p:nvSpPr>
        <p:spPr>
          <a:xfrm>
            <a:off x="10990542" y="7240039"/>
            <a:ext cx="17567837" cy="520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p>
            <a:pPr marL="666750" indent="-666750" algn="l" defTabSz="1828800">
              <a:spcBef>
                <a:spcPts val="800"/>
              </a:spcBef>
              <a:buSzPct val="100000"/>
              <a:buAutoNum type="arabicPeriod"/>
              <a:defRPr sz="3600">
                <a:solidFill>
                  <a:srgbClr val="FFFFFF"/>
                </a:solidFill>
                <a:latin typeface="Arial"/>
                <a:ea typeface="Arial"/>
                <a:cs typeface="Arial"/>
                <a:sym typeface="Arial"/>
              </a:defRPr>
            </a:pPr>
            <a:r>
              <a:rPr dirty="0" err="1"/>
              <a:t>Qu’est-ce</a:t>
            </a:r>
            <a:r>
              <a:rPr dirty="0"/>
              <a:t> que le Lions Clubs International ? </a:t>
            </a:r>
          </a:p>
          <a:p>
            <a:pPr marL="666750" indent="-666750" algn="l" defTabSz="1828800">
              <a:spcBef>
                <a:spcPts val="800"/>
              </a:spcBef>
              <a:buSzPct val="100000"/>
              <a:buAutoNum type="arabicPeriod"/>
              <a:defRPr sz="3600">
                <a:solidFill>
                  <a:srgbClr val="FFFFFF"/>
                </a:solidFill>
                <a:latin typeface="Arial"/>
                <a:ea typeface="Arial"/>
                <a:cs typeface="Arial"/>
                <a:sym typeface="Arial"/>
              </a:defRPr>
            </a:pPr>
            <a:r>
              <a:rPr dirty="0" err="1"/>
              <a:t>C’est</a:t>
            </a:r>
            <a:r>
              <a:rPr dirty="0"/>
              <a:t> quoi </a:t>
            </a:r>
            <a:r>
              <a:rPr dirty="0" err="1"/>
              <a:t>être</a:t>
            </a:r>
            <a:r>
              <a:rPr dirty="0"/>
              <a:t> Lion ? </a:t>
            </a:r>
          </a:p>
          <a:p>
            <a:pPr marL="666750" indent="-666750" algn="l" defTabSz="1828800">
              <a:spcBef>
                <a:spcPts val="800"/>
              </a:spcBef>
              <a:buSzPct val="100000"/>
              <a:buAutoNum type="arabicPeriod"/>
              <a:defRPr sz="3600">
                <a:solidFill>
                  <a:srgbClr val="FFFFFF"/>
                </a:solidFill>
                <a:latin typeface="Arial"/>
                <a:ea typeface="Arial"/>
                <a:cs typeface="Arial"/>
                <a:sym typeface="Arial"/>
              </a:defRPr>
            </a:pPr>
            <a:r>
              <a:rPr dirty="0" err="1"/>
              <a:t>Depuis</a:t>
            </a:r>
            <a:r>
              <a:rPr dirty="0"/>
              <a:t> </a:t>
            </a:r>
            <a:r>
              <a:rPr dirty="0" err="1"/>
              <a:t>quand</a:t>
            </a:r>
            <a:r>
              <a:rPr dirty="0"/>
              <a:t> </a:t>
            </a:r>
            <a:r>
              <a:rPr dirty="0" err="1"/>
              <a:t>existe</a:t>
            </a:r>
            <a:r>
              <a:rPr dirty="0"/>
              <a:t> le Lions Clubs International ? </a:t>
            </a:r>
          </a:p>
          <a:p>
            <a:pPr marL="666750" indent="-666750" algn="l" defTabSz="1828800">
              <a:spcBef>
                <a:spcPts val="800"/>
              </a:spcBef>
              <a:buSzPct val="100000"/>
              <a:buAutoNum type="arabicPeriod"/>
              <a:defRPr sz="3600">
                <a:solidFill>
                  <a:srgbClr val="FFFFFF"/>
                </a:solidFill>
                <a:latin typeface="Arial"/>
                <a:ea typeface="Arial"/>
                <a:cs typeface="Arial"/>
                <a:sym typeface="Arial"/>
              </a:defRPr>
            </a:pPr>
            <a:r>
              <a:rPr dirty="0"/>
              <a:t>Les Lions, que font-</a:t>
            </a:r>
            <a:r>
              <a:rPr dirty="0" err="1"/>
              <a:t>ils</a:t>
            </a:r>
            <a:r>
              <a:rPr dirty="0"/>
              <a:t> ? </a:t>
            </a:r>
          </a:p>
          <a:p>
            <a:pPr marL="666750" indent="-666750" algn="l" defTabSz="1828800">
              <a:spcBef>
                <a:spcPts val="800"/>
              </a:spcBef>
              <a:buSzPct val="100000"/>
              <a:buAutoNum type="arabicPeriod"/>
              <a:defRPr sz="3600">
                <a:solidFill>
                  <a:srgbClr val="FFFFFF"/>
                </a:solidFill>
                <a:latin typeface="Arial"/>
                <a:ea typeface="Arial"/>
                <a:cs typeface="Arial"/>
                <a:sym typeface="Arial"/>
              </a:defRPr>
            </a:pPr>
            <a:r>
              <a:rPr dirty="0" err="1"/>
              <a:t>Qu’est-ce</a:t>
            </a:r>
            <a:r>
              <a:rPr dirty="0"/>
              <a:t> que </a:t>
            </a:r>
            <a:r>
              <a:rPr dirty="0" err="1"/>
              <a:t>ça</a:t>
            </a:r>
            <a:r>
              <a:rPr dirty="0"/>
              <a:t> </a:t>
            </a:r>
            <a:r>
              <a:rPr dirty="0" err="1"/>
              <a:t>m’apporte</a:t>
            </a:r>
            <a:r>
              <a:rPr dirty="0"/>
              <a:t> d’être Lion ?</a:t>
            </a:r>
          </a:p>
          <a:p>
            <a:pPr marL="666750" indent="-666750" algn="l" defTabSz="1828800">
              <a:spcBef>
                <a:spcPts val="800"/>
              </a:spcBef>
              <a:buSzPct val="100000"/>
              <a:buAutoNum type="arabicPeriod"/>
              <a:defRPr sz="3600">
                <a:solidFill>
                  <a:srgbClr val="FFFFFF"/>
                </a:solidFill>
                <a:latin typeface="Arial"/>
                <a:ea typeface="Arial"/>
                <a:cs typeface="Arial"/>
                <a:sym typeface="Arial"/>
              </a:defRPr>
            </a:pPr>
            <a:r>
              <a:rPr dirty="0"/>
              <a:t>Comment </a:t>
            </a:r>
            <a:r>
              <a:rPr dirty="0" err="1"/>
              <a:t>fonctionne</a:t>
            </a:r>
            <a:r>
              <a:rPr dirty="0"/>
              <a:t> un club ? </a:t>
            </a:r>
          </a:p>
          <a:p>
            <a:pPr marL="666750" indent="-666750" algn="l" defTabSz="1828800">
              <a:spcBef>
                <a:spcPts val="800"/>
              </a:spcBef>
              <a:buSzPct val="100000"/>
              <a:buAutoNum type="arabicPeriod"/>
              <a:defRPr sz="3600">
                <a:solidFill>
                  <a:srgbClr val="FFFFFF"/>
                </a:solidFill>
                <a:latin typeface="Arial"/>
                <a:ea typeface="Arial"/>
                <a:cs typeface="Arial"/>
                <a:sym typeface="Arial"/>
              </a:defRPr>
            </a:pPr>
            <a:r>
              <a:rPr dirty="0" err="1"/>
              <a:t>Où</a:t>
            </a:r>
            <a:r>
              <a:rPr dirty="0"/>
              <a:t> </a:t>
            </a:r>
            <a:r>
              <a:rPr dirty="0" err="1"/>
              <a:t>trouver</a:t>
            </a:r>
            <a:r>
              <a:rPr dirty="0"/>
              <a:t> </a:t>
            </a:r>
            <a:r>
              <a:rPr dirty="0" err="1"/>
              <a:t>d’autres</a:t>
            </a:r>
            <a:r>
              <a:rPr dirty="0"/>
              <a:t> </a:t>
            </a:r>
            <a:r>
              <a:rPr dirty="0" err="1"/>
              <a:t>informations</a:t>
            </a:r>
            <a:r>
              <a:rPr dirty="0"/>
              <a:t> ?</a:t>
            </a:r>
          </a:p>
        </p:txBody>
      </p:sp>
      <p:grpSp>
        <p:nvGrpSpPr>
          <p:cNvPr id="257" name="Groupe"/>
          <p:cNvGrpSpPr/>
          <p:nvPr/>
        </p:nvGrpSpPr>
        <p:grpSpPr>
          <a:xfrm>
            <a:off x="-65570" y="-4329"/>
            <a:ext cx="24515140" cy="1233833"/>
            <a:chOff x="0" y="0"/>
            <a:chExt cx="24515138" cy="1233832"/>
          </a:xfrm>
        </p:grpSpPr>
        <p:sp>
          <p:nvSpPr>
            <p:cNvPr id="250" name="1. Accueil  Bienvenue"/>
            <p:cNvSpPr/>
            <p:nvPr/>
          </p:nvSpPr>
          <p:spPr>
            <a:xfrm>
              <a:off x="0" y="0"/>
              <a:ext cx="3513022" cy="1233833"/>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251" name="Rectangle"/>
            <p:cNvSpPr/>
            <p:nvPr/>
          </p:nvSpPr>
          <p:spPr>
            <a:xfrm>
              <a:off x="3500353" y="0"/>
              <a:ext cx="3513022" cy="436465"/>
            </a:xfrm>
            <a:prstGeom prst="rect">
              <a:avLst/>
            </a:prstGeom>
            <a:solidFill>
              <a:srgbClr val="00AC69"/>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52" name="Rectangle"/>
            <p:cNvSpPr/>
            <p:nvPr/>
          </p:nvSpPr>
          <p:spPr>
            <a:xfrm>
              <a:off x="7000707" y="0"/>
              <a:ext cx="3513022" cy="436465"/>
            </a:xfrm>
            <a:prstGeom prst="rect">
              <a:avLst/>
            </a:prstGeom>
            <a:solidFill>
              <a:srgbClr val="407CCA"/>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53" name="Rectangle"/>
            <p:cNvSpPr/>
            <p:nvPr/>
          </p:nvSpPr>
          <p:spPr>
            <a:xfrm>
              <a:off x="10501061" y="0"/>
              <a:ext cx="3513022" cy="436465"/>
            </a:xfrm>
            <a:prstGeom prst="rect">
              <a:avLst/>
            </a:prstGeom>
            <a:solidFill>
              <a:srgbClr val="FF5C35"/>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54"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55"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56"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49"/>
                                        </p:tgtEl>
                                        <p:attrNameLst>
                                          <p:attrName>style.visibility</p:attrName>
                                        </p:attrNameLst>
                                      </p:cBhvr>
                                      <p:to>
                                        <p:strVal val="visible"/>
                                      </p:to>
                                    </p:set>
                                    <p:anim calcmode="lin" valueType="num">
                                      <p:cBhvr>
                                        <p:cTn id="7" dur="1500" fill="hold"/>
                                        <p:tgtEl>
                                          <p:spTgt spid="249"/>
                                        </p:tgtEl>
                                        <p:attrNameLst>
                                          <p:attrName>ppt_w</p:attrName>
                                        </p:attrNameLst>
                                      </p:cBhvr>
                                      <p:tavLst>
                                        <p:tav tm="0">
                                          <p:val>
                                            <p:fltVal val="0"/>
                                          </p:val>
                                        </p:tav>
                                        <p:tav tm="100000">
                                          <p:val>
                                            <p:strVal val="#ppt_w"/>
                                          </p:val>
                                        </p:tav>
                                      </p:tavLst>
                                    </p:anim>
                                    <p:anim calcmode="lin" valueType="num">
                                      <p:cBhvr>
                                        <p:cTn id="8" dur="1500" fill="hold"/>
                                        <p:tgtEl>
                                          <p:spTgt spid="249"/>
                                        </p:tgtEl>
                                        <p:attrNameLst>
                                          <p:attrName>ppt_h</p:attrName>
                                        </p:attrNameLst>
                                      </p:cBhvr>
                                      <p:tavLst>
                                        <p:tav tm="0">
                                          <p:val>
                                            <p:fltVal val="0"/>
                                          </p:val>
                                        </p:tav>
                                        <p:tav tm="100000">
                                          <p:val>
                                            <p:strVal val="#ppt_h"/>
                                          </p:val>
                                        </p:tav>
                                      </p:tavLst>
                                    </p:anim>
                                    <p:anim calcmode="lin" valueType="num">
                                      <p:cBhvr>
                                        <p:cTn id="9" dur="1500" fill="hold"/>
                                        <p:tgtEl>
                                          <p:spTgt spid="249"/>
                                        </p:tgtEl>
                                        <p:attrNameLst>
                                          <p:attrName>style.rotation</p:attrName>
                                        </p:attrNameLst>
                                      </p:cBhvr>
                                      <p:tavLst>
                                        <p:tav tm="0">
                                          <p:val>
                                            <p:fltVal val="90"/>
                                          </p:val>
                                        </p:tav>
                                        <p:tav tm="100000">
                                          <p:val>
                                            <p:fltVal val="0"/>
                                          </p:val>
                                        </p:tav>
                                      </p:tavLst>
                                    </p:anim>
                                    <p:animEffect transition="in" filter="fade">
                                      <p:cBhvr>
                                        <p:cTn id="10" dur="1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 name="Text Placeholder 18"/>
          <p:cNvSpPr txBox="1"/>
          <p:nvPr/>
        </p:nvSpPr>
        <p:spPr>
          <a:xfrm>
            <a:off x="1686529" y="1258727"/>
            <a:ext cx="11704321" cy="1034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lvl1pPr algn="l" defTabSz="1828800">
              <a:spcBef>
                <a:spcPts val="1700"/>
              </a:spcBef>
              <a:defRPr sz="6000" b="1">
                <a:solidFill>
                  <a:srgbClr val="00338D"/>
                </a:solidFill>
                <a:latin typeface="Arial"/>
                <a:ea typeface="Arial"/>
                <a:cs typeface="Arial"/>
                <a:sym typeface="Arial"/>
              </a:defRPr>
            </a:lvl1pPr>
          </a:lstStyle>
          <a:p>
            <a:pPr>
              <a:defRPr sz="7200"/>
            </a:pPr>
            <a:r>
              <a:rPr sz="6000"/>
              <a:t>La définition des projets…</a:t>
            </a:r>
          </a:p>
        </p:txBody>
      </p:sp>
      <p:sp>
        <p:nvSpPr>
          <p:cNvPr id="842" name="Rectangle 19"/>
          <p:cNvSpPr/>
          <p:nvPr/>
        </p:nvSpPr>
        <p:spPr>
          <a:xfrm>
            <a:off x="776663" y="828867"/>
            <a:ext cx="478106" cy="1404399"/>
          </a:xfrm>
          <a:prstGeom prst="rect">
            <a:avLst/>
          </a:prstGeom>
          <a:solidFill>
            <a:srgbClr val="FBC608"/>
          </a:solidFill>
          <a:ln w="12700">
            <a:miter lim="400000"/>
          </a:ln>
        </p:spPr>
        <p:txBody>
          <a:bodyPr tIns="91439" bIns="91439" anchor="ctr"/>
          <a:lstStyle/>
          <a:p>
            <a:pPr defTabSz="1828800">
              <a:defRPr sz="3600">
                <a:solidFill>
                  <a:srgbClr val="EBB700"/>
                </a:solidFill>
                <a:latin typeface="Arial"/>
                <a:ea typeface="Arial"/>
                <a:cs typeface="Arial"/>
                <a:sym typeface="Arial"/>
              </a:defRPr>
            </a:pPr>
            <a:endParaRPr/>
          </a:p>
        </p:txBody>
      </p:sp>
      <p:sp>
        <p:nvSpPr>
          <p:cNvPr id="843" name="Page Number - Blue"/>
          <p:cNvSpPr txBox="1">
            <a:spLocks noGrp="1"/>
          </p:cNvSpPr>
          <p:nvPr>
            <p:ph type="sldNum" sz="quarter" idx="4294967295"/>
          </p:nvPr>
        </p:nvSpPr>
        <p:spPr>
          <a:xfrm>
            <a:off x="23074261" y="13028683"/>
            <a:ext cx="478106" cy="46667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9" tIns="91439" rIns="91439" bIns="91439" anchor="t"/>
          <a:lstStyle>
            <a:lvl1pPr algn="l" defTabSz="1828800">
              <a:spcBef>
                <a:spcPts val="1200"/>
              </a:spcBef>
              <a:defRPr sz="2000">
                <a:solidFill>
                  <a:srgbClr val="00338D"/>
                </a:solidFill>
                <a:latin typeface="Arial"/>
                <a:ea typeface="Arial"/>
                <a:cs typeface="Arial"/>
                <a:sym typeface="Arial"/>
              </a:defRPr>
            </a:lvl1pPr>
          </a:lstStyle>
          <a:p>
            <a:fld id="{86CB4B4D-7CA3-9044-876B-883B54F8677D}" type="slidenum">
              <a:t>40</a:t>
            </a:fld>
            <a:endParaRPr/>
          </a:p>
        </p:txBody>
      </p:sp>
      <p:pic>
        <p:nvPicPr>
          <p:cNvPr id="844" name="Picture 9" descr="Picture 9"/>
          <p:cNvPicPr>
            <a:picLocks noChangeAspect="1"/>
          </p:cNvPicPr>
          <p:nvPr/>
        </p:nvPicPr>
        <p:blipFill>
          <a:blip r:embed="rId2"/>
          <a:stretch>
            <a:fillRect/>
          </a:stretch>
        </p:blipFill>
        <p:spPr>
          <a:xfrm>
            <a:off x="22572206" y="404237"/>
            <a:ext cx="1482217" cy="1404399"/>
          </a:xfrm>
          <a:prstGeom prst="rect">
            <a:avLst/>
          </a:prstGeom>
          <a:ln w="12700">
            <a:miter lim="400000"/>
          </a:ln>
        </p:spPr>
      </p:pic>
      <p:sp>
        <p:nvSpPr>
          <p:cNvPr id="845" name="Implication de tous les membres du club"/>
          <p:cNvSpPr/>
          <p:nvPr/>
        </p:nvSpPr>
        <p:spPr>
          <a:xfrm>
            <a:off x="10288976" y="2398842"/>
            <a:ext cx="3574464" cy="2098113"/>
          </a:xfrm>
          <a:prstGeom prst="rect">
            <a:avLst/>
          </a:prstGeom>
          <a:solidFill>
            <a:srgbClr val="00266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Implication de tous les membres du club</a:t>
            </a:r>
          </a:p>
        </p:txBody>
      </p:sp>
      <p:sp>
        <p:nvSpPr>
          <p:cNvPr id="846" name="Quelles actions pouvons-nous mener localement  ?"/>
          <p:cNvSpPr/>
          <p:nvPr/>
        </p:nvSpPr>
        <p:spPr>
          <a:xfrm>
            <a:off x="5728125" y="5998214"/>
            <a:ext cx="13293314" cy="871482"/>
          </a:xfrm>
          <a:prstGeom prst="rect">
            <a:avLst/>
          </a:prstGeom>
          <a:solidFill>
            <a:srgbClr val="00266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Quelles actions pouvons-nous mener localement  ? </a:t>
            </a:r>
          </a:p>
        </p:txBody>
      </p:sp>
      <p:pic>
        <p:nvPicPr>
          <p:cNvPr id="847" name="LCI_CauseArea_Icons_01a-childhoodcancer_1c.jpeg" descr="LCI_CauseArea_Icons_01a-childhoodcancer_1c.jpeg"/>
          <p:cNvPicPr>
            <a:picLocks noChangeAspect="1"/>
          </p:cNvPicPr>
          <p:nvPr/>
        </p:nvPicPr>
        <p:blipFill>
          <a:blip r:embed="rId3"/>
          <a:stretch>
            <a:fillRect/>
          </a:stretch>
        </p:blipFill>
        <p:spPr>
          <a:xfrm>
            <a:off x="8053967" y="10028646"/>
            <a:ext cx="1079856" cy="1080116"/>
          </a:xfrm>
          <a:prstGeom prst="rect">
            <a:avLst/>
          </a:prstGeom>
          <a:ln w="12700">
            <a:miter lim="400000"/>
          </a:ln>
        </p:spPr>
      </p:pic>
      <p:pic>
        <p:nvPicPr>
          <p:cNvPr id="848" name="LCI_CauseArea_Icons_01a-diabetes_1c.jpeg" descr="LCI_CauseArea_Icons_01a-diabetes_1c.jpeg"/>
          <p:cNvPicPr>
            <a:picLocks noChangeAspect="1"/>
          </p:cNvPicPr>
          <p:nvPr/>
        </p:nvPicPr>
        <p:blipFill>
          <a:blip r:embed="rId4"/>
          <a:stretch>
            <a:fillRect/>
          </a:stretch>
        </p:blipFill>
        <p:spPr>
          <a:xfrm>
            <a:off x="5930234" y="9971521"/>
            <a:ext cx="1194366" cy="1194367"/>
          </a:xfrm>
          <a:prstGeom prst="rect">
            <a:avLst/>
          </a:prstGeom>
          <a:ln w="12700">
            <a:miter lim="400000"/>
          </a:ln>
        </p:spPr>
      </p:pic>
      <p:pic>
        <p:nvPicPr>
          <p:cNvPr id="849" name="LCI_CauseArea_Icons_01a-environment_1c.jpeg" descr="LCI_CauseArea_Icons_01a-environment_1c.jpeg"/>
          <p:cNvPicPr>
            <a:picLocks noChangeAspect="1"/>
          </p:cNvPicPr>
          <p:nvPr/>
        </p:nvPicPr>
        <p:blipFill>
          <a:blip r:embed="rId5"/>
          <a:stretch>
            <a:fillRect/>
          </a:stretch>
        </p:blipFill>
        <p:spPr>
          <a:xfrm>
            <a:off x="3944572" y="10073661"/>
            <a:ext cx="946535" cy="990087"/>
          </a:xfrm>
          <a:prstGeom prst="rect">
            <a:avLst/>
          </a:prstGeom>
          <a:ln w="12700">
            <a:miter lim="400000"/>
          </a:ln>
        </p:spPr>
      </p:pic>
      <p:pic>
        <p:nvPicPr>
          <p:cNvPr id="850" name="LCI_CauseArea_Icons_01a-hunger_1c.jpeg" descr="LCI_CauseArea_Icons_01a-hunger_1c.jpeg"/>
          <p:cNvPicPr>
            <a:picLocks noChangeAspect="1"/>
          </p:cNvPicPr>
          <p:nvPr/>
        </p:nvPicPr>
        <p:blipFill>
          <a:blip r:embed="rId6"/>
          <a:stretch>
            <a:fillRect/>
          </a:stretch>
        </p:blipFill>
        <p:spPr>
          <a:xfrm>
            <a:off x="2086793" y="10028646"/>
            <a:ext cx="1194080" cy="1080116"/>
          </a:xfrm>
          <a:prstGeom prst="rect">
            <a:avLst/>
          </a:prstGeom>
          <a:ln w="12700">
            <a:miter lim="400000"/>
          </a:ln>
        </p:spPr>
      </p:pic>
      <p:pic>
        <p:nvPicPr>
          <p:cNvPr id="851" name="LCI_CauseArea_Icons_01a-vision_1c.jpeg" descr="LCI_CauseArea_Icons_01a-vision_1c.jpeg"/>
          <p:cNvPicPr>
            <a:picLocks noChangeAspect="1"/>
          </p:cNvPicPr>
          <p:nvPr/>
        </p:nvPicPr>
        <p:blipFill>
          <a:blip r:embed="rId7"/>
          <a:stretch>
            <a:fillRect/>
          </a:stretch>
        </p:blipFill>
        <p:spPr>
          <a:xfrm>
            <a:off x="229014" y="9971521"/>
            <a:ext cx="1194080" cy="1194367"/>
          </a:xfrm>
          <a:prstGeom prst="rect">
            <a:avLst/>
          </a:prstGeom>
          <a:ln w="12700">
            <a:miter lim="400000"/>
          </a:ln>
        </p:spPr>
      </p:pic>
      <p:sp>
        <p:nvSpPr>
          <p:cNvPr id="852" name="Flèche"/>
          <p:cNvSpPr/>
          <p:nvPr/>
        </p:nvSpPr>
        <p:spPr>
          <a:xfrm rot="5371846">
            <a:off x="11558438" y="4604951"/>
            <a:ext cx="1270001" cy="1270001"/>
          </a:xfrm>
          <a:prstGeom prst="rightArrow">
            <a:avLst>
              <a:gd name="adj1" fmla="val 41424"/>
              <a:gd name="adj2" fmla="val 63834"/>
            </a:avLst>
          </a:prstGeom>
          <a:solidFill>
            <a:srgbClr val="FF5C3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53" name="Les actions prioritaires"/>
          <p:cNvSpPr/>
          <p:nvPr/>
        </p:nvSpPr>
        <p:spPr>
          <a:xfrm>
            <a:off x="256676" y="8769053"/>
            <a:ext cx="9256154" cy="734770"/>
          </a:xfrm>
          <a:prstGeom prst="rect">
            <a:avLst/>
          </a:prstGeom>
          <a:solidFill>
            <a:srgbClr val="00266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Les actions prioritaires</a:t>
            </a:r>
          </a:p>
        </p:txBody>
      </p:sp>
      <p:sp>
        <p:nvSpPr>
          <p:cNvPr id="854" name="Les autres actions"/>
          <p:cNvSpPr/>
          <p:nvPr/>
        </p:nvSpPr>
        <p:spPr>
          <a:xfrm>
            <a:off x="12535224" y="8769053"/>
            <a:ext cx="9256155" cy="734770"/>
          </a:xfrm>
          <a:prstGeom prst="rect">
            <a:avLst/>
          </a:prstGeom>
          <a:solidFill>
            <a:srgbClr val="00266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Les autres actions </a:t>
            </a:r>
          </a:p>
        </p:txBody>
      </p:sp>
      <p:sp>
        <p:nvSpPr>
          <p:cNvPr id="855" name="Flèche"/>
          <p:cNvSpPr/>
          <p:nvPr/>
        </p:nvSpPr>
        <p:spPr>
          <a:xfrm rot="5371846">
            <a:off x="6905128" y="7185451"/>
            <a:ext cx="1270001" cy="1270001"/>
          </a:xfrm>
          <a:prstGeom prst="rightArrow">
            <a:avLst>
              <a:gd name="adj1" fmla="val 41424"/>
              <a:gd name="adj2" fmla="val 63834"/>
            </a:avLst>
          </a:prstGeom>
          <a:solidFill>
            <a:srgbClr val="FF5C3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56" name="Flèche"/>
          <p:cNvSpPr/>
          <p:nvPr/>
        </p:nvSpPr>
        <p:spPr>
          <a:xfrm rot="5371846">
            <a:off x="15698199" y="6995113"/>
            <a:ext cx="1270001" cy="1270001"/>
          </a:xfrm>
          <a:prstGeom prst="rightArrow">
            <a:avLst>
              <a:gd name="adj1" fmla="val 41424"/>
              <a:gd name="adj2" fmla="val 63834"/>
            </a:avLst>
          </a:prstGeom>
          <a:solidFill>
            <a:srgbClr val="FF5C3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57" name="Jeunesse"/>
          <p:cNvSpPr/>
          <p:nvPr/>
        </p:nvSpPr>
        <p:spPr>
          <a:xfrm>
            <a:off x="12583766" y="10164057"/>
            <a:ext cx="1769799" cy="1110558"/>
          </a:xfrm>
          <a:prstGeom prst="rect">
            <a:avLst/>
          </a:prstGeom>
          <a:solidFill>
            <a:srgbClr val="00266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2000">
                <a:solidFill>
                  <a:srgbClr val="FFFFFF"/>
                </a:solidFill>
                <a:latin typeface="Helvetica Neue Medium"/>
                <a:ea typeface="Helvetica Neue Medium"/>
                <a:cs typeface="Helvetica Neue Medium"/>
                <a:sym typeface="Helvetica Neue Medium"/>
              </a:defRPr>
            </a:lvl1pPr>
          </a:lstStyle>
          <a:p>
            <a:r>
              <a:t>Jeunesse</a:t>
            </a:r>
          </a:p>
        </p:txBody>
      </p:sp>
      <p:sp>
        <p:nvSpPr>
          <p:cNvPr id="858" name="Handicap"/>
          <p:cNvSpPr/>
          <p:nvPr/>
        </p:nvSpPr>
        <p:spPr>
          <a:xfrm>
            <a:off x="15008395" y="10164057"/>
            <a:ext cx="1769800" cy="1110558"/>
          </a:xfrm>
          <a:prstGeom prst="rect">
            <a:avLst/>
          </a:prstGeom>
          <a:solidFill>
            <a:srgbClr val="00266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2000">
                <a:solidFill>
                  <a:srgbClr val="FFFFFF"/>
                </a:solidFill>
                <a:latin typeface="Helvetica Neue Medium"/>
                <a:ea typeface="Helvetica Neue Medium"/>
                <a:cs typeface="Helvetica Neue Medium"/>
                <a:sym typeface="Helvetica Neue Medium"/>
              </a:defRPr>
            </a:lvl1pPr>
          </a:lstStyle>
          <a:p>
            <a:r>
              <a:t>Handicap </a:t>
            </a:r>
          </a:p>
        </p:txBody>
      </p:sp>
      <p:sp>
        <p:nvSpPr>
          <p:cNvPr id="859" name="Culturel"/>
          <p:cNvSpPr/>
          <p:nvPr/>
        </p:nvSpPr>
        <p:spPr>
          <a:xfrm>
            <a:off x="17433025" y="10164057"/>
            <a:ext cx="1769800" cy="1110558"/>
          </a:xfrm>
          <a:prstGeom prst="rect">
            <a:avLst/>
          </a:prstGeom>
          <a:solidFill>
            <a:srgbClr val="00266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2000">
                <a:solidFill>
                  <a:srgbClr val="FFFFFF"/>
                </a:solidFill>
                <a:latin typeface="Helvetica Neue Medium"/>
                <a:ea typeface="Helvetica Neue Medium"/>
                <a:cs typeface="Helvetica Neue Medium"/>
                <a:sym typeface="Helvetica Neue Medium"/>
              </a:defRPr>
            </a:lvl1pPr>
          </a:lstStyle>
          <a:p>
            <a:r>
              <a:t>Culturel  </a:t>
            </a:r>
          </a:p>
        </p:txBody>
      </p:sp>
      <p:sp>
        <p:nvSpPr>
          <p:cNvPr id="860" name="Autres…"/>
          <p:cNvSpPr/>
          <p:nvPr/>
        </p:nvSpPr>
        <p:spPr>
          <a:xfrm>
            <a:off x="20019461" y="10164057"/>
            <a:ext cx="1769800" cy="1110558"/>
          </a:xfrm>
          <a:prstGeom prst="rect">
            <a:avLst/>
          </a:prstGeom>
          <a:solidFill>
            <a:srgbClr val="00266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2000">
                <a:solidFill>
                  <a:srgbClr val="FFFFFF"/>
                </a:solidFill>
                <a:latin typeface="Helvetica Neue Medium"/>
                <a:ea typeface="Helvetica Neue Medium"/>
                <a:cs typeface="Helvetica Neue Medium"/>
                <a:sym typeface="Helvetica Neue Medium"/>
              </a:defRPr>
            </a:lvl1pPr>
          </a:lstStyle>
          <a:p>
            <a:r>
              <a:t>Autres…  </a:t>
            </a:r>
          </a:p>
        </p:txBody>
      </p:sp>
      <p:grpSp>
        <p:nvGrpSpPr>
          <p:cNvPr id="863" name="Groupe"/>
          <p:cNvGrpSpPr/>
          <p:nvPr/>
        </p:nvGrpSpPr>
        <p:grpSpPr>
          <a:xfrm>
            <a:off x="16134122" y="12559700"/>
            <a:ext cx="6746849" cy="950170"/>
            <a:chOff x="0" y="0"/>
            <a:chExt cx="6746847" cy="950169"/>
          </a:xfrm>
        </p:grpSpPr>
        <p:pic>
          <p:nvPicPr>
            <p:cNvPr id="861" name="image1.gif" descr="image1.gif"/>
            <p:cNvPicPr>
              <a:picLocks noChangeAspect="1"/>
            </p:cNvPicPr>
            <p:nvPr/>
          </p:nvPicPr>
          <p:blipFill>
            <a:blip r:embed="rId8"/>
            <a:stretch>
              <a:fillRect/>
            </a:stretch>
          </p:blipFill>
          <p:spPr>
            <a:xfrm>
              <a:off x="5740786" y="0"/>
              <a:ext cx="1006062" cy="950170"/>
            </a:xfrm>
            <a:prstGeom prst="rect">
              <a:avLst/>
            </a:prstGeom>
            <a:ln w="12700" cap="flat">
              <a:noFill/>
              <a:miter lim="400000"/>
            </a:ln>
            <a:effectLst/>
          </p:spPr>
        </p:pic>
        <p:sp>
          <p:nvSpPr>
            <p:cNvPr id="862" name="EML/NL Atelier « Un projet pour chaque club » 2020-21"/>
            <p:cNvSpPr txBox="1"/>
            <p:nvPr/>
          </p:nvSpPr>
          <p:spPr>
            <a:xfrm>
              <a:off x="0" y="236408"/>
              <a:ext cx="5517051" cy="4773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defTabSz="2438336">
                <a:defRPr sz="1800">
                  <a:solidFill>
                    <a:srgbClr val="00338D"/>
                  </a:solidFill>
                  <a:latin typeface="Tw Cen MT"/>
                  <a:ea typeface="Tw Cen MT"/>
                  <a:cs typeface="Tw Cen MT"/>
                  <a:sym typeface="Tw Cen MT"/>
                </a:defRPr>
              </a:lvl1pPr>
            </a:lstStyle>
            <a:p>
              <a:r>
                <a:t>EML/NL Atelier « Un projet pour chaque club » 2020-21</a:t>
              </a:r>
            </a:p>
          </p:txBody>
        </p:sp>
      </p:grpSp>
      <p:grpSp>
        <p:nvGrpSpPr>
          <p:cNvPr id="871" name="Groupe"/>
          <p:cNvGrpSpPr/>
          <p:nvPr/>
        </p:nvGrpSpPr>
        <p:grpSpPr>
          <a:xfrm>
            <a:off x="-65570" y="-4329"/>
            <a:ext cx="24515140" cy="1573658"/>
            <a:chOff x="0" y="0"/>
            <a:chExt cx="24515138" cy="1573656"/>
          </a:xfrm>
        </p:grpSpPr>
        <p:sp>
          <p:nvSpPr>
            <p:cNvPr id="864"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865"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866"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867" name="4. Servir Ensemble"/>
            <p:cNvSpPr/>
            <p:nvPr/>
          </p:nvSpPr>
          <p:spPr>
            <a:xfrm>
              <a:off x="10501061" y="0"/>
              <a:ext cx="3513022" cy="644647"/>
            </a:xfrm>
            <a:prstGeom prst="rect">
              <a:avLst/>
            </a:prstGeom>
            <a:solidFill>
              <a:srgbClr val="FF5C3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868" name="5. Programme personnel"/>
            <p:cNvSpPr/>
            <p:nvPr/>
          </p:nvSpPr>
          <p:spPr>
            <a:xfrm>
              <a:off x="14001415" y="0"/>
              <a:ext cx="3513021" cy="625933"/>
            </a:xfrm>
            <a:prstGeom prst="rect">
              <a:avLst/>
            </a:prstGeom>
            <a:solidFill>
              <a:srgbClr val="EBB7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alpha val="44000"/>
                    </a:srgbClr>
                  </a:solidFill>
                  <a:latin typeface="Calibri"/>
                  <a:ea typeface="Calibri"/>
                  <a:cs typeface="Calibri"/>
                  <a:sym typeface="Calibri"/>
                </a:defRPr>
              </a:lvl1pPr>
            </a:lstStyle>
            <a:p>
              <a:r>
                <a:t>5. Programme personnel</a:t>
              </a:r>
            </a:p>
          </p:txBody>
        </p:sp>
        <p:sp>
          <p:nvSpPr>
            <p:cNvPr id="869" name="6. L’organisation d’un Club"/>
            <p:cNvSpPr/>
            <p:nvPr/>
          </p:nvSpPr>
          <p:spPr>
            <a:xfrm>
              <a:off x="17501768" y="0"/>
              <a:ext cx="3513022" cy="1573657"/>
            </a:xfrm>
            <a:prstGeom prst="rect">
              <a:avLst/>
            </a:prstGeom>
            <a:solidFill>
              <a:srgbClr val="7A2682"/>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6. L’organisation d’un Club</a:t>
              </a:r>
            </a:p>
          </p:txBody>
        </p:sp>
        <p:sp>
          <p:nvSpPr>
            <p:cNvPr id="870"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45"/>
                                        </p:tgtEl>
                                        <p:attrNameLst>
                                          <p:attrName>style.visibility</p:attrName>
                                        </p:attrNameLst>
                                      </p:cBhvr>
                                      <p:to>
                                        <p:strVal val="visible"/>
                                      </p:to>
                                    </p:set>
                                    <p:animEffect transition="in" filter="fade">
                                      <p:cBhvr>
                                        <p:cTn id="7" dur="1000"/>
                                        <p:tgtEl>
                                          <p:spTgt spid="845"/>
                                        </p:tgtEl>
                                      </p:cBhvr>
                                    </p:animEffect>
                                    <p:anim calcmode="lin" valueType="num">
                                      <p:cBhvr>
                                        <p:cTn id="8" dur="1000" fill="hold"/>
                                        <p:tgtEl>
                                          <p:spTgt spid="845"/>
                                        </p:tgtEl>
                                        <p:attrNameLst>
                                          <p:attrName>ppt_x</p:attrName>
                                        </p:attrNameLst>
                                      </p:cBhvr>
                                      <p:tavLst>
                                        <p:tav tm="0">
                                          <p:val>
                                            <p:strVal val="#ppt_x"/>
                                          </p:val>
                                        </p:tav>
                                        <p:tav tm="100000">
                                          <p:val>
                                            <p:strVal val="#ppt_x"/>
                                          </p:val>
                                        </p:tav>
                                      </p:tavLst>
                                    </p:anim>
                                    <p:anim calcmode="lin" valueType="num">
                                      <p:cBhvr>
                                        <p:cTn id="9" dur="1000" fill="hold"/>
                                        <p:tgtEl>
                                          <p:spTgt spid="8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852"/>
                                        </p:tgtEl>
                                        <p:attrNameLst>
                                          <p:attrName>style.visibility</p:attrName>
                                        </p:attrNameLst>
                                      </p:cBhvr>
                                      <p:to>
                                        <p:strVal val="visible"/>
                                      </p:to>
                                    </p:set>
                                    <p:animEffect transition="in" filter="fade">
                                      <p:cBhvr>
                                        <p:cTn id="13" dur="1000"/>
                                        <p:tgtEl>
                                          <p:spTgt spid="852"/>
                                        </p:tgtEl>
                                      </p:cBhvr>
                                    </p:animEffect>
                                    <p:anim calcmode="lin" valueType="num">
                                      <p:cBhvr>
                                        <p:cTn id="14" dur="1000" fill="hold"/>
                                        <p:tgtEl>
                                          <p:spTgt spid="852"/>
                                        </p:tgtEl>
                                        <p:attrNameLst>
                                          <p:attrName>ppt_x</p:attrName>
                                        </p:attrNameLst>
                                      </p:cBhvr>
                                      <p:tavLst>
                                        <p:tav tm="0">
                                          <p:val>
                                            <p:strVal val="#ppt_x"/>
                                          </p:val>
                                        </p:tav>
                                        <p:tav tm="100000">
                                          <p:val>
                                            <p:strVal val="#ppt_x"/>
                                          </p:val>
                                        </p:tav>
                                      </p:tavLst>
                                    </p:anim>
                                    <p:anim calcmode="lin" valueType="num">
                                      <p:cBhvr>
                                        <p:cTn id="15" dur="1000" fill="hold"/>
                                        <p:tgtEl>
                                          <p:spTgt spid="85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500"/>
                                  </p:stCondLst>
                                  <p:childTnLst>
                                    <p:set>
                                      <p:cBhvr>
                                        <p:cTn id="18" dur="1" fill="hold">
                                          <p:stCondLst>
                                            <p:cond delay="0"/>
                                          </p:stCondLst>
                                        </p:cTn>
                                        <p:tgtEl>
                                          <p:spTgt spid="846"/>
                                        </p:tgtEl>
                                        <p:attrNameLst>
                                          <p:attrName>style.visibility</p:attrName>
                                        </p:attrNameLst>
                                      </p:cBhvr>
                                      <p:to>
                                        <p:strVal val="visible"/>
                                      </p:to>
                                    </p:set>
                                    <p:animEffect transition="in" filter="fade">
                                      <p:cBhvr>
                                        <p:cTn id="19" dur="1500"/>
                                        <p:tgtEl>
                                          <p:spTgt spid="846"/>
                                        </p:tgtEl>
                                      </p:cBhvr>
                                    </p:animEffect>
                                    <p:anim calcmode="lin" valueType="num">
                                      <p:cBhvr>
                                        <p:cTn id="20" dur="1500" fill="hold"/>
                                        <p:tgtEl>
                                          <p:spTgt spid="846"/>
                                        </p:tgtEl>
                                        <p:attrNameLst>
                                          <p:attrName>ppt_x</p:attrName>
                                        </p:attrNameLst>
                                      </p:cBhvr>
                                      <p:tavLst>
                                        <p:tav tm="0">
                                          <p:val>
                                            <p:strVal val="#ppt_x"/>
                                          </p:val>
                                        </p:tav>
                                        <p:tav tm="100000">
                                          <p:val>
                                            <p:strVal val="#ppt_x"/>
                                          </p:val>
                                        </p:tav>
                                      </p:tavLst>
                                    </p:anim>
                                    <p:anim calcmode="lin" valueType="num">
                                      <p:cBhvr>
                                        <p:cTn id="21" dur="1500" fill="hold"/>
                                        <p:tgtEl>
                                          <p:spTgt spid="846"/>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7" presetClass="entr" presetSubtype="0" fill="hold" grpId="0" nodeType="afterEffect">
                                  <p:stCondLst>
                                    <p:cond delay="500"/>
                                  </p:stCondLst>
                                  <p:childTnLst>
                                    <p:set>
                                      <p:cBhvr>
                                        <p:cTn id="24" dur="1" fill="hold">
                                          <p:stCondLst>
                                            <p:cond delay="0"/>
                                          </p:stCondLst>
                                        </p:cTn>
                                        <p:tgtEl>
                                          <p:spTgt spid="855"/>
                                        </p:tgtEl>
                                        <p:attrNameLst>
                                          <p:attrName>style.visibility</p:attrName>
                                        </p:attrNameLst>
                                      </p:cBhvr>
                                      <p:to>
                                        <p:strVal val="visible"/>
                                      </p:to>
                                    </p:set>
                                    <p:animEffect transition="in" filter="fade">
                                      <p:cBhvr>
                                        <p:cTn id="25" dur="1500"/>
                                        <p:tgtEl>
                                          <p:spTgt spid="855"/>
                                        </p:tgtEl>
                                      </p:cBhvr>
                                    </p:animEffect>
                                    <p:anim calcmode="lin" valueType="num">
                                      <p:cBhvr>
                                        <p:cTn id="26" dur="1500" fill="hold"/>
                                        <p:tgtEl>
                                          <p:spTgt spid="855"/>
                                        </p:tgtEl>
                                        <p:attrNameLst>
                                          <p:attrName>ppt_x</p:attrName>
                                        </p:attrNameLst>
                                      </p:cBhvr>
                                      <p:tavLst>
                                        <p:tav tm="0">
                                          <p:val>
                                            <p:strVal val="#ppt_x"/>
                                          </p:val>
                                        </p:tav>
                                        <p:tav tm="100000">
                                          <p:val>
                                            <p:strVal val="#ppt_x"/>
                                          </p:val>
                                        </p:tav>
                                      </p:tavLst>
                                    </p:anim>
                                    <p:anim calcmode="lin" valueType="num">
                                      <p:cBhvr>
                                        <p:cTn id="27" dur="1500" fill="hold"/>
                                        <p:tgtEl>
                                          <p:spTgt spid="855"/>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7" presetClass="entr" presetSubtype="0" fill="hold" grpId="0" nodeType="afterEffect">
                                  <p:stCondLst>
                                    <p:cond delay="500"/>
                                  </p:stCondLst>
                                  <p:childTnLst>
                                    <p:set>
                                      <p:cBhvr>
                                        <p:cTn id="30" dur="1" fill="hold">
                                          <p:stCondLst>
                                            <p:cond delay="0"/>
                                          </p:stCondLst>
                                        </p:cTn>
                                        <p:tgtEl>
                                          <p:spTgt spid="856"/>
                                        </p:tgtEl>
                                        <p:attrNameLst>
                                          <p:attrName>style.visibility</p:attrName>
                                        </p:attrNameLst>
                                      </p:cBhvr>
                                      <p:to>
                                        <p:strVal val="visible"/>
                                      </p:to>
                                    </p:set>
                                    <p:animEffect transition="in" filter="fade">
                                      <p:cBhvr>
                                        <p:cTn id="31" dur="1500"/>
                                        <p:tgtEl>
                                          <p:spTgt spid="856"/>
                                        </p:tgtEl>
                                      </p:cBhvr>
                                    </p:animEffect>
                                    <p:anim calcmode="lin" valueType="num">
                                      <p:cBhvr>
                                        <p:cTn id="32" dur="1500" fill="hold"/>
                                        <p:tgtEl>
                                          <p:spTgt spid="856"/>
                                        </p:tgtEl>
                                        <p:attrNameLst>
                                          <p:attrName>ppt_x</p:attrName>
                                        </p:attrNameLst>
                                      </p:cBhvr>
                                      <p:tavLst>
                                        <p:tav tm="0">
                                          <p:val>
                                            <p:strVal val="#ppt_x"/>
                                          </p:val>
                                        </p:tav>
                                        <p:tav tm="100000">
                                          <p:val>
                                            <p:strVal val="#ppt_x"/>
                                          </p:val>
                                        </p:tav>
                                      </p:tavLst>
                                    </p:anim>
                                    <p:anim calcmode="lin" valueType="num">
                                      <p:cBhvr>
                                        <p:cTn id="33" dur="1500" fill="hold"/>
                                        <p:tgtEl>
                                          <p:spTgt spid="856"/>
                                        </p:tgtEl>
                                        <p:attrNameLst>
                                          <p:attrName>ppt_y</p:attrName>
                                        </p:attrNameLst>
                                      </p:cBhvr>
                                      <p:tavLst>
                                        <p:tav tm="0">
                                          <p:val>
                                            <p:strVal val="#ppt_y-.1"/>
                                          </p:val>
                                        </p:tav>
                                        <p:tav tm="100000">
                                          <p:val>
                                            <p:strVal val="#ppt_y"/>
                                          </p:val>
                                        </p:tav>
                                      </p:tavLst>
                                    </p:anim>
                                  </p:childTnLst>
                                </p:cTn>
                              </p:par>
                            </p:childTnLst>
                          </p:cTn>
                        </p:par>
                        <p:par>
                          <p:cTn id="34" fill="hold">
                            <p:stCondLst>
                              <p:cond delay="8000"/>
                            </p:stCondLst>
                            <p:childTnLst>
                              <p:par>
                                <p:cTn id="35" presetID="31" presetClass="entr" presetSubtype="0" fill="hold" grpId="0" nodeType="afterEffect">
                                  <p:stCondLst>
                                    <p:cond delay="500"/>
                                  </p:stCondLst>
                                  <p:childTnLst>
                                    <p:set>
                                      <p:cBhvr>
                                        <p:cTn id="36" dur="1" fill="hold">
                                          <p:stCondLst>
                                            <p:cond delay="0"/>
                                          </p:stCondLst>
                                        </p:cTn>
                                        <p:tgtEl>
                                          <p:spTgt spid="853"/>
                                        </p:tgtEl>
                                        <p:attrNameLst>
                                          <p:attrName>style.visibility</p:attrName>
                                        </p:attrNameLst>
                                      </p:cBhvr>
                                      <p:to>
                                        <p:strVal val="visible"/>
                                      </p:to>
                                    </p:set>
                                    <p:anim calcmode="lin" valueType="num">
                                      <p:cBhvr>
                                        <p:cTn id="37" dur="1500" fill="hold"/>
                                        <p:tgtEl>
                                          <p:spTgt spid="853"/>
                                        </p:tgtEl>
                                        <p:attrNameLst>
                                          <p:attrName>ppt_w</p:attrName>
                                        </p:attrNameLst>
                                      </p:cBhvr>
                                      <p:tavLst>
                                        <p:tav tm="0">
                                          <p:val>
                                            <p:fltVal val="0"/>
                                          </p:val>
                                        </p:tav>
                                        <p:tav tm="100000">
                                          <p:val>
                                            <p:strVal val="#ppt_w"/>
                                          </p:val>
                                        </p:tav>
                                      </p:tavLst>
                                    </p:anim>
                                    <p:anim calcmode="lin" valueType="num">
                                      <p:cBhvr>
                                        <p:cTn id="38" dur="1500" fill="hold"/>
                                        <p:tgtEl>
                                          <p:spTgt spid="853"/>
                                        </p:tgtEl>
                                        <p:attrNameLst>
                                          <p:attrName>ppt_h</p:attrName>
                                        </p:attrNameLst>
                                      </p:cBhvr>
                                      <p:tavLst>
                                        <p:tav tm="0">
                                          <p:val>
                                            <p:fltVal val="0"/>
                                          </p:val>
                                        </p:tav>
                                        <p:tav tm="100000">
                                          <p:val>
                                            <p:strVal val="#ppt_h"/>
                                          </p:val>
                                        </p:tav>
                                      </p:tavLst>
                                    </p:anim>
                                    <p:anim calcmode="lin" valueType="num">
                                      <p:cBhvr>
                                        <p:cTn id="39" dur="1500" fill="hold"/>
                                        <p:tgtEl>
                                          <p:spTgt spid="853"/>
                                        </p:tgtEl>
                                        <p:attrNameLst>
                                          <p:attrName>style.rotation</p:attrName>
                                        </p:attrNameLst>
                                      </p:cBhvr>
                                      <p:tavLst>
                                        <p:tav tm="0">
                                          <p:val>
                                            <p:fltVal val="90"/>
                                          </p:val>
                                        </p:tav>
                                        <p:tav tm="100000">
                                          <p:val>
                                            <p:fltVal val="0"/>
                                          </p:val>
                                        </p:tav>
                                      </p:tavLst>
                                    </p:anim>
                                    <p:animEffect transition="in" filter="fade">
                                      <p:cBhvr>
                                        <p:cTn id="40" dur="1500"/>
                                        <p:tgtEl>
                                          <p:spTgt spid="853"/>
                                        </p:tgtEl>
                                      </p:cBhvr>
                                    </p:animEffect>
                                  </p:childTnLst>
                                </p:cTn>
                              </p:par>
                            </p:childTnLst>
                          </p:cTn>
                        </p:par>
                        <p:par>
                          <p:cTn id="41" fill="hold">
                            <p:stCondLst>
                              <p:cond delay="10000"/>
                            </p:stCondLst>
                            <p:childTnLst>
                              <p:par>
                                <p:cTn id="42" presetID="31" presetClass="entr" presetSubtype="0" fill="hold" grpId="0" nodeType="afterEffect">
                                  <p:stCondLst>
                                    <p:cond delay="500"/>
                                  </p:stCondLst>
                                  <p:childTnLst>
                                    <p:set>
                                      <p:cBhvr>
                                        <p:cTn id="43" dur="1" fill="hold">
                                          <p:stCondLst>
                                            <p:cond delay="0"/>
                                          </p:stCondLst>
                                        </p:cTn>
                                        <p:tgtEl>
                                          <p:spTgt spid="854"/>
                                        </p:tgtEl>
                                        <p:attrNameLst>
                                          <p:attrName>style.visibility</p:attrName>
                                        </p:attrNameLst>
                                      </p:cBhvr>
                                      <p:to>
                                        <p:strVal val="visible"/>
                                      </p:to>
                                    </p:set>
                                    <p:anim calcmode="lin" valueType="num">
                                      <p:cBhvr>
                                        <p:cTn id="44" dur="1500" fill="hold"/>
                                        <p:tgtEl>
                                          <p:spTgt spid="854"/>
                                        </p:tgtEl>
                                        <p:attrNameLst>
                                          <p:attrName>ppt_w</p:attrName>
                                        </p:attrNameLst>
                                      </p:cBhvr>
                                      <p:tavLst>
                                        <p:tav tm="0">
                                          <p:val>
                                            <p:fltVal val="0"/>
                                          </p:val>
                                        </p:tav>
                                        <p:tav tm="100000">
                                          <p:val>
                                            <p:strVal val="#ppt_w"/>
                                          </p:val>
                                        </p:tav>
                                      </p:tavLst>
                                    </p:anim>
                                    <p:anim calcmode="lin" valueType="num">
                                      <p:cBhvr>
                                        <p:cTn id="45" dur="1500" fill="hold"/>
                                        <p:tgtEl>
                                          <p:spTgt spid="854"/>
                                        </p:tgtEl>
                                        <p:attrNameLst>
                                          <p:attrName>ppt_h</p:attrName>
                                        </p:attrNameLst>
                                      </p:cBhvr>
                                      <p:tavLst>
                                        <p:tav tm="0">
                                          <p:val>
                                            <p:fltVal val="0"/>
                                          </p:val>
                                        </p:tav>
                                        <p:tav tm="100000">
                                          <p:val>
                                            <p:strVal val="#ppt_h"/>
                                          </p:val>
                                        </p:tav>
                                      </p:tavLst>
                                    </p:anim>
                                    <p:anim calcmode="lin" valueType="num">
                                      <p:cBhvr>
                                        <p:cTn id="46" dur="1500" fill="hold"/>
                                        <p:tgtEl>
                                          <p:spTgt spid="854"/>
                                        </p:tgtEl>
                                        <p:attrNameLst>
                                          <p:attrName>style.rotation</p:attrName>
                                        </p:attrNameLst>
                                      </p:cBhvr>
                                      <p:tavLst>
                                        <p:tav tm="0">
                                          <p:val>
                                            <p:fltVal val="90"/>
                                          </p:val>
                                        </p:tav>
                                        <p:tav tm="100000">
                                          <p:val>
                                            <p:fltVal val="0"/>
                                          </p:val>
                                        </p:tav>
                                      </p:tavLst>
                                    </p:anim>
                                    <p:animEffect transition="in" filter="fade">
                                      <p:cBhvr>
                                        <p:cTn id="47" dur="1500"/>
                                        <p:tgtEl>
                                          <p:spTgt spid="854"/>
                                        </p:tgtEl>
                                      </p:cBhvr>
                                    </p:animEffect>
                                  </p:childTnLst>
                                </p:cTn>
                              </p:par>
                            </p:childTnLst>
                          </p:cTn>
                        </p:par>
                        <p:par>
                          <p:cTn id="48" fill="hold">
                            <p:stCondLst>
                              <p:cond delay="12000"/>
                            </p:stCondLst>
                            <p:childTnLst>
                              <p:par>
                                <p:cTn id="49" presetID="37" presetClass="entr" presetSubtype="0" fill="hold" nodeType="afterEffect">
                                  <p:stCondLst>
                                    <p:cond delay="250"/>
                                  </p:stCondLst>
                                  <p:childTnLst>
                                    <p:set>
                                      <p:cBhvr>
                                        <p:cTn id="50" dur="1" fill="hold">
                                          <p:stCondLst>
                                            <p:cond delay="0"/>
                                          </p:stCondLst>
                                        </p:cTn>
                                        <p:tgtEl>
                                          <p:spTgt spid="851"/>
                                        </p:tgtEl>
                                        <p:attrNameLst>
                                          <p:attrName>style.visibility</p:attrName>
                                        </p:attrNameLst>
                                      </p:cBhvr>
                                      <p:to>
                                        <p:strVal val="visible"/>
                                      </p:to>
                                    </p:set>
                                    <p:animEffect transition="in" filter="fade">
                                      <p:cBhvr>
                                        <p:cTn id="51" dur="1500"/>
                                        <p:tgtEl>
                                          <p:spTgt spid="851"/>
                                        </p:tgtEl>
                                      </p:cBhvr>
                                    </p:animEffect>
                                    <p:anim calcmode="lin" valueType="num">
                                      <p:cBhvr>
                                        <p:cTn id="52" dur="1500" fill="hold"/>
                                        <p:tgtEl>
                                          <p:spTgt spid="851"/>
                                        </p:tgtEl>
                                        <p:attrNameLst>
                                          <p:attrName>ppt_x</p:attrName>
                                        </p:attrNameLst>
                                      </p:cBhvr>
                                      <p:tavLst>
                                        <p:tav tm="0">
                                          <p:val>
                                            <p:strVal val="#ppt_x"/>
                                          </p:val>
                                        </p:tav>
                                        <p:tav tm="100000">
                                          <p:val>
                                            <p:strVal val="#ppt_x"/>
                                          </p:val>
                                        </p:tav>
                                      </p:tavLst>
                                    </p:anim>
                                    <p:anim calcmode="lin" valueType="num">
                                      <p:cBhvr>
                                        <p:cTn id="53" dur="1350" decel="100000" fill="hold"/>
                                        <p:tgtEl>
                                          <p:spTgt spid="851"/>
                                        </p:tgtEl>
                                        <p:attrNameLst>
                                          <p:attrName>ppt_y</p:attrName>
                                        </p:attrNameLst>
                                      </p:cBhvr>
                                      <p:tavLst>
                                        <p:tav tm="0">
                                          <p:val>
                                            <p:strVal val="#ppt_y+1"/>
                                          </p:val>
                                        </p:tav>
                                        <p:tav tm="100000">
                                          <p:val>
                                            <p:strVal val="#ppt_y-.03"/>
                                          </p:val>
                                        </p:tav>
                                      </p:tavLst>
                                    </p:anim>
                                    <p:anim calcmode="lin" valueType="num">
                                      <p:cBhvr>
                                        <p:cTn id="54" dur="150" accel="100000" fill="hold">
                                          <p:stCondLst>
                                            <p:cond delay="1350"/>
                                          </p:stCondLst>
                                        </p:cTn>
                                        <p:tgtEl>
                                          <p:spTgt spid="851"/>
                                        </p:tgtEl>
                                        <p:attrNameLst>
                                          <p:attrName>ppt_y</p:attrName>
                                        </p:attrNameLst>
                                      </p:cBhvr>
                                      <p:tavLst>
                                        <p:tav tm="0">
                                          <p:val>
                                            <p:strVal val="#ppt_y-.03"/>
                                          </p:val>
                                        </p:tav>
                                        <p:tav tm="100000">
                                          <p:val>
                                            <p:strVal val="#ppt_y"/>
                                          </p:val>
                                        </p:tav>
                                      </p:tavLst>
                                    </p:anim>
                                  </p:childTnLst>
                                </p:cTn>
                              </p:par>
                            </p:childTnLst>
                          </p:cTn>
                        </p:par>
                        <p:par>
                          <p:cTn id="55" fill="hold">
                            <p:stCondLst>
                              <p:cond delay="13750"/>
                            </p:stCondLst>
                            <p:childTnLst>
                              <p:par>
                                <p:cTn id="56" presetID="37" presetClass="entr" presetSubtype="0" fill="hold" nodeType="afterEffect">
                                  <p:stCondLst>
                                    <p:cond delay="250"/>
                                  </p:stCondLst>
                                  <p:childTnLst>
                                    <p:set>
                                      <p:cBhvr>
                                        <p:cTn id="57" dur="1" fill="hold">
                                          <p:stCondLst>
                                            <p:cond delay="0"/>
                                          </p:stCondLst>
                                        </p:cTn>
                                        <p:tgtEl>
                                          <p:spTgt spid="850"/>
                                        </p:tgtEl>
                                        <p:attrNameLst>
                                          <p:attrName>style.visibility</p:attrName>
                                        </p:attrNameLst>
                                      </p:cBhvr>
                                      <p:to>
                                        <p:strVal val="visible"/>
                                      </p:to>
                                    </p:set>
                                    <p:animEffect transition="in" filter="fade">
                                      <p:cBhvr>
                                        <p:cTn id="58" dur="1500"/>
                                        <p:tgtEl>
                                          <p:spTgt spid="850"/>
                                        </p:tgtEl>
                                      </p:cBhvr>
                                    </p:animEffect>
                                    <p:anim calcmode="lin" valueType="num">
                                      <p:cBhvr>
                                        <p:cTn id="59" dur="1500" fill="hold"/>
                                        <p:tgtEl>
                                          <p:spTgt spid="850"/>
                                        </p:tgtEl>
                                        <p:attrNameLst>
                                          <p:attrName>ppt_x</p:attrName>
                                        </p:attrNameLst>
                                      </p:cBhvr>
                                      <p:tavLst>
                                        <p:tav tm="0">
                                          <p:val>
                                            <p:strVal val="#ppt_x"/>
                                          </p:val>
                                        </p:tav>
                                        <p:tav tm="100000">
                                          <p:val>
                                            <p:strVal val="#ppt_x"/>
                                          </p:val>
                                        </p:tav>
                                      </p:tavLst>
                                    </p:anim>
                                    <p:anim calcmode="lin" valueType="num">
                                      <p:cBhvr>
                                        <p:cTn id="60" dur="1350" decel="100000" fill="hold"/>
                                        <p:tgtEl>
                                          <p:spTgt spid="850"/>
                                        </p:tgtEl>
                                        <p:attrNameLst>
                                          <p:attrName>ppt_y</p:attrName>
                                        </p:attrNameLst>
                                      </p:cBhvr>
                                      <p:tavLst>
                                        <p:tav tm="0">
                                          <p:val>
                                            <p:strVal val="#ppt_y+1"/>
                                          </p:val>
                                        </p:tav>
                                        <p:tav tm="100000">
                                          <p:val>
                                            <p:strVal val="#ppt_y-.03"/>
                                          </p:val>
                                        </p:tav>
                                      </p:tavLst>
                                    </p:anim>
                                    <p:anim calcmode="lin" valueType="num">
                                      <p:cBhvr>
                                        <p:cTn id="61" dur="150" accel="100000" fill="hold">
                                          <p:stCondLst>
                                            <p:cond delay="1350"/>
                                          </p:stCondLst>
                                        </p:cTn>
                                        <p:tgtEl>
                                          <p:spTgt spid="850"/>
                                        </p:tgtEl>
                                        <p:attrNameLst>
                                          <p:attrName>ppt_y</p:attrName>
                                        </p:attrNameLst>
                                      </p:cBhvr>
                                      <p:tavLst>
                                        <p:tav tm="0">
                                          <p:val>
                                            <p:strVal val="#ppt_y-.03"/>
                                          </p:val>
                                        </p:tav>
                                        <p:tav tm="100000">
                                          <p:val>
                                            <p:strVal val="#ppt_y"/>
                                          </p:val>
                                        </p:tav>
                                      </p:tavLst>
                                    </p:anim>
                                  </p:childTnLst>
                                </p:cTn>
                              </p:par>
                            </p:childTnLst>
                          </p:cTn>
                        </p:par>
                        <p:par>
                          <p:cTn id="62" fill="hold">
                            <p:stCondLst>
                              <p:cond delay="15500"/>
                            </p:stCondLst>
                            <p:childTnLst>
                              <p:par>
                                <p:cTn id="63" presetID="37" presetClass="entr" presetSubtype="0" fill="hold" nodeType="afterEffect">
                                  <p:stCondLst>
                                    <p:cond delay="250"/>
                                  </p:stCondLst>
                                  <p:childTnLst>
                                    <p:set>
                                      <p:cBhvr>
                                        <p:cTn id="64" dur="1" fill="hold">
                                          <p:stCondLst>
                                            <p:cond delay="0"/>
                                          </p:stCondLst>
                                        </p:cTn>
                                        <p:tgtEl>
                                          <p:spTgt spid="849"/>
                                        </p:tgtEl>
                                        <p:attrNameLst>
                                          <p:attrName>style.visibility</p:attrName>
                                        </p:attrNameLst>
                                      </p:cBhvr>
                                      <p:to>
                                        <p:strVal val="visible"/>
                                      </p:to>
                                    </p:set>
                                    <p:animEffect transition="in" filter="fade">
                                      <p:cBhvr>
                                        <p:cTn id="65" dur="1500"/>
                                        <p:tgtEl>
                                          <p:spTgt spid="849"/>
                                        </p:tgtEl>
                                      </p:cBhvr>
                                    </p:animEffect>
                                    <p:anim calcmode="lin" valueType="num">
                                      <p:cBhvr>
                                        <p:cTn id="66" dur="1500" fill="hold"/>
                                        <p:tgtEl>
                                          <p:spTgt spid="849"/>
                                        </p:tgtEl>
                                        <p:attrNameLst>
                                          <p:attrName>ppt_x</p:attrName>
                                        </p:attrNameLst>
                                      </p:cBhvr>
                                      <p:tavLst>
                                        <p:tav tm="0">
                                          <p:val>
                                            <p:strVal val="#ppt_x"/>
                                          </p:val>
                                        </p:tav>
                                        <p:tav tm="100000">
                                          <p:val>
                                            <p:strVal val="#ppt_x"/>
                                          </p:val>
                                        </p:tav>
                                      </p:tavLst>
                                    </p:anim>
                                    <p:anim calcmode="lin" valueType="num">
                                      <p:cBhvr>
                                        <p:cTn id="67" dur="1350" decel="100000" fill="hold"/>
                                        <p:tgtEl>
                                          <p:spTgt spid="849"/>
                                        </p:tgtEl>
                                        <p:attrNameLst>
                                          <p:attrName>ppt_y</p:attrName>
                                        </p:attrNameLst>
                                      </p:cBhvr>
                                      <p:tavLst>
                                        <p:tav tm="0">
                                          <p:val>
                                            <p:strVal val="#ppt_y+1"/>
                                          </p:val>
                                        </p:tav>
                                        <p:tav tm="100000">
                                          <p:val>
                                            <p:strVal val="#ppt_y-.03"/>
                                          </p:val>
                                        </p:tav>
                                      </p:tavLst>
                                    </p:anim>
                                    <p:anim calcmode="lin" valueType="num">
                                      <p:cBhvr>
                                        <p:cTn id="68" dur="150" accel="100000" fill="hold">
                                          <p:stCondLst>
                                            <p:cond delay="1350"/>
                                          </p:stCondLst>
                                        </p:cTn>
                                        <p:tgtEl>
                                          <p:spTgt spid="849"/>
                                        </p:tgtEl>
                                        <p:attrNameLst>
                                          <p:attrName>ppt_y</p:attrName>
                                        </p:attrNameLst>
                                      </p:cBhvr>
                                      <p:tavLst>
                                        <p:tav tm="0">
                                          <p:val>
                                            <p:strVal val="#ppt_y-.03"/>
                                          </p:val>
                                        </p:tav>
                                        <p:tav tm="100000">
                                          <p:val>
                                            <p:strVal val="#ppt_y"/>
                                          </p:val>
                                        </p:tav>
                                      </p:tavLst>
                                    </p:anim>
                                  </p:childTnLst>
                                </p:cTn>
                              </p:par>
                            </p:childTnLst>
                          </p:cTn>
                        </p:par>
                        <p:par>
                          <p:cTn id="69" fill="hold">
                            <p:stCondLst>
                              <p:cond delay="17250"/>
                            </p:stCondLst>
                            <p:childTnLst>
                              <p:par>
                                <p:cTn id="70" presetID="37" presetClass="entr" presetSubtype="0" fill="hold" nodeType="afterEffect">
                                  <p:stCondLst>
                                    <p:cond delay="250"/>
                                  </p:stCondLst>
                                  <p:childTnLst>
                                    <p:set>
                                      <p:cBhvr>
                                        <p:cTn id="71" dur="1" fill="hold">
                                          <p:stCondLst>
                                            <p:cond delay="0"/>
                                          </p:stCondLst>
                                        </p:cTn>
                                        <p:tgtEl>
                                          <p:spTgt spid="848"/>
                                        </p:tgtEl>
                                        <p:attrNameLst>
                                          <p:attrName>style.visibility</p:attrName>
                                        </p:attrNameLst>
                                      </p:cBhvr>
                                      <p:to>
                                        <p:strVal val="visible"/>
                                      </p:to>
                                    </p:set>
                                    <p:animEffect transition="in" filter="fade">
                                      <p:cBhvr>
                                        <p:cTn id="72" dur="1500"/>
                                        <p:tgtEl>
                                          <p:spTgt spid="848"/>
                                        </p:tgtEl>
                                      </p:cBhvr>
                                    </p:animEffect>
                                    <p:anim calcmode="lin" valueType="num">
                                      <p:cBhvr>
                                        <p:cTn id="73" dur="1500" fill="hold"/>
                                        <p:tgtEl>
                                          <p:spTgt spid="848"/>
                                        </p:tgtEl>
                                        <p:attrNameLst>
                                          <p:attrName>ppt_x</p:attrName>
                                        </p:attrNameLst>
                                      </p:cBhvr>
                                      <p:tavLst>
                                        <p:tav tm="0">
                                          <p:val>
                                            <p:strVal val="#ppt_x"/>
                                          </p:val>
                                        </p:tav>
                                        <p:tav tm="100000">
                                          <p:val>
                                            <p:strVal val="#ppt_x"/>
                                          </p:val>
                                        </p:tav>
                                      </p:tavLst>
                                    </p:anim>
                                    <p:anim calcmode="lin" valueType="num">
                                      <p:cBhvr>
                                        <p:cTn id="74" dur="1350" decel="100000" fill="hold"/>
                                        <p:tgtEl>
                                          <p:spTgt spid="848"/>
                                        </p:tgtEl>
                                        <p:attrNameLst>
                                          <p:attrName>ppt_y</p:attrName>
                                        </p:attrNameLst>
                                      </p:cBhvr>
                                      <p:tavLst>
                                        <p:tav tm="0">
                                          <p:val>
                                            <p:strVal val="#ppt_y+1"/>
                                          </p:val>
                                        </p:tav>
                                        <p:tav tm="100000">
                                          <p:val>
                                            <p:strVal val="#ppt_y-.03"/>
                                          </p:val>
                                        </p:tav>
                                      </p:tavLst>
                                    </p:anim>
                                    <p:anim calcmode="lin" valueType="num">
                                      <p:cBhvr>
                                        <p:cTn id="75" dur="150" accel="100000" fill="hold">
                                          <p:stCondLst>
                                            <p:cond delay="1350"/>
                                          </p:stCondLst>
                                        </p:cTn>
                                        <p:tgtEl>
                                          <p:spTgt spid="848"/>
                                        </p:tgtEl>
                                        <p:attrNameLst>
                                          <p:attrName>ppt_y</p:attrName>
                                        </p:attrNameLst>
                                      </p:cBhvr>
                                      <p:tavLst>
                                        <p:tav tm="0">
                                          <p:val>
                                            <p:strVal val="#ppt_y-.03"/>
                                          </p:val>
                                        </p:tav>
                                        <p:tav tm="100000">
                                          <p:val>
                                            <p:strVal val="#ppt_y"/>
                                          </p:val>
                                        </p:tav>
                                      </p:tavLst>
                                    </p:anim>
                                  </p:childTnLst>
                                </p:cTn>
                              </p:par>
                            </p:childTnLst>
                          </p:cTn>
                        </p:par>
                        <p:par>
                          <p:cTn id="76" fill="hold">
                            <p:stCondLst>
                              <p:cond delay="19000"/>
                            </p:stCondLst>
                            <p:childTnLst>
                              <p:par>
                                <p:cTn id="77" presetID="37" presetClass="entr" presetSubtype="0" fill="hold" nodeType="afterEffect">
                                  <p:stCondLst>
                                    <p:cond delay="250"/>
                                  </p:stCondLst>
                                  <p:childTnLst>
                                    <p:set>
                                      <p:cBhvr>
                                        <p:cTn id="78" dur="1" fill="hold">
                                          <p:stCondLst>
                                            <p:cond delay="0"/>
                                          </p:stCondLst>
                                        </p:cTn>
                                        <p:tgtEl>
                                          <p:spTgt spid="847"/>
                                        </p:tgtEl>
                                        <p:attrNameLst>
                                          <p:attrName>style.visibility</p:attrName>
                                        </p:attrNameLst>
                                      </p:cBhvr>
                                      <p:to>
                                        <p:strVal val="visible"/>
                                      </p:to>
                                    </p:set>
                                    <p:animEffect transition="in" filter="fade">
                                      <p:cBhvr>
                                        <p:cTn id="79" dur="1500"/>
                                        <p:tgtEl>
                                          <p:spTgt spid="847"/>
                                        </p:tgtEl>
                                      </p:cBhvr>
                                    </p:animEffect>
                                    <p:anim calcmode="lin" valueType="num">
                                      <p:cBhvr>
                                        <p:cTn id="80" dur="1500" fill="hold"/>
                                        <p:tgtEl>
                                          <p:spTgt spid="847"/>
                                        </p:tgtEl>
                                        <p:attrNameLst>
                                          <p:attrName>ppt_x</p:attrName>
                                        </p:attrNameLst>
                                      </p:cBhvr>
                                      <p:tavLst>
                                        <p:tav tm="0">
                                          <p:val>
                                            <p:strVal val="#ppt_x"/>
                                          </p:val>
                                        </p:tav>
                                        <p:tav tm="100000">
                                          <p:val>
                                            <p:strVal val="#ppt_x"/>
                                          </p:val>
                                        </p:tav>
                                      </p:tavLst>
                                    </p:anim>
                                    <p:anim calcmode="lin" valueType="num">
                                      <p:cBhvr>
                                        <p:cTn id="81" dur="1350" decel="100000" fill="hold"/>
                                        <p:tgtEl>
                                          <p:spTgt spid="847"/>
                                        </p:tgtEl>
                                        <p:attrNameLst>
                                          <p:attrName>ppt_y</p:attrName>
                                        </p:attrNameLst>
                                      </p:cBhvr>
                                      <p:tavLst>
                                        <p:tav tm="0">
                                          <p:val>
                                            <p:strVal val="#ppt_y+1"/>
                                          </p:val>
                                        </p:tav>
                                        <p:tav tm="100000">
                                          <p:val>
                                            <p:strVal val="#ppt_y-.03"/>
                                          </p:val>
                                        </p:tav>
                                      </p:tavLst>
                                    </p:anim>
                                    <p:anim calcmode="lin" valueType="num">
                                      <p:cBhvr>
                                        <p:cTn id="82" dur="150" accel="100000" fill="hold">
                                          <p:stCondLst>
                                            <p:cond delay="1350"/>
                                          </p:stCondLst>
                                        </p:cTn>
                                        <p:tgtEl>
                                          <p:spTgt spid="847"/>
                                        </p:tgtEl>
                                        <p:attrNameLst>
                                          <p:attrName>ppt_y</p:attrName>
                                        </p:attrNameLst>
                                      </p:cBhvr>
                                      <p:tavLst>
                                        <p:tav tm="0">
                                          <p:val>
                                            <p:strVal val="#ppt_y-.03"/>
                                          </p:val>
                                        </p:tav>
                                        <p:tav tm="100000">
                                          <p:val>
                                            <p:strVal val="#ppt_y"/>
                                          </p:val>
                                        </p:tav>
                                      </p:tavLst>
                                    </p:anim>
                                  </p:childTnLst>
                                </p:cTn>
                              </p:par>
                            </p:childTnLst>
                          </p:cTn>
                        </p:par>
                        <p:par>
                          <p:cTn id="83" fill="hold">
                            <p:stCondLst>
                              <p:cond delay="20750"/>
                            </p:stCondLst>
                            <p:childTnLst>
                              <p:par>
                                <p:cTn id="84" presetID="37" presetClass="entr" presetSubtype="0" fill="hold" grpId="0" nodeType="afterEffect">
                                  <p:stCondLst>
                                    <p:cond delay="500"/>
                                  </p:stCondLst>
                                  <p:childTnLst>
                                    <p:set>
                                      <p:cBhvr>
                                        <p:cTn id="85" dur="1" fill="hold">
                                          <p:stCondLst>
                                            <p:cond delay="0"/>
                                          </p:stCondLst>
                                        </p:cTn>
                                        <p:tgtEl>
                                          <p:spTgt spid="857"/>
                                        </p:tgtEl>
                                        <p:attrNameLst>
                                          <p:attrName>style.visibility</p:attrName>
                                        </p:attrNameLst>
                                      </p:cBhvr>
                                      <p:to>
                                        <p:strVal val="visible"/>
                                      </p:to>
                                    </p:set>
                                    <p:animEffect transition="in" filter="fade">
                                      <p:cBhvr>
                                        <p:cTn id="86" dur="1500"/>
                                        <p:tgtEl>
                                          <p:spTgt spid="857"/>
                                        </p:tgtEl>
                                      </p:cBhvr>
                                    </p:animEffect>
                                    <p:anim calcmode="lin" valueType="num">
                                      <p:cBhvr>
                                        <p:cTn id="87" dur="1500" fill="hold"/>
                                        <p:tgtEl>
                                          <p:spTgt spid="857"/>
                                        </p:tgtEl>
                                        <p:attrNameLst>
                                          <p:attrName>ppt_x</p:attrName>
                                        </p:attrNameLst>
                                      </p:cBhvr>
                                      <p:tavLst>
                                        <p:tav tm="0">
                                          <p:val>
                                            <p:strVal val="#ppt_x"/>
                                          </p:val>
                                        </p:tav>
                                        <p:tav tm="100000">
                                          <p:val>
                                            <p:strVal val="#ppt_x"/>
                                          </p:val>
                                        </p:tav>
                                      </p:tavLst>
                                    </p:anim>
                                    <p:anim calcmode="lin" valueType="num">
                                      <p:cBhvr>
                                        <p:cTn id="88" dur="1350" decel="100000" fill="hold"/>
                                        <p:tgtEl>
                                          <p:spTgt spid="857"/>
                                        </p:tgtEl>
                                        <p:attrNameLst>
                                          <p:attrName>ppt_y</p:attrName>
                                        </p:attrNameLst>
                                      </p:cBhvr>
                                      <p:tavLst>
                                        <p:tav tm="0">
                                          <p:val>
                                            <p:strVal val="#ppt_y+1"/>
                                          </p:val>
                                        </p:tav>
                                        <p:tav tm="100000">
                                          <p:val>
                                            <p:strVal val="#ppt_y-.03"/>
                                          </p:val>
                                        </p:tav>
                                      </p:tavLst>
                                    </p:anim>
                                    <p:anim calcmode="lin" valueType="num">
                                      <p:cBhvr>
                                        <p:cTn id="89" dur="150" accel="100000" fill="hold">
                                          <p:stCondLst>
                                            <p:cond delay="1350"/>
                                          </p:stCondLst>
                                        </p:cTn>
                                        <p:tgtEl>
                                          <p:spTgt spid="857"/>
                                        </p:tgtEl>
                                        <p:attrNameLst>
                                          <p:attrName>ppt_y</p:attrName>
                                        </p:attrNameLst>
                                      </p:cBhvr>
                                      <p:tavLst>
                                        <p:tav tm="0">
                                          <p:val>
                                            <p:strVal val="#ppt_y-.03"/>
                                          </p:val>
                                        </p:tav>
                                        <p:tav tm="100000">
                                          <p:val>
                                            <p:strVal val="#ppt_y"/>
                                          </p:val>
                                        </p:tav>
                                      </p:tavLst>
                                    </p:anim>
                                  </p:childTnLst>
                                </p:cTn>
                              </p:par>
                            </p:childTnLst>
                          </p:cTn>
                        </p:par>
                        <p:par>
                          <p:cTn id="90" fill="hold">
                            <p:stCondLst>
                              <p:cond delay="22750"/>
                            </p:stCondLst>
                            <p:childTnLst>
                              <p:par>
                                <p:cTn id="91" presetID="37" presetClass="entr" presetSubtype="0" fill="hold" grpId="0" nodeType="afterEffect">
                                  <p:stCondLst>
                                    <p:cond delay="500"/>
                                  </p:stCondLst>
                                  <p:childTnLst>
                                    <p:set>
                                      <p:cBhvr>
                                        <p:cTn id="92" dur="1" fill="hold">
                                          <p:stCondLst>
                                            <p:cond delay="0"/>
                                          </p:stCondLst>
                                        </p:cTn>
                                        <p:tgtEl>
                                          <p:spTgt spid="858"/>
                                        </p:tgtEl>
                                        <p:attrNameLst>
                                          <p:attrName>style.visibility</p:attrName>
                                        </p:attrNameLst>
                                      </p:cBhvr>
                                      <p:to>
                                        <p:strVal val="visible"/>
                                      </p:to>
                                    </p:set>
                                    <p:animEffect transition="in" filter="fade">
                                      <p:cBhvr>
                                        <p:cTn id="93" dur="1500"/>
                                        <p:tgtEl>
                                          <p:spTgt spid="858"/>
                                        </p:tgtEl>
                                      </p:cBhvr>
                                    </p:animEffect>
                                    <p:anim calcmode="lin" valueType="num">
                                      <p:cBhvr>
                                        <p:cTn id="94" dur="1500" fill="hold"/>
                                        <p:tgtEl>
                                          <p:spTgt spid="858"/>
                                        </p:tgtEl>
                                        <p:attrNameLst>
                                          <p:attrName>ppt_x</p:attrName>
                                        </p:attrNameLst>
                                      </p:cBhvr>
                                      <p:tavLst>
                                        <p:tav tm="0">
                                          <p:val>
                                            <p:strVal val="#ppt_x"/>
                                          </p:val>
                                        </p:tav>
                                        <p:tav tm="100000">
                                          <p:val>
                                            <p:strVal val="#ppt_x"/>
                                          </p:val>
                                        </p:tav>
                                      </p:tavLst>
                                    </p:anim>
                                    <p:anim calcmode="lin" valueType="num">
                                      <p:cBhvr>
                                        <p:cTn id="95" dur="1350" decel="100000" fill="hold"/>
                                        <p:tgtEl>
                                          <p:spTgt spid="858"/>
                                        </p:tgtEl>
                                        <p:attrNameLst>
                                          <p:attrName>ppt_y</p:attrName>
                                        </p:attrNameLst>
                                      </p:cBhvr>
                                      <p:tavLst>
                                        <p:tav tm="0">
                                          <p:val>
                                            <p:strVal val="#ppt_y+1"/>
                                          </p:val>
                                        </p:tav>
                                        <p:tav tm="100000">
                                          <p:val>
                                            <p:strVal val="#ppt_y-.03"/>
                                          </p:val>
                                        </p:tav>
                                      </p:tavLst>
                                    </p:anim>
                                    <p:anim calcmode="lin" valueType="num">
                                      <p:cBhvr>
                                        <p:cTn id="96" dur="150" accel="100000" fill="hold">
                                          <p:stCondLst>
                                            <p:cond delay="1350"/>
                                          </p:stCondLst>
                                        </p:cTn>
                                        <p:tgtEl>
                                          <p:spTgt spid="858"/>
                                        </p:tgtEl>
                                        <p:attrNameLst>
                                          <p:attrName>ppt_y</p:attrName>
                                        </p:attrNameLst>
                                      </p:cBhvr>
                                      <p:tavLst>
                                        <p:tav tm="0">
                                          <p:val>
                                            <p:strVal val="#ppt_y-.03"/>
                                          </p:val>
                                        </p:tav>
                                        <p:tav tm="100000">
                                          <p:val>
                                            <p:strVal val="#ppt_y"/>
                                          </p:val>
                                        </p:tav>
                                      </p:tavLst>
                                    </p:anim>
                                  </p:childTnLst>
                                </p:cTn>
                              </p:par>
                            </p:childTnLst>
                          </p:cTn>
                        </p:par>
                        <p:par>
                          <p:cTn id="97" fill="hold">
                            <p:stCondLst>
                              <p:cond delay="24750"/>
                            </p:stCondLst>
                            <p:childTnLst>
                              <p:par>
                                <p:cTn id="98" presetID="37" presetClass="entr" presetSubtype="0" fill="hold" grpId="0" nodeType="afterEffect">
                                  <p:stCondLst>
                                    <p:cond delay="500"/>
                                  </p:stCondLst>
                                  <p:childTnLst>
                                    <p:set>
                                      <p:cBhvr>
                                        <p:cTn id="99" dur="1" fill="hold">
                                          <p:stCondLst>
                                            <p:cond delay="0"/>
                                          </p:stCondLst>
                                        </p:cTn>
                                        <p:tgtEl>
                                          <p:spTgt spid="859"/>
                                        </p:tgtEl>
                                        <p:attrNameLst>
                                          <p:attrName>style.visibility</p:attrName>
                                        </p:attrNameLst>
                                      </p:cBhvr>
                                      <p:to>
                                        <p:strVal val="visible"/>
                                      </p:to>
                                    </p:set>
                                    <p:animEffect transition="in" filter="fade">
                                      <p:cBhvr>
                                        <p:cTn id="100" dur="1500"/>
                                        <p:tgtEl>
                                          <p:spTgt spid="859"/>
                                        </p:tgtEl>
                                      </p:cBhvr>
                                    </p:animEffect>
                                    <p:anim calcmode="lin" valueType="num">
                                      <p:cBhvr>
                                        <p:cTn id="101" dur="1500" fill="hold"/>
                                        <p:tgtEl>
                                          <p:spTgt spid="859"/>
                                        </p:tgtEl>
                                        <p:attrNameLst>
                                          <p:attrName>ppt_x</p:attrName>
                                        </p:attrNameLst>
                                      </p:cBhvr>
                                      <p:tavLst>
                                        <p:tav tm="0">
                                          <p:val>
                                            <p:strVal val="#ppt_x"/>
                                          </p:val>
                                        </p:tav>
                                        <p:tav tm="100000">
                                          <p:val>
                                            <p:strVal val="#ppt_x"/>
                                          </p:val>
                                        </p:tav>
                                      </p:tavLst>
                                    </p:anim>
                                    <p:anim calcmode="lin" valueType="num">
                                      <p:cBhvr>
                                        <p:cTn id="102" dur="1350" decel="100000" fill="hold"/>
                                        <p:tgtEl>
                                          <p:spTgt spid="859"/>
                                        </p:tgtEl>
                                        <p:attrNameLst>
                                          <p:attrName>ppt_y</p:attrName>
                                        </p:attrNameLst>
                                      </p:cBhvr>
                                      <p:tavLst>
                                        <p:tav tm="0">
                                          <p:val>
                                            <p:strVal val="#ppt_y+1"/>
                                          </p:val>
                                        </p:tav>
                                        <p:tav tm="100000">
                                          <p:val>
                                            <p:strVal val="#ppt_y-.03"/>
                                          </p:val>
                                        </p:tav>
                                      </p:tavLst>
                                    </p:anim>
                                    <p:anim calcmode="lin" valueType="num">
                                      <p:cBhvr>
                                        <p:cTn id="103" dur="150" accel="100000" fill="hold">
                                          <p:stCondLst>
                                            <p:cond delay="1350"/>
                                          </p:stCondLst>
                                        </p:cTn>
                                        <p:tgtEl>
                                          <p:spTgt spid="859"/>
                                        </p:tgtEl>
                                        <p:attrNameLst>
                                          <p:attrName>ppt_y</p:attrName>
                                        </p:attrNameLst>
                                      </p:cBhvr>
                                      <p:tavLst>
                                        <p:tav tm="0">
                                          <p:val>
                                            <p:strVal val="#ppt_y-.03"/>
                                          </p:val>
                                        </p:tav>
                                        <p:tav tm="100000">
                                          <p:val>
                                            <p:strVal val="#ppt_y"/>
                                          </p:val>
                                        </p:tav>
                                      </p:tavLst>
                                    </p:anim>
                                  </p:childTnLst>
                                </p:cTn>
                              </p:par>
                            </p:childTnLst>
                          </p:cTn>
                        </p:par>
                        <p:par>
                          <p:cTn id="104" fill="hold">
                            <p:stCondLst>
                              <p:cond delay="26750"/>
                            </p:stCondLst>
                            <p:childTnLst>
                              <p:par>
                                <p:cTn id="105" presetID="37" presetClass="entr" presetSubtype="0" fill="hold" grpId="0" nodeType="afterEffect">
                                  <p:stCondLst>
                                    <p:cond delay="500"/>
                                  </p:stCondLst>
                                  <p:childTnLst>
                                    <p:set>
                                      <p:cBhvr>
                                        <p:cTn id="106" dur="1" fill="hold">
                                          <p:stCondLst>
                                            <p:cond delay="0"/>
                                          </p:stCondLst>
                                        </p:cTn>
                                        <p:tgtEl>
                                          <p:spTgt spid="860"/>
                                        </p:tgtEl>
                                        <p:attrNameLst>
                                          <p:attrName>style.visibility</p:attrName>
                                        </p:attrNameLst>
                                      </p:cBhvr>
                                      <p:to>
                                        <p:strVal val="visible"/>
                                      </p:to>
                                    </p:set>
                                    <p:animEffect transition="in" filter="fade">
                                      <p:cBhvr>
                                        <p:cTn id="107" dur="1500"/>
                                        <p:tgtEl>
                                          <p:spTgt spid="860"/>
                                        </p:tgtEl>
                                      </p:cBhvr>
                                    </p:animEffect>
                                    <p:anim calcmode="lin" valueType="num">
                                      <p:cBhvr>
                                        <p:cTn id="108" dur="1500" fill="hold"/>
                                        <p:tgtEl>
                                          <p:spTgt spid="860"/>
                                        </p:tgtEl>
                                        <p:attrNameLst>
                                          <p:attrName>ppt_x</p:attrName>
                                        </p:attrNameLst>
                                      </p:cBhvr>
                                      <p:tavLst>
                                        <p:tav tm="0">
                                          <p:val>
                                            <p:strVal val="#ppt_x"/>
                                          </p:val>
                                        </p:tav>
                                        <p:tav tm="100000">
                                          <p:val>
                                            <p:strVal val="#ppt_x"/>
                                          </p:val>
                                        </p:tav>
                                      </p:tavLst>
                                    </p:anim>
                                    <p:anim calcmode="lin" valueType="num">
                                      <p:cBhvr>
                                        <p:cTn id="109" dur="1350" decel="100000" fill="hold"/>
                                        <p:tgtEl>
                                          <p:spTgt spid="860"/>
                                        </p:tgtEl>
                                        <p:attrNameLst>
                                          <p:attrName>ppt_y</p:attrName>
                                        </p:attrNameLst>
                                      </p:cBhvr>
                                      <p:tavLst>
                                        <p:tav tm="0">
                                          <p:val>
                                            <p:strVal val="#ppt_y+1"/>
                                          </p:val>
                                        </p:tav>
                                        <p:tav tm="100000">
                                          <p:val>
                                            <p:strVal val="#ppt_y-.03"/>
                                          </p:val>
                                        </p:tav>
                                      </p:tavLst>
                                    </p:anim>
                                    <p:anim calcmode="lin" valueType="num">
                                      <p:cBhvr>
                                        <p:cTn id="110" dur="150" accel="100000" fill="hold">
                                          <p:stCondLst>
                                            <p:cond delay="1350"/>
                                          </p:stCondLst>
                                        </p:cTn>
                                        <p:tgtEl>
                                          <p:spTgt spid="86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 grpId="0" animBg="1"/>
      <p:bldP spid="846" grpId="0" animBg="1"/>
      <p:bldP spid="852" grpId="0" animBg="1"/>
      <p:bldP spid="853" grpId="0" animBg="1"/>
      <p:bldP spid="854" grpId="0" animBg="1"/>
      <p:bldP spid="855" grpId="0" animBg="1"/>
      <p:bldP spid="856" grpId="0" animBg="1"/>
      <p:bldP spid="857" grpId="0" animBg="1"/>
      <p:bldP spid="858" grpId="0" animBg="1"/>
      <p:bldP spid="859" grpId="0" animBg="1"/>
      <p:bldP spid="8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 name="Text Placeholder 18"/>
          <p:cNvSpPr txBox="1"/>
          <p:nvPr/>
        </p:nvSpPr>
        <p:spPr>
          <a:xfrm>
            <a:off x="1686529" y="1013941"/>
            <a:ext cx="18899013" cy="1034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lvl1pPr algn="l" defTabSz="1828800">
              <a:spcBef>
                <a:spcPts val="1700"/>
              </a:spcBef>
              <a:defRPr sz="6000" b="1">
                <a:solidFill>
                  <a:srgbClr val="00338D"/>
                </a:solidFill>
                <a:latin typeface="Arial"/>
                <a:ea typeface="Arial"/>
                <a:cs typeface="Arial"/>
                <a:sym typeface="Arial"/>
              </a:defRPr>
            </a:lvl1pPr>
          </a:lstStyle>
          <a:p>
            <a:pPr>
              <a:defRPr sz="7200"/>
            </a:pPr>
            <a:r>
              <a:rPr sz="6000"/>
              <a:t>Avec quelles ressources ? </a:t>
            </a:r>
          </a:p>
        </p:txBody>
      </p:sp>
      <p:sp>
        <p:nvSpPr>
          <p:cNvPr id="874" name="Rectangle 19"/>
          <p:cNvSpPr/>
          <p:nvPr/>
        </p:nvSpPr>
        <p:spPr>
          <a:xfrm>
            <a:off x="776663" y="828867"/>
            <a:ext cx="478106" cy="1404399"/>
          </a:xfrm>
          <a:prstGeom prst="rect">
            <a:avLst/>
          </a:prstGeom>
          <a:solidFill>
            <a:srgbClr val="FBC608"/>
          </a:solidFill>
          <a:ln w="12700">
            <a:miter lim="400000"/>
          </a:ln>
        </p:spPr>
        <p:txBody>
          <a:bodyPr tIns="91439" bIns="91439" anchor="ctr"/>
          <a:lstStyle/>
          <a:p>
            <a:pPr defTabSz="1828800">
              <a:defRPr sz="3600">
                <a:solidFill>
                  <a:srgbClr val="EBB700"/>
                </a:solidFill>
                <a:latin typeface="Arial"/>
                <a:ea typeface="Arial"/>
                <a:cs typeface="Arial"/>
                <a:sym typeface="Arial"/>
              </a:defRPr>
            </a:pPr>
            <a:endParaRPr/>
          </a:p>
        </p:txBody>
      </p:sp>
      <p:sp>
        <p:nvSpPr>
          <p:cNvPr id="875" name="Page Number - Blue"/>
          <p:cNvSpPr txBox="1">
            <a:spLocks noGrp="1"/>
          </p:cNvSpPr>
          <p:nvPr>
            <p:ph type="sldNum" sz="quarter" idx="4294967295"/>
          </p:nvPr>
        </p:nvSpPr>
        <p:spPr>
          <a:xfrm>
            <a:off x="23074312" y="12801449"/>
            <a:ext cx="478106" cy="46667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9" tIns="91439" rIns="91439" bIns="91439" anchor="t"/>
          <a:lstStyle>
            <a:lvl1pPr algn="l" defTabSz="1828800">
              <a:spcBef>
                <a:spcPts val="1200"/>
              </a:spcBef>
              <a:defRPr sz="2000">
                <a:solidFill>
                  <a:srgbClr val="00338D"/>
                </a:solidFill>
                <a:latin typeface="Arial"/>
                <a:ea typeface="Arial"/>
                <a:cs typeface="Arial"/>
                <a:sym typeface="Arial"/>
              </a:defRPr>
            </a:lvl1pPr>
          </a:lstStyle>
          <a:p>
            <a:fld id="{86CB4B4D-7CA3-9044-876B-883B54F8677D}" type="slidenum">
              <a:t>41</a:t>
            </a:fld>
            <a:endParaRPr/>
          </a:p>
        </p:txBody>
      </p:sp>
      <p:pic>
        <p:nvPicPr>
          <p:cNvPr id="876" name="Picture 9" descr="Picture 9"/>
          <p:cNvPicPr>
            <a:picLocks noChangeAspect="1"/>
          </p:cNvPicPr>
          <p:nvPr/>
        </p:nvPicPr>
        <p:blipFill>
          <a:blip r:embed="rId2"/>
          <a:stretch>
            <a:fillRect/>
          </a:stretch>
        </p:blipFill>
        <p:spPr>
          <a:xfrm>
            <a:off x="22572206" y="404237"/>
            <a:ext cx="1482217" cy="1404399"/>
          </a:xfrm>
          <a:prstGeom prst="rect">
            <a:avLst/>
          </a:prstGeom>
          <a:ln w="12700">
            <a:miter lim="400000"/>
          </a:ln>
        </p:spPr>
      </p:pic>
      <p:sp>
        <p:nvSpPr>
          <p:cNvPr id="877" name="Quelles manifestations réalisent les clubs pour financer leurs actions de service ?"/>
          <p:cNvSpPr/>
          <p:nvPr/>
        </p:nvSpPr>
        <p:spPr>
          <a:xfrm>
            <a:off x="-406578" y="3503694"/>
            <a:ext cx="26523781" cy="871483"/>
          </a:xfrm>
          <a:prstGeom prst="rect">
            <a:avLst/>
          </a:prstGeom>
          <a:solidFill>
            <a:srgbClr val="407CC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Quelles manifestations réalisent les clubs pour financer leurs actions de service ? </a:t>
            </a:r>
          </a:p>
        </p:txBody>
      </p:sp>
      <p:sp>
        <p:nvSpPr>
          <p:cNvPr id="878" name="Evénements…"/>
          <p:cNvSpPr/>
          <p:nvPr/>
        </p:nvSpPr>
        <p:spPr>
          <a:xfrm>
            <a:off x="514925" y="4935918"/>
            <a:ext cx="2382970" cy="3423675"/>
          </a:xfrm>
          <a:prstGeom prst="rect">
            <a:avLst/>
          </a:prstGeom>
          <a:solidFill>
            <a:srgbClr val="407CC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825500">
              <a:defRPr sz="2500">
                <a:solidFill>
                  <a:srgbClr val="FFFFFF"/>
                </a:solidFill>
                <a:latin typeface="Helvetica Neue Medium"/>
                <a:ea typeface="Helvetica Neue Medium"/>
                <a:cs typeface="Helvetica Neue Medium"/>
                <a:sym typeface="Helvetica Neue Medium"/>
              </a:defRPr>
            </a:pPr>
            <a:r>
              <a:rPr dirty="0" err="1"/>
              <a:t>Evénements</a:t>
            </a:r>
            <a:r>
              <a:rPr dirty="0"/>
              <a:t> </a:t>
            </a:r>
          </a:p>
          <a:p>
            <a:pPr defTabSz="825500">
              <a:defRPr sz="3200">
                <a:solidFill>
                  <a:srgbClr val="FFFFFF"/>
                </a:solidFill>
                <a:latin typeface="Helvetica Neue Medium"/>
                <a:ea typeface="Helvetica Neue Medium"/>
                <a:cs typeface="Helvetica Neue Medium"/>
                <a:sym typeface="Helvetica Neue Medium"/>
              </a:defRPr>
            </a:pPr>
            <a:r>
              <a:rPr sz="2500" dirty="0" err="1"/>
              <a:t>culturels</a:t>
            </a:r>
            <a:r>
              <a:rPr dirty="0"/>
              <a:t> </a:t>
            </a:r>
          </a:p>
        </p:txBody>
      </p:sp>
      <p:sp>
        <p:nvSpPr>
          <p:cNvPr id="879" name="Flèche"/>
          <p:cNvSpPr/>
          <p:nvPr/>
        </p:nvSpPr>
        <p:spPr>
          <a:xfrm rot="5371846">
            <a:off x="1441996" y="8078731"/>
            <a:ext cx="531155" cy="1563375"/>
          </a:xfrm>
          <a:prstGeom prst="rightArrow">
            <a:avLst>
              <a:gd name="adj1" fmla="val 41424"/>
              <a:gd name="adj2" fmla="val 76747"/>
            </a:avLst>
          </a:prstGeom>
          <a:solidFill>
            <a:srgbClr val="FF5C3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80" name="Evénements sportifs"/>
          <p:cNvSpPr/>
          <p:nvPr/>
        </p:nvSpPr>
        <p:spPr>
          <a:xfrm>
            <a:off x="3413373" y="4938580"/>
            <a:ext cx="2387601" cy="3429001"/>
          </a:xfrm>
          <a:prstGeom prst="rect">
            <a:avLst/>
          </a:prstGeom>
          <a:solidFill>
            <a:srgbClr val="407CC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2500">
                <a:solidFill>
                  <a:srgbClr val="FFFFFF"/>
                </a:solidFill>
                <a:latin typeface="Helvetica Neue Medium"/>
                <a:ea typeface="Helvetica Neue Medium"/>
                <a:cs typeface="Helvetica Neue Medium"/>
                <a:sym typeface="Helvetica Neue Medium"/>
              </a:defRPr>
            </a:lvl1pPr>
          </a:lstStyle>
          <a:p>
            <a:r>
              <a:t>Evénements sportifs</a:t>
            </a:r>
          </a:p>
        </p:txBody>
      </p:sp>
      <p:sp>
        <p:nvSpPr>
          <p:cNvPr id="881" name="Evénements Environnementaux"/>
          <p:cNvSpPr/>
          <p:nvPr/>
        </p:nvSpPr>
        <p:spPr>
          <a:xfrm>
            <a:off x="6646857" y="4938580"/>
            <a:ext cx="3210257" cy="3429001"/>
          </a:xfrm>
          <a:prstGeom prst="rect">
            <a:avLst/>
          </a:prstGeom>
          <a:solidFill>
            <a:srgbClr val="407CC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2500">
                <a:solidFill>
                  <a:srgbClr val="FFFFFF"/>
                </a:solidFill>
                <a:latin typeface="Helvetica Neue Medium"/>
                <a:ea typeface="Helvetica Neue Medium"/>
                <a:cs typeface="Helvetica Neue Medium"/>
                <a:sym typeface="Helvetica Neue Medium"/>
              </a:defRPr>
            </a:lvl1pPr>
          </a:lstStyle>
          <a:p>
            <a:r>
              <a:rPr dirty="0" err="1"/>
              <a:t>Evénements</a:t>
            </a:r>
            <a:r>
              <a:rPr dirty="0"/>
              <a:t> </a:t>
            </a:r>
            <a:r>
              <a:rPr dirty="0" err="1"/>
              <a:t>Environnementaux</a:t>
            </a:r>
            <a:endParaRPr dirty="0"/>
          </a:p>
        </p:txBody>
      </p:sp>
      <p:sp>
        <p:nvSpPr>
          <p:cNvPr id="882" name="Evénements familiaux"/>
          <p:cNvSpPr/>
          <p:nvPr/>
        </p:nvSpPr>
        <p:spPr>
          <a:xfrm>
            <a:off x="10464300" y="4938580"/>
            <a:ext cx="3306802" cy="3429001"/>
          </a:xfrm>
          <a:prstGeom prst="rect">
            <a:avLst/>
          </a:prstGeom>
          <a:solidFill>
            <a:srgbClr val="407CC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2500">
                <a:solidFill>
                  <a:srgbClr val="FFFFFF"/>
                </a:solidFill>
                <a:latin typeface="Helvetica Neue Medium"/>
                <a:ea typeface="Helvetica Neue Medium"/>
                <a:cs typeface="Helvetica Neue Medium"/>
                <a:sym typeface="Helvetica Neue Medium"/>
              </a:defRPr>
            </a:lvl1pPr>
          </a:lstStyle>
          <a:p>
            <a:r>
              <a:t>Evénements familiaux </a:t>
            </a:r>
          </a:p>
        </p:txBody>
      </p:sp>
      <p:sp>
        <p:nvSpPr>
          <p:cNvPr id="883" name="Commerce, artisanat"/>
          <p:cNvSpPr/>
          <p:nvPr/>
        </p:nvSpPr>
        <p:spPr>
          <a:xfrm>
            <a:off x="14100099" y="4935918"/>
            <a:ext cx="3200858" cy="3429001"/>
          </a:xfrm>
          <a:prstGeom prst="rect">
            <a:avLst/>
          </a:prstGeom>
          <a:solidFill>
            <a:srgbClr val="407CC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2500">
                <a:solidFill>
                  <a:srgbClr val="FFFFFF"/>
                </a:solidFill>
                <a:latin typeface="Helvetica Neue Medium"/>
                <a:ea typeface="Helvetica Neue Medium"/>
                <a:cs typeface="Helvetica Neue Medium"/>
                <a:sym typeface="Helvetica Neue Medium"/>
              </a:defRPr>
            </a:lvl1pPr>
          </a:lstStyle>
          <a:p>
            <a:r>
              <a:t>Commerce, artisanat </a:t>
            </a:r>
          </a:p>
        </p:txBody>
      </p:sp>
      <p:sp>
        <p:nvSpPr>
          <p:cNvPr id="884" name="Collectes et reventes"/>
          <p:cNvSpPr/>
          <p:nvPr/>
        </p:nvSpPr>
        <p:spPr>
          <a:xfrm>
            <a:off x="17735898" y="4935918"/>
            <a:ext cx="2387601" cy="3429001"/>
          </a:xfrm>
          <a:prstGeom prst="rect">
            <a:avLst/>
          </a:prstGeom>
          <a:solidFill>
            <a:srgbClr val="407CC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2500">
                <a:solidFill>
                  <a:srgbClr val="FFFFFF"/>
                </a:solidFill>
                <a:latin typeface="Helvetica Neue Medium"/>
                <a:ea typeface="Helvetica Neue Medium"/>
                <a:cs typeface="Helvetica Neue Medium"/>
                <a:sym typeface="Helvetica Neue Medium"/>
              </a:defRPr>
            </a:lvl1pPr>
          </a:lstStyle>
          <a:p>
            <a:r>
              <a:rPr dirty="0" err="1"/>
              <a:t>Collectes</a:t>
            </a:r>
            <a:r>
              <a:rPr dirty="0"/>
              <a:t> et </a:t>
            </a:r>
            <a:r>
              <a:rPr dirty="0" err="1"/>
              <a:t>reventes</a:t>
            </a:r>
            <a:endParaRPr dirty="0"/>
          </a:p>
        </p:txBody>
      </p:sp>
      <p:sp>
        <p:nvSpPr>
          <p:cNvPr id="885" name="Sponsoring et actions publiques"/>
          <p:cNvSpPr/>
          <p:nvPr/>
        </p:nvSpPr>
        <p:spPr>
          <a:xfrm>
            <a:off x="20681457" y="4935918"/>
            <a:ext cx="3077840" cy="3429001"/>
          </a:xfrm>
          <a:prstGeom prst="rect">
            <a:avLst/>
          </a:prstGeom>
          <a:solidFill>
            <a:srgbClr val="407CC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2500">
                <a:solidFill>
                  <a:srgbClr val="FFFFFF"/>
                </a:solidFill>
                <a:latin typeface="Helvetica Neue Medium"/>
                <a:ea typeface="Helvetica Neue Medium"/>
                <a:cs typeface="Helvetica Neue Medium"/>
                <a:sym typeface="Helvetica Neue Medium"/>
              </a:defRPr>
            </a:lvl1pPr>
          </a:lstStyle>
          <a:p>
            <a:r>
              <a:rPr dirty="0"/>
              <a:t>Sponsoring et actions </a:t>
            </a:r>
            <a:r>
              <a:rPr dirty="0" err="1"/>
              <a:t>publiques</a:t>
            </a:r>
            <a:r>
              <a:rPr dirty="0"/>
              <a:t> </a:t>
            </a:r>
          </a:p>
        </p:txBody>
      </p:sp>
      <p:sp>
        <p:nvSpPr>
          <p:cNvPr id="886" name="Concerts Conférences…"/>
          <p:cNvSpPr/>
          <p:nvPr/>
        </p:nvSpPr>
        <p:spPr>
          <a:xfrm>
            <a:off x="514925" y="9353267"/>
            <a:ext cx="2382970" cy="3423676"/>
          </a:xfrm>
          <a:prstGeom prst="rect">
            <a:avLst/>
          </a:prstGeom>
          <a:solidFill>
            <a:srgbClr val="407CC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825500">
              <a:defRPr sz="2500">
                <a:solidFill>
                  <a:srgbClr val="FFFFFF"/>
                </a:solidFill>
                <a:latin typeface="Helvetica Neue Medium"/>
                <a:ea typeface="Helvetica Neue Medium"/>
                <a:cs typeface="Helvetica Neue Medium"/>
                <a:sym typeface="Helvetica Neue Medium"/>
              </a:defRPr>
            </a:pPr>
            <a:r>
              <a:t>Concerts Conférences</a:t>
            </a:r>
          </a:p>
          <a:p>
            <a:pPr defTabSz="825500">
              <a:defRPr sz="2500">
                <a:solidFill>
                  <a:srgbClr val="FFFFFF"/>
                </a:solidFill>
                <a:latin typeface="Helvetica Neue Medium"/>
                <a:ea typeface="Helvetica Neue Medium"/>
                <a:cs typeface="Helvetica Neue Medium"/>
                <a:sym typeface="Helvetica Neue Medium"/>
              </a:defRPr>
            </a:pPr>
            <a:r>
              <a:t>Soirées jeunes talents </a:t>
            </a:r>
          </a:p>
        </p:txBody>
      </p:sp>
      <p:sp>
        <p:nvSpPr>
          <p:cNvPr id="887" name="Courses…"/>
          <p:cNvSpPr/>
          <p:nvPr/>
        </p:nvSpPr>
        <p:spPr>
          <a:xfrm>
            <a:off x="3415688" y="9355930"/>
            <a:ext cx="2382970" cy="3423676"/>
          </a:xfrm>
          <a:prstGeom prst="rect">
            <a:avLst/>
          </a:prstGeom>
          <a:solidFill>
            <a:srgbClr val="407CC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825500">
              <a:defRPr sz="2500">
                <a:solidFill>
                  <a:srgbClr val="FFFFFF"/>
                </a:solidFill>
                <a:latin typeface="Helvetica Neue Medium"/>
                <a:ea typeface="Helvetica Neue Medium"/>
                <a:cs typeface="Helvetica Neue Medium"/>
                <a:sym typeface="Helvetica Neue Medium"/>
              </a:defRPr>
            </a:pPr>
            <a:r>
              <a:t>Courses</a:t>
            </a:r>
          </a:p>
          <a:p>
            <a:pPr defTabSz="825500">
              <a:defRPr sz="2500">
                <a:solidFill>
                  <a:srgbClr val="FFFFFF"/>
                </a:solidFill>
                <a:latin typeface="Helvetica Neue Medium"/>
                <a:ea typeface="Helvetica Neue Medium"/>
                <a:cs typeface="Helvetica Neue Medium"/>
                <a:sym typeface="Helvetica Neue Medium"/>
              </a:defRPr>
            </a:pPr>
            <a:r>
              <a:t>Tournois golf </a:t>
            </a:r>
          </a:p>
          <a:p>
            <a:pPr defTabSz="825500">
              <a:defRPr sz="2500">
                <a:solidFill>
                  <a:srgbClr val="FFFFFF"/>
                </a:solidFill>
                <a:latin typeface="Helvetica Neue Medium"/>
                <a:ea typeface="Helvetica Neue Medium"/>
                <a:cs typeface="Helvetica Neue Medium"/>
                <a:sym typeface="Helvetica Neue Medium"/>
              </a:defRPr>
            </a:pPr>
            <a:r>
              <a:t>Rallye</a:t>
            </a:r>
          </a:p>
        </p:txBody>
      </p:sp>
      <p:sp>
        <p:nvSpPr>
          <p:cNvPr id="888" name="Plantations d’arbres…"/>
          <p:cNvSpPr/>
          <p:nvPr/>
        </p:nvSpPr>
        <p:spPr>
          <a:xfrm>
            <a:off x="6761333" y="9353267"/>
            <a:ext cx="3200859" cy="3423676"/>
          </a:xfrm>
          <a:prstGeom prst="rect">
            <a:avLst/>
          </a:prstGeom>
          <a:solidFill>
            <a:srgbClr val="407CC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825500">
              <a:defRPr sz="2500">
                <a:solidFill>
                  <a:srgbClr val="FFFFFF"/>
                </a:solidFill>
                <a:latin typeface="Helvetica Neue Medium"/>
                <a:ea typeface="Helvetica Neue Medium"/>
                <a:cs typeface="Helvetica Neue Medium"/>
                <a:sym typeface="Helvetica Neue Medium"/>
              </a:defRPr>
            </a:pPr>
            <a:r>
              <a:t>Plantations d’arbres</a:t>
            </a:r>
          </a:p>
          <a:p>
            <a:pPr defTabSz="825500">
              <a:defRPr sz="2500">
                <a:solidFill>
                  <a:srgbClr val="FFFFFF"/>
                </a:solidFill>
                <a:latin typeface="Helvetica Neue Medium"/>
                <a:ea typeface="Helvetica Neue Medium"/>
                <a:cs typeface="Helvetica Neue Medium"/>
                <a:sym typeface="Helvetica Neue Medium"/>
              </a:defRPr>
            </a:pPr>
            <a:endParaRPr/>
          </a:p>
          <a:p>
            <a:pPr defTabSz="825500">
              <a:defRPr sz="2500">
                <a:solidFill>
                  <a:srgbClr val="FFFFFF"/>
                </a:solidFill>
                <a:latin typeface="Helvetica Neue Medium"/>
                <a:ea typeface="Helvetica Neue Medium"/>
                <a:cs typeface="Helvetica Neue Medium"/>
                <a:sym typeface="Helvetica Neue Medium"/>
              </a:defRPr>
            </a:pPr>
            <a:r>
              <a:t>Marches-découverte</a:t>
            </a:r>
          </a:p>
        </p:txBody>
      </p:sp>
      <p:sp>
        <p:nvSpPr>
          <p:cNvPr id="889" name="Courses de canards…"/>
          <p:cNvSpPr/>
          <p:nvPr/>
        </p:nvSpPr>
        <p:spPr>
          <a:xfrm>
            <a:off x="10466615" y="9355930"/>
            <a:ext cx="3302171" cy="3423676"/>
          </a:xfrm>
          <a:prstGeom prst="rect">
            <a:avLst/>
          </a:prstGeom>
          <a:solidFill>
            <a:srgbClr val="407CC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825500">
              <a:defRPr sz="2500">
                <a:solidFill>
                  <a:srgbClr val="FFFFFF"/>
                </a:solidFill>
                <a:latin typeface="Helvetica Neue Medium"/>
                <a:ea typeface="Helvetica Neue Medium"/>
                <a:cs typeface="Helvetica Neue Medium"/>
                <a:sym typeface="Helvetica Neue Medium"/>
              </a:defRPr>
            </a:pPr>
            <a:r>
              <a:rPr dirty="0"/>
              <a:t>Courses de canards</a:t>
            </a:r>
          </a:p>
          <a:p>
            <a:pPr defTabSz="825500">
              <a:defRPr sz="2500">
                <a:solidFill>
                  <a:srgbClr val="FFFFFF"/>
                </a:solidFill>
                <a:latin typeface="Helvetica Neue Medium"/>
                <a:ea typeface="Helvetica Neue Medium"/>
                <a:cs typeface="Helvetica Neue Medium"/>
                <a:sym typeface="Helvetica Neue Medium"/>
              </a:defRPr>
            </a:pPr>
            <a:r>
              <a:rPr dirty="0" err="1"/>
              <a:t>Lotos</a:t>
            </a:r>
            <a:endParaRPr dirty="0"/>
          </a:p>
          <a:p>
            <a:pPr defTabSz="825500">
              <a:defRPr sz="2500">
                <a:solidFill>
                  <a:srgbClr val="FFFFFF"/>
                </a:solidFill>
                <a:latin typeface="Helvetica Neue Medium"/>
                <a:ea typeface="Helvetica Neue Medium"/>
                <a:cs typeface="Helvetica Neue Medium"/>
                <a:sym typeface="Helvetica Neue Medium"/>
              </a:defRPr>
            </a:pPr>
            <a:r>
              <a:rPr dirty="0"/>
              <a:t>Marches </a:t>
            </a:r>
            <a:r>
              <a:rPr dirty="0" err="1"/>
              <a:t>gourmandes</a:t>
            </a:r>
            <a:endParaRPr dirty="0"/>
          </a:p>
          <a:p>
            <a:pPr defTabSz="825500">
              <a:defRPr sz="2500">
                <a:solidFill>
                  <a:srgbClr val="FFFFFF"/>
                </a:solidFill>
                <a:latin typeface="Helvetica Neue Medium"/>
                <a:ea typeface="Helvetica Neue Medium"/>
                <a:cs typeface="Helvetica Neue Medium"/>
                <a:sym typeface="Helvetica Neue Medium"/>
              </a:defRPr>
            </a:pPr>
            <a:r>
              <a:rPr dirty="0" err="1"/>
              <a:t>Brocantes</a:t>
            </a:r>
            <a:endParaRPr dirty="0"/>
          </a:p>
          <a:p>
            <a:pPr defTabSz="825500">
              <a:defRPr sz="2500">
                <a:solidFill>
                  <a:srgbClr val="FFFFFF"/>
                </a:solidFill>
                <a:latin typeface="Helvetica Neue Medium"/>
                <a:ea typeface="Helvetica Neue Medium"/>
                <a:cs typeface="Helvetica Neue Medium"/>
                <a:sym typeface="Helvetica Neue Medium"/>
              </a:defRPr>
            </a:pPr>
            <a:r>
              <a:rPr dirty="0"/>
              <a:t>Salons</a:t>
            </a:r>
          </a:p>
        </p:txBody>
      </p:sp>
      <p:sp>
        <p:nvSpPr>
          <p:cNvPr id="890" name="Ventes sur les marchés"/>
          <p:cNvSpPr/>
          <p:nvPr/>
        </p:nvSpPr>
        <p:spPr>
          <a:xfrm>
            <a:off x="14102415" y="9355929"/>
            <a:ext cx="3210256" cy="3423676"/>
          </a:xfrm>
          <a:prstGeom prst="rect">
            <a:avLst/>
          </a:prstGeom>
          <a:solidFill>
            <a:srgbClr val="407CC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2500">
                <a:solidFill>
                  <a:srgbClr val="FFFFFF"/>
                </a:solidFill>
                <a:latin typeface="Helvetica Neue Medium"/>
                <a:ea typeface="Helvetica Neue Medium"/>
                <a:cs typeface="Helvetica Neue Medium"/>
                <a:sym typeface="Helvetica Neue Medium"/>
              </a:defRPr>
            </a:lvl1pPr>
          </a:lstStyle>
          <a:p>
            <a:r>
              <a:rPr dirty="0" err="1"/>
              <a:t>Ventes</a:t>
            </a:r>
            <a:r>
              <a:rPr dirty="0"/>
              <a:t> sur les </a:t>
            </a:r>
            <a:r>
              <a:rPr dirty="0" err="1"/>
              <a:t>marchés</a:t>
            </a:r>
            <a:endParaRPr dirty="0"/>
          </a:p>
        </p:txBody>
      </p:sp>
      <p:sp>
        <p:nvSpPr>
          <p:cNvPr id="891" name="Vêtements…"/>
          <p:cNvSpPr/>
          <p:nvPr/>
        </p:nvSpPr>
        <p:spPr>
          <a:xfrm>
            <a:off x="17735898" y="9355930"/>
            <a:ext cx="2382970" cy="3423676"/>
          </a:xfrm>
          <a:prstGeom prst="rect">
            <a:avLst/>
          </a:prstGeom>
          <a:solidFill>
            <a:srgbClr val="407CC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825500">
              <a:defRPr sz="2500">
                <a:solidFill>
                  <a:srgbClr val="FFFFFF"/>
                </a:solidFill>
                <a:latin typeface="Helvetica Neue Medium"/>
                <a:ea typeface="Helvetica Neue Medium"/>
                <a:cs typeface="Helvetica Neue Medium"/>
                <a:sym typeface="Helvetica Neue Medium"/>
              </a:defRPr>
            </a:pPr>
            <a:r>
              <a:t>Vêtements</a:t>
            </a:r>
          </a:p>
          <a:p>
            <a:pPr defTabSz="825500">
              <a:defRPr sz="2500">
                <a:solidFill>
                  <a:srgbClr val="FFFFFF"/>
                </a:solidFill>
                <a:latin typeface="Helvetica Neue Medium"/>
                <a:ea typeface="Helvetica Neue Medium"/>
                <a:cs typeface="Helvetica Neue Medium"/>
                <a:sym typeface="Helvetica Neue Medium"/>
              </a:defRPr>
            </a:pPr>
            <a:r>
              <a:t>Radiographies</a:t>
            </a:r>
          </a:p>
          <a:p>
            <a:pPr defTabSz="825500">
              <a:defRPr sz="2500">
                <a:solidFill>
                  <a:srgbClr val="FFFFFF"/>
                </a:solidFill>
                <a:latin typeface="Helvetica Neue Medium"/>
                <a:ea typeface="Helvetica Neue Medium"/>
                <a:cs typeface="Helvetica Neue Medium"/>
                <a:sym typeface="Helvetica Neue Medium"/>
              </a:defRPr>
            </a:pPr>
            <a:r>
              <a:t>Collections</a:t>
            </a:r>
          </a:p>
        </p:txBody>
      </p:sp>
      <p:sp>
        <p:nvSpPr>
          <p:cNvPr id="892" name="Espaces publicitaires…"/>
          <p:cNvSpPr/>
          <p:nvPr/>
        </p:nvSpPr>
        <p:spPr>
          <a:xfrm>
            <a:off x="20686087" y="9353267"/>
            <a:ext cx="3068580" cy="3429001"/>
          </a:xfrm>
          <a:prstGeom prst="rect">
            <a:avLst/>
          </a:prstGeom>
          <a:solidFill>
            <a:srgbClr val="407CC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825500">
              <a:defRPr sz="2500">
                <a:solidFill>
                  <a:srgbClr val="FFFFFF"/>
                </a:solidFill>
                <a:latin typeface="Helvetica Neue Medium"/>
                <a:ea typeface="Helvetica Neue Medium"/>
                <a:cs typeface="Helvetica Neue Medium"/>
                <a:sym typeface="Helvetica Neue Medium"/>
              </a:defRPr>
            </a:pPr>
            <a:r>
              <a:rPr dirty="0" err="1"/>
              <a:t>Espaces</a:t>
            </a:r>
            <a:r>
              <a:rPr dirty="0"/>
              <a:t> </a:t>
            </a:r>
            <a:r>
              <a:rPr dirty="0" err="1"/>
              <a:t>publicitaires</a:t>
            </a:r>
            <a:endParaRPr dirty="0"/>
          </a:p>
          <a:p>
            <a:pPr defTabSz="825500">
              <a:defRPr sz="2500">
                <a:solidFill>
                  <a:srgbClr val="FFFFFF"/>
                </a:solidFill>
                <a:latin typeface="Helvetica Neue Medium"/>
                <a:ea typeface="Helvetica Neue Medium"/>
                <a:cs typeface="Helvetica Neue Medium"/>
                <a:sym typeface="Helvetica Neue Medium"/>
              </a:defRPr>
            </a:pPr>
            <a:r>
              <a:rPr dirty="0"/>
              <a:t>Soirées prestige</a:t>
            </a:r>
          </a:p>
          <a:p>
            <a:pPr defTabSz="825500">
              <a:defRPr sz="2500">
                <a:solidFill>
                  <a:srgbClr val="FFFFFF"/>
                </a:solidFill>
                <a:latin typeface="Helvetica Neue Medium"/>
                <a:ea typeface="Helvetica Neue Medium"/>
                <a:cs typeface="Helvetica Neue Medium"/>
                <a:sym typeface="Helvetica Neue Medium"/>
              </a:defRPr>
            </a:pPr>
            <a:r>
              <a:rPr dirty="0"/>
              <a:t>Publications</a:t>
            </a:r>
          </a:p>
        </p:txBody>
      </p:sp>
      <p:sp>
        <p:nvSpPr>
          <p:cNvPr id="893" name="Flèche"/>
          <p:cNvSpPr/>
          <p:nvPr/>
        </p:nvSpPr>
        <p:spPr>
          <a:xfrm rot="5371846">
            <a:off x="4342759" y="8078731"/>
            <a:ext cx="531156" cy="1563375"/>
          </a:xfrm>
          <a:prstGeom prst="rightArrow">
            <a:avLst>
              <a:gd name="adj1" fmla="val 41424"/>
              <a:gd name="adj2" fmla="val 76747"/>
            </a:avLst>
          </a:prstGeom>
          <a:solidFill>
            <a:srgbClr val="FF5C3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94" name="Flèche"/>
          <p:cNvSpPr/>
          <p:nvPr/>
        </p:nvSpPr>
        <p:spPr>
          <a:xfrm rot="5371846">
            <a:off x="8097349" y="8078731"/>
            <a:ext cx="531155" cy="1563375"/>
          </a:xfrm>
          <a:prstGeom prst="rightArrow">
            <a:avLst>
              <a:gd name="adj1" fmla="val 41424"/>
              <a:gd name="adj2" fmla="val 76747"/>
            </a:avLst>
          </a:prstGeom>
          <a:solidFill>
            <a:srgbClr val="FF5C3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95" name="Flèche"/>
          <p:cNvSpPr/>
          <p:nvPr/>
        </p:nvSpPr>
        <p:spPr>
          <a:xfrm rot="5371846">
            <a:off x="11742162" y="8078731"/>
            <a:ext cx="531156" cy="1563375"/>
          </a:xfrm>
          <a:prstGeom prst="rightArrow">
            <a:avLst>
              <a:gd name="adj1" fmla="val 41424"/>
              <a:gd name="adj2" fmla="val 76747"/>
            </a:avLst>
          </a:prstGeom>
          <a:solidFill>
            <a:srgbClr val="FF5C3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96" name="Flèche"/>
          <p:cNvSpPr/>
          <p:nvPr/>
        </p:nvSpPr>
        <p:spPr>
          <a:xfrm rot="5371846">
            <a:off x="15386975" y="8078731"/>
            <a:ext cx="531156" cy="1563375"/>
          </a:xfrm>
          <a:prstGeom prst="rightArrow">
            <a:avLst>
              <a:gd name="adj1" fmla="val 41424"/>
              <a:gd name="adj2" fmla="val 76747"/>
            </a:avLst>
          </a:prstGeom>
          <a:solidFill>
            <a:srgbClr val="FF5C3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97" name="Flèche"/>
          <p:cNvSpPr/>
          <p:nvPr/>
        </p:nvSpPr>
        <p:spPr>
          <a:xfrm rot="5371846">
            <a:off x="18665283" y="8078731"/>
            <a:ext cx="531156" cy="1563375"/>
          </a:xfrm>
          <a:prstGeom prst="rightArrow">
            <a:avLst>
              <a:gd name="adj1" fmla="val 41424"/>
              <a:gd name="adj2" fmla="val 76747"/>
            </a:avLst>
          </a:prstGeom>
          <a:solidFill>
            <a:srgbClr val="FF5C3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98" name="Flèche"/>
          <p:cNvSpPr/>
          <p:nvPr/>
        </p:nvSpPr>
        <p:spPr>
          <a:xfrm rot="5371846">
            <a:off x="21955963" y="8078731"/>
            <a:ext cx="531156" cy="1563375"/>
          </a:xfrm>
          <a:prstGeom prst="rightArrow">
            <a:avLst>
              <a:gd name="adj1" fmla="val 41424"/>
              <a:gd name="adj2" fmla="val 76747"/>
            </a:avLst>
          </a:prstGeom>
          <a:solidFill>
            <a:srgbClr val="FF5C3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grpSp>
        <p:nvGrpSpPr>
          <p:cNvPr id="906" name="Groupe"/>
          <p:cNvGrpSpPr/>
          <p:nvPr/>
        </p:nvGrpSpPr>
        <p:grpSpPr>
          <a:xfrm>
            <a:off x="-65570" y="-4329"/>
            <a:ext cx="24515140" cy="1573658"/>
            <a:chOff x="0" y="0"/>
            <a:chExt cx="24515138" cy="1573656"/>
          </a:xfrm>
        </p:grpSpPr>
        <p:sp>
          <p:nvSpPr>
            <p:cNvPr id="899"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900"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901"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902" name="4. Servir Ensemble"/>
            <p:cNvSpPr/>
            <p:nvPr/>
          </p:nvSpPr>
          <p:spPr>
            <a:xfrm>
              <a:off x="10501061" y="0"/>
              <a:ext cx="3513022" cy="644647"/>
            </a:xfrm>
            <a:prstGeom prst="rect">
              <a:avLst/>
            </a:prstGeom>
            <a:solidFill>
              <a:srgbClr val="FF5C3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903" name="5. Programme personnel"/>
            <p:cNvSpPr/>
            <p:nvPr/>
          </p:nvSpPr>
          <p:spPr>
            <a:xfrm>
              <a:off x="14001415" y="0"/>
              <a:ext cx="3513021" cy="625933"/>
            </a:xfrm>
            <a:prstGeom prst="rect">
              <a:avLst/>
            </a:prstGeom>
            <a:solidFill>
              <a:srgbClr val="EBB7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alpha val="44000"/>
                    </a:srgbClr>
                  </a:solidFill>
                  <a:latin typeface="Calibri"/>
                  <a:ea typeface="Calibri"/>
                  <a:cs typeface="Calibri"/>
                  <a:sym typeface="Calibri"/>
                </a:defRPr>
              </a:lvl1pPr>
            </a:lstStyle>
            <a:p>
              <a:r>
                <a:t>5. Programme personnel</a:t>
              </a:r>
            </a:p>
          </p:txBody>
        </p:sp>
        <p:sp>
          <p:nvSpPr>
            <p:cNvPr id="904" name="6. L’organisation d’un Club"/>
            <p:cNvSpPr/>
            <p:nvPr/>
          </p:nvSpPr>
          <p:spPr>
            <a:xfrm>
              <a:off x="17501768" y="0"/>
              <a:ext cx="3513022" cy="1573657"/>
            </a:xfrm>
            <a:prstGeom prst="rect">
              <a:avLst/>
            </a:prstGeom>
            <a:solidFill>
              <a:srgbClr val="7A2682"/>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6. L’organisation d’un Club</a:t>
              </a:r>
            </a:p>
          </p:txBody>
        </p:sp>
        <p:sp>
          <p:nvSpPr>
            <p:cNvPr id="905"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77"/>
                                        </p:tgtEl>
                                        <p:attrNameLst>
                                          <p:attrName>style.visibility</p:attrName>
                                        </p:attrNameLst>
                                      </p:cBhvr>
                                      <p:to>
                                        <p:strVal val="visible"/>
                                      </p:to>
                                    </p:set>
                                    <p:animEffect transition="in" filter="fade">
                                      <p:cBhvr>
                                        <p:cTn id="7" dur="1250"/>
                                        <p:tgtEl>
                                          <p:spTgt spid="877"/>
                                        </p:tgtEl>
                                      </p:cBhvr>
                                    </p:animEffect>
                                    <p:anim calcmode="lin" valueType="num">
                                      <p:cBhvr>
                                        <p:cTn id="8" dur="1250" fill="hold"/>
                                        <p:tgtEl>
                                          <p:spTgt spid="877"/>
                                        </p:tgtEl>
                                        <p:attrNameLst>
                                          <p:attrName>ppt_x</p:attrName>
                                        </p:attrNameLst>
                                      </p:cBhvr>
                                      <p:tavLst>
                                        <p:tav tm="0">
                                          <p:val>
                                            <p:strVal val="#ppt_x"/>
                                          </p:val>
                                        </p:tav>
                                        <p:tav tm="100000">
                                          <p:val>
                                            <p:strVal val="#ppt_x"/>
                                          </p:val>
                                        </p:tav>
                                      </p:tavLst>
                                    </p:anim>
                                    <p:anim calcmode="lin" valueType="num">
                                      <p:cBhvr>
                                        <p:cTn id="9" dur="1250" fill="hold"/>
                                        <p:tgtEl>
                                          <p:spTgt spid="877"/>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7" presetClass="entr" presetSubtype="0" fill="hold" grpId="0" nodeType="afterEffect">
                                  <p:stCondLst>
                                    <p:cond delay="250"/>
                                  </p:stCondLst>
                                  <p:childTnLst>
                                    <p:set>
                                      <p:cBhvr>
                                        <p:cTn id="12" dur="1" fill="hold">
                                          <p:stCondLst>
                                            <p:cond delay="0"/>
                                          </p:stCondLst>
                                        </p:cTn>
                                        <p:tgtEl>
                                          <p:spTgt spid="878"/>
                                        </p:tgtEl>
                                        <p:attrNameLst>
                                          <p:attrName>style.visibility</p:attrName>
                                        </p:attrNameLst>
                                      </p:cBhvr>
                                      <p:to>
                                        <p:strVal val="visible"/>
                                      </p:to>
                                    </p:set>
                                    <p:animEffect transition="in" filter="fade">
                                      <p:cBhvr>
                                        <p:cTn id="13" dur="750"/>
                                        <p:tgtEl>
                                          <p:spTgt spid="878"/>
                                        </p:tgtEl>
                                      </p:cBhvr>
                                    </p:animEffect>
                                    <p:anim calcmode="lin" valueType="num">
                                      <p:cBhvr>
                                        <p:cTn id="14" dur="750" fill="hold"/>
                                        <p:tgtEl>
                                          <p:spTgt spid="878"/>
                                        </p:tgtEl>
                                        <p:attrNameLst>
                                          <p:attrName>ppt_x</p:attrName>
                                        </p:attrNameLst>
                                      </p:cBhvr>
                                      <p:tavLst>
                                        <p:tav tm="0">
                                          <p:val>
                                            <p:strVal val="#ppt_x"/>
                                          </p:val>
                                        </p:tav>
                                        <p:tav tm="100000">
                                          <p:val>
                                            <p:strVal val="#ppt_x"/>
                                          </p:val>
                                        </p:tav>
                                      </p:tavLst>
                                    </p:anim>
                                    <p:anim calcmode="lin" valueType="num">
                                      <p:cBhvr>
                                        <p:cTn id="15" dur="750" fill="hold"/>
                                        <p:tgtEl>
                                          <p:spTgt spid="878"/>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7" presetClass="entr" presetSubtype="0" fill="hold" grpId="0" nodeType="afterEffect">
                                  <p:stCondLst>
                                    <p:cond delay="250"/>
                                  </p:stCondLst>
                                  <p:childTnLst>
                                    <p:set>
                                      <p:cBhvr>
                                        <p:cTn id="18" dur="1" fill="hold">
                                          <p:stCondLst>
                                            <p:cond delay="0"/>
                                          </p:stCondLst>
                                        </p:cTn>
                                        <p:tgtEl>
                                          <p:spTgt spid="879"/>
                                        </p:tgtEl>
                                        <p:attrNameLst>
                                          <p:attrName>style.visibility</p:attrName>
                                        </p:attrNameLst>
                                      </p:cBhvr>
                                      <p:to>
                                        <p:strVal val="visible"/>
                                      </p:to>
                                    </p:set>
                                    <p:animEffect transition="in" filter="fade">
                                      <p:cBhvr>
                                        <p:cTn id="19" dur="750"/>
                                        <p:tgtEl>
                                          <p:spTgt spid="879"/>
                                        </p:tgtEl>
                                      </p:cBhvr>
                                    </p:animEffect>
                                    <p:anim calcmode="lin" valueType="num">
                                      <p:cBhvr>
                                        <p:cTn id="20" dur="750" fill="hold"/>
                                        <p:tgtEl>
                                          <p:spTgt spid="879"/>
                                        </p:tgtEl>
                                        <p:attrNameLst>
                                          <p:attrName>ppt_x</p:attrName>
                                        </p:attrNameLst>
                                      </p:cBhvr>
                                      <p:tavLst>
                                        <p:tav tm="0">
                                          <p:val>
                                            <p:strVal val="#ppt_x"/>
                                          </p:val>
                                        </p:tav>
                                        <p:tav tm="100000">
                                          <p:val>
                                            <p:strVal val="#ppt_x"/>
                                          </p:val>
                                        </p:tav>
                                      </p:tavLst>
                                    </p:anim>
                                    <p:anim calcmode="lin" valueType="num">
                                      <p:cBhvr>
                                        <p:cTn id="21" dur="750" fill="hold"/>
                                        <p:tgtEl>
                                          <p:spTgt spid="879"/>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37" presetClass="entr" presetSubtype="0" fill="hold" grpId="0" nodeType="afterEffect">
                                  <p:stCondLst>
                                    <p:cond delay="250"/>
                                  </p:stCondLst>
                                  <p:childTnLst>
                                    <p:set>
                                      <p:cBhvr>
                                        <p:cTn id="24" dur="1" fill="hold">
                                          <p:stCondLst>
                                            <p:cond delay="0"/>
                                          </p:stCondLst>
                                        </p:cTn>
                                        <p:tgtEl>
                                          <p:spTgt spid="886"/>
                                        </p:tgtEl>
                                        <p:attrNameLst>
                                          <p:attrName>style.visibility</p:attrName>
                                        </p:attrNameLst>
                                      </p:cBhvr>
                                      <p:to>
                                        <p:strVal val="visible"/>
                                      </p:to>
                                    </p:set>
                                    <p:animEffect transition="in" filter="fade">
                                      <p:cBhvr>
                                        <p:cTn id="25" dur="750"/>
                                        <p:tgtEl>
                                          <p:spTgt spid="886"/>
                                        </p:tgtEl>
                                      </p:cBhvr>
                                    </p:animEffect>
                                    <p:anim calcmode="lin" valueType="num">
                                      <p:cBhvr>
                                        <p:cTn id="26" dur="750" fill="hold"/>
                                        <p:tgtEl>
                                          <p:spTgt spid="886"/>
                                        </p:tgtEl>
                                        <p:attrNameLst>
                                          <p:attrName>ppt_x</p:attrName>
                                        </p:attrNameLst>
                                      </p:cBhvr>
                                      <p:tavLst>
                                        <p:tav tm="0">
                                          <p:val>
                                            <p:strVal val="#ppt_x"/>
                                          </p:val>
                                        </p:tav>
                                        <p:tav tm="100000">
                                          <p:val>
                                            <p:strVal val="#ppt_x"/>
                                          </p:val>
                                        </p:tav>
                                      </p:tavLst>
                                    </p:anim>
                                    <p:anim calcmode="lin" valueType="num">
                                      <p:cBhvr>
                                        <p:cTn id="27" dur="675" decel="100000" fill="hold"/>
                                        <p:tgtEl>
                                          <p:spTgt spid="886"/>
                                        </p:tgtEl>
                                        <p:attrNameLst>
                                          <p:attrName>ppt_y</p:attrName>
                                        </p:attrNameLst>
                                      </p:cBhvr>
                                      <p:tavLst>
                                        <p:tav tm="0">
                                          <p:val>
                                            <p:strVal val="#ppt_y+1"/>
                                          </p:val>
                                        </p:tav>
                                        <p:tav tm="100000">
                                          <p:val>
                                            <p:strVal val="#ppt_y-.03"/>
                                          </p:val>
                                        </p:tav>
                                      </p:tavLst>
                                    </p:anim>
                                    <p:anim calcmode="lin" valueType="num">
                                      <p:cBhvr>
                                        <p:cTn id="28" dur="1" accel="100000" fill="hold">
                                          <p:stCondLst>
                                            <p:cond delay="749"/>
                                          </p:stCondLst>
                                        </p:cTn>
                                        <p:tgtEl>
                                          <p:spTgt spid="886"/>
                                        </p:tgtEl>
                                        <p:attrNameLst>
                                          <p:attrName>ppt_y</p:attrName>
                                        </p:attrNameLst>
                                      </p:cBhvr>
                                      <p:tavLst>
                                        <p:tav tm="0">
                                          <p:val>
                                            <p:strVal val="#ppt_y-.03"/>
                                          </p:val>
                                        </p:tav>
                                        <p:tav tm="100000">
                                          <p:val>
                                            <p:strVal val="#ppt_y"/>
                                          </p:val>
                                        </p:tav>
                                      </p:tavLst>
                                    </p:anim>
                                  </p:childTnLst>
                                </p:cTn>
                              </p:par>
                            </p:childTnLst>
                          </p:cTn>
                        </p:par>
                        <p:par>
                          <p:cTn id="29" fill="hold">
                            <p:stCondLst>
                              <p:cond delay="4250"/>
                            </p:stCondLst>
                            <p:childTnLst>
                              <p:par>
                                <p:cTn id="30" presetID="47" presetClass="entr" presetSubtype="0" fill="hold" grpId="0" nodeType="afterEffect">
                                  <p:stCondLst>
                                    <p:cond delay="250"/>
                                  </p:stCondLst>
                                  <p:childTnLst>
                                    <p:set>
                                      <p:cBhvr>
                                        <p:cTn id="31" dur="1" fill="hold">
                                          <p:stCondLst>
                                            <p:cond delay="0"/>
                                          </p:stCondLst>
                                        </p:cTn>
                                        <p:tgtEl>
                                          <p:spTgt spid="880"/>
                                        </p:tgtEl>
                                        <p:attrNameLst>
                                          <p:attrName>style.visibility</p:attrName>
                                        </p:attrNameLst>
                                      </p:cBhvr>
                                      <p:to>
                                        <p:strVal val="visible"/>
                                      </p:to>
                                    </p:set>
                                    <p:animEffect transition="in" filter="fade">
                                      <p:cBhvr>
                                        <p:cTn id="32" dur="750"/>
                                        <p:tgtEl>
                                          <p:spTgt spid="880"/>
                                        </p:tgtEl>
                                      </p:cBhvr>
                                    </p:animEffect>
                                    <p:anim calcmode="lin" valueType="num">
                                      <p:cBhvr>
                                        <p:cTn id="33" dur="750" fill="hold"/>
                                        <p:tgtEl>
                                          <p:spTgt spid="880"/>
                                        </p:tgtEl>
                                        <p:attrNameLst>
                                          <p:attrName>ppt_x</p:attrName>
                                        </p:attrNameLst>
                                      </p:cBhvr>
                                      <p:tavLst>
                                        <p:tav tm="0">
                                          <p:val>
                                            <p:strVal val="#ppt_x"/>
                                          </p:val>
                                        </p:tav>
                                        <p:tav tm="100000">
                                          <p:val>
                                            <p:strVal val="#ppt_x"/>
                                          </p:val>
                                        </p:tav>
                                      </p:tavLst>
                                    </p:anim>
                                    <p:anim calcmode="lin" valueType="num">
                                      <p:cBhvr>
                                        <p:cTn id="34" dur="750" fill="hold"/>
                                        <p:tgtEl>
                                          <p:spTgt spid="880"/>
                                        </p:tgtEl>
                                        <p:attrNameLst>
                                          <p:attrName>ppt_y</p:attrName>
                                        </p:attrNameLst>
                                      </p:cBhvr>
                                      <p:tavLst>
                                        <p:tav tm="0">
                                          <p:val>
                                            <p:strVal val="#ppt_y-.1"/>
                                          </p:val>
                                        </p:tav>
                                        <p:tav tm="100000">
                                          <p:val>
                                            <p:strVal val="#ppt_y"/>
                                          </p:val>
                                        </p:tav>
                                      </p:tavLst>
                                    </p:anim>
                                  </p:childTnLst>
                                </p:cTn>
                              </p:par>
                            </p:childTnLst>
                          </p:cTn>
                        </p:par>
                        <p:par>
                          <p:cTn id="35" fill="hold">
                            <p:stCondLst>
                              <p:cond delay="5250"/>
                            </p:stCondLst>
                            <p:childTnLst>
                              <p:par>
                                <p:cTn id="36" presetID="47" presetClass="entr" presetSubtype="0" fill="hold" grpId="0" nodeType="afterEffect">
                                  <p:stCondLst>
                                    <p:cond delay="250"/>
                                  </p:stCondLst>
                                  <p:childTnLst>
                                    <p:set>
                                      <p:cBhvr>
                                        <p:cTn id="37" dur="1" fill="hold">
                                          <p:stCondLst>
                                            <p:cond delay="0"/>
                                          </p:stCondLst>
                                        </p:cTn>
                                        <p:tgtEl>
                                          <p:spTgt spid="893"/>
                                        </p:tgtEl>
                                        <p:attrNameLst>
                                          <p:attrName>style.visibility</p:attrName>
                                        </p:attrNameLst>
                                      </p:cBhvr>
                                      <p:to>
                                        <p:strVal val="visible"/>
                                      </p:to>
                                    </p:set>
                                    <p:animEffect transition="in" filter="fade">
                                      <p:cBhvr>
                                        <p:cTn id="38" dur="750"/>
                                        <p:tgtEl>
                                          <p:spTgt spid="893"/>
                                        </p:tgtEl>
                                      </p:cBhvr>
                                    </p:animEffect>
                                    <p:anim calcmode="lin" valueType="num">
                                      <p:cBhvr>
                                        <p:cTn id="39" dur="750" fill="hold"/>
                                        <p:tgtEl>
                                          <p:spTgt spid="893"/>
                                        </p:tgtEl>
                                        <p:attrNameLst>
                                          <p:attrName>ppt_x</p:attrName>
                                        </p:attrNameLst>
                                      </p:cBhvr>
                                      <p:tavLst>
                                        <p:tav tm="0">
                                          <p:val>
                                            <p:strVal val="#ppt_x"/>
                                          </p:val>
                                        </p:tav>
                                        <p:tav tm="100000">
                                          <p:val>
                                            <p:strVal val="#ppt_x"/>
                                          </p:val>
                                        </p:tav>
                                      </p:tavLst>
                                    </p:anim>
                                    <p:anim calcmode="lin" valueType="num">
                                      <p:cBhvr>
                                        <p:cTn id="40" dur="750" fill="hold"/>
                                        <p:tgtEl>
                                          <p:spTgt spid="893"/>
                                        </p:tgtEl>
                                        <p:attrNameLst>
                                          <p:attrName>ppt_y</p:attrName>
                                        </p:attrNameLst>
                                      </p:cBhvr>
                                      <p:tavLst>
                                        <p:tav tm="0">
                                          <p:val>
                                            <p:strVal val="#ppt_y-.1"/>
                                          </p:val>
                                        </p:tav>
                                        <p:tav tm="100000">
                                          <p:val>
                                            <p:strVal val="#ppt_y"/>
                                          </p:val>
                                        </p:tav>
                                      </p:tavLst>
                                    </p:anim>
                                  </p:childTnLst>
                                </p:cTn>
                              </p:par>
                            </p:childTnLst>
                          </p:cTn>
                        </p:par>
                        <p:par>
                          <p:cTn id="41" fill="hold">
                            <p:stCondLst>
                              <p:cond delay="6250"/>
                            </p:stCondLst>
                            <p:childTnLst>
                              <p:par>
                                <p:cTn id="42" presetID="37" presetClass="entr" presetSubtype="0" fill="hold" grpId="0" nodeType="afterEffect">
                                  <p:stCondLst>
                                    <p:cond delay="250"/>
                                  </p:stCondLst>
                                  <p:childTnLst>
                                    <p:set>
                                      <p:cBhvr>
                                        <p:cTn id="43" dur="1" fill="hold">
                                          <p:stCondLst>
                                            <p:cond delay="0"/>
                                          </p:stCondLst>
                                        </p:cTn>
                                        <p:tgtEl>
                                          <p:spTgt spid="887"/>
                                        </p:tgtEl>
                                        <p:attrNameLst>
                                          <p:attrName>style.visibility</p:attrName>
                                        </p:attrNameLst>
                                      </p:cBhvr>
                                      <p:to>
                                        <p:strVal val="visible"/>
                                      </p:to>
                                    </p:set>
                                    <p:animEffect transition="in" filter="fade">
                                      <p:cBhvr>
                                        <p:cTn id="44" dur="750"/>
                                        <p:tgtEl>
                                          <p:spTgt spid="887"/>
                                        </p:tgtEl>
                                      </p:cBhvr>
                                    </p:animEffect>
                                    <p:anim calcmode="lin" valueType="num">
                                      <p:cBhvr>
                                        <p:cTn id="45" dur="750" fill="hold"/>
                                        <p:tgtEl>
                                          <p:spTgt spid="887"/>
                                        </p:tgtEl>
                                        <p:attrNameLst>
                                          <p:attrName>ppt_x</p:attrName>
                                        </p:attrNameLst>
                                      </p:cBhvr>
                                      <p:tavLst>
                                        <p:tav tm="0">
                                          <p:val>
                                            <p:strVal val="#ppt_x"/>
                                          </p:val>
                                        </p:tav>
                                        <p:tav tm="100000">
                                          <p:val>
                                            <p:strVal val="#ppt_x"/>
                                          </p:val>
                                        </p:tav>
                                      </p:tavLst>
                                    </p:anim>
                                    <p:anim calcmode="lin" valueType="num">
                                      <p:cBhvr>
                                        <p:cTn id="46" dur="675" decel="100000" fill="hold"/>
                                        <p:tgtEl>
                                          <p:spTgt spid="887"/>
                                        </p:tgtEl>
                                        <p:attrNameLst>
                                          <p:attrName>ppt_y</p:attrName>
                                        </p:attrNameLst>
                                      </p:cBhvr>
                                      <p:tavLst>
                                        <p:tav tm="0">
                                          <p:val>
                                            <p:strVal val="#ppt_y+1"/>
                                          </p:val>
                                        </p:tav>
                                        <p:tav tm="100000">
                                          <p:val>
                                            <p:strVal val="#ppt_y-.03"/>
                                          </p:val>
                                        </p:tav>
                                      </p:tavLst>
                                    </p:anim>
                                    <p:anim calcmode="lin" valueType="num">
                                      <p:cBhvr>
                                        <p:cTn id="47" dur="1" accel="100000" fill="hold">
                                          <p:stCondLst>
                                            <p:cond delay="749"/>
                                          </p:stCondLst>
                                        </p:cTn>
                                        <p:tgtEl>
                                          <p:spTgt spid="887"/>
                                        </p:tgtEl>
                                        <p:attrNameLst>
                                          <p:attrName>ppt_y</p:attrName>
                                        </p:attrNameLst>
                                      </p:cBhvr>
                                      <p:tavLst>
                                        <p:tav tm="0">
                                          <p:val>
                                            <p:strVal val="#ppt_y-.03"/>
                                          </p:val>
                                        </p:tav>
                                        <p:tav tm="100000">
                                          <p:val>
                                            <p:strVal val="#ppt_y"/>
                                          </p:val>
                                        </p:tav>
                                      </p:tavLst>
                                    </p:anim>
                                  </p:childTnLst>
                                </p:cTn>
                              </p:par>
                            </p:childTnLst>
                          </p:cTn>
                        </p:par>
                        <p:par>
                          <p:cTn id="48" fill="hold">
                            <p:stCondLst>
                              <p:cond delay="7250"/>
                            </p:stCondLst>
                            <p:childTnLst>
                              <p:par>
                                <p:cTn id="49" presetID="47" presetClass="entr" presetSubtype="0" fill="hold" grpId="0" nodeType="afterEffect">
                                  <p:stCondLst>
                                    <p:cond delay="250"/>
                                  </p:stCondLst>
                                  <p:childTnLst>
                                    <p:set>
                                      <p:cBhvr>
                                        <p:cTn id="50" dur="1" fill="hold">
                                          <p:stCondLst>
                                            <p:cond delay="0"/>
                                          </p:stCondLst>
                                        </p:cTn>
                                        <p:tgtEl>
                                          <p:spTgt spid="881"/>
                                        </p:tgtEl>
                                        <p:attrNameLst>
                                          <p:attrName>style.visibility</p:attrName>
                                        </p:attrNameLst>
                                      </p:cBhvr>
                                      <p:to>
                                        <p:strVal val="visible"/>
                                      </p:to>
                                    </p:set>
                                    <p:animEffect transition="in" filter="fade">
                                      <p:cBhvr>
                                        <p:cTn id="51" dur="750"/>
                                        <p:tgtEl>
                                          <p:spTgt spid="881"/>
                                        </p:tgtEl>
                                      </p:cBhvr>
                                    </p:animEffect>
                                    <p:anim calcmode="lin" valueType="num">
                                      <p:cBhvr>
                                        <p:cTn id="52" dur="750" fill="hold"/>
                                        <p:tgtEl>
                                          <p:spTgt spid="881"/>
                                        </p:tgtEl>
                                        <p:attrNameLst>
                                          <p:attrName>ppt_x</p:attrName>
                                        </p:attrNameLst>
                                      </p:cBhvr>
                                      <p:tavLst>
                                        <p:tav tm="0">
                                          <p:val>
                                            <p:strVal val="#ppt_x"/>
                                          </p:val>
                                        </p:tav>
                                        <p:tav tm="100000">
                                          <p:val>
                                            <p:strVal val="#ppt_x"/>
                                          </p:val>
                                        </p:tav>
                                      </p:tavLst>
                                    </p:anim>
                                    <p:anim calcmode="lin" valueType="num">
                                      <p:cBhvr>
                                        <p:cTn id="53" dur="750" fill="hold"/>
                                        <p:tgtEl>
                                          <p:spTgt spid="881"/>
                                        </p:tgtEl>
                                        <p:attrNameLst>
                                          <p:attrName>ppt_y</p:attrName>
                                        </p:attrNameLst>
                                      </p:cBhvr>
                                      <p:tavLst>
                                        <p:tav tm="0">
                                          <p:val>
                                            <p:strVal val="#ppt_y-.1"/>
                                          </p:val>
                                        </p:tav>
                                        <p:tav tm="100000">
                                          <p:val>
                                            <p:strVal val="#ppt_y"/>
                                          </p:val>
                                        </p:tav>
                                      </p:tavLst>
                                    </p:anim>
                                  </p:childTnLst>
                                </p:cTn>
                              </p:par>
                            </p:childTnLst>
                          </p:cTn>
                        </p:par>
                        <p:par>
                          <p:cTn id="54" fill="hold">
                            <p:stCondLst>
                              <p:cond delay="8250"/>
                            </p:stCondLst>
                            <p:childTnLst>
                              <p:par>
                                <p:cTn id="55" presetID="47" presetClass="entr" presetSubtype="0" fill="hold" grpId="0" nodeType="afterEffect">
                                  <p:stCondLst>
                                    <p:cond delay="250"/>
                                  </p:stCondLst>
                                  <p:childTnLst>
                                    <p:set>
                                      <p:cBhvr>
                                        <p:cTn id="56" dur="1" fill="hold">
                                          <p:stCondLst>
                                            <p:cond delay="0"/>
                                          </p:stCondLst>
                                        </p:cTn>
                                        <p:tgtEl>
                                          <p:spTgt spid="894"/>
                                        </p:tgtEl>
                                        <p:attrNameLst>
                                          <p:attrName>style.visibility</p:attrName>
                                        </p:attrNameLst>
                                      </p:cBhvr>
                                      <p:to>
                                        <p:strVal val="visible"/>
                                      </p:to>
                                    </p:set>
                                    <p:animEffect transition="in" filter="fade">
                                      <p:cBhvr>
                                        <p:cTn id="57" dur="750"/>
                                        <p:tgtEl>
                                          <p:spTgt spid="894"/>
                                        </p:tgtEl>
                                      </p:cBhvr>
                                    </p:animEffect>
                                    <p:anim calcmode="lin" valueType="num">
                                      <p:cBhvr>
                                        <p:cTn id="58" dur="750" fill="hold"/>
                                        <p:tgtEl>
                                          <p:spTgt spid="894"/>
                                        </p:tgtEl>
                                        <p:attrNameLst>
                                          <p:attrName>ppt_x</p:attrName>
                                        </p:attrNameLst>
                                      </p:cBhvr>
                                      <p:tavLst>
                                        <p:tav tm="0">
                                          <p:val>
                                            <p:strVal val="#ppt_x"/>
                                          </p:val>
                                        </p:tav>
                                        <p:tav tm="100000">
                                          <p:val>
                                            <p:strVal val="#ppt_x"/>
                                          </p:val>
                                        </p:tav>
                                      </p:tavLst>
                                    </p:anim>
                                    <p:anim calcmode="lin" valueType="num">
                                      <p:cBhvr>
                                        <p:cTn id="59" dur="750" fill="hold"/>
                                        <p:tgtEl>
                                          <p:spTgt spid="894"/>
                                        </p:tgtEl>
                                        <p:attrNameLst>
                                          <p:attrName>ppt_y</p:attrName>
                                        </p:attrNameLst>
                                      </p:cBhvr>
                                      <p:tavLst>
                                        <p:tav tm="0">
                                          <p:val>
                                            <p:strVal val="#ppt_y-.1"/>
                                          </p:val>
                                        </p:tav>
                                        <p:tav tm="100000">
                                          <p:val>
                                            <p:strVal val="#ppt_y"/>
                                          </p:val>
                                        </p:tav>
                                      </p:tavLst>
                                    </p:anim>
                                  </p:childTnLst>
                                </p:cTn>
                              </p:par>
                            </p:childTnLst>
                          </p:cTn>
                        </p:par>
                        <p:par>
                          <p:cTn id="60" fill="hold">
                            <p:stCondLst>
                              <p:cond delay="9250"/>
                            </p:stCondLst>
                            <p:childTnLst>
                              <p:par>
                                <p:cTn id="61" presetID="37" presetClass="entr" presetSubtype="0" fill="hold" grpId="0" nodeType="afterEffect">
                                  <p:stCondLst>
                                    <p:cond delay="250"/>
                                  </p:stCondLst>
                                  <p:childTnLst>
                                    <p:set>
                                      <p:cBhvr>
                                        <p:cTn id="62" dur="1" fill="hold">
                                          <p:stCondLst>
                                            <p:cond delay="0"/>
                                          </p:stCondLst>
                                        </p:cTn>
                                        <p:tgtEl>
                                          <p:spTgt spid="888"/>
                                        </p:tgtEl>
                                        <p:attrNameLst>
                                          <p:attrName>style.visibility</p:attrName>
                                        </p:attrNameLst>
                                      </p:cBhvr>
                                      <p:to>
                                        <p:strVal val="visible"/>
                                      </p:to>
                                    </p:set>
                                    <p:animEffect transition="in" filter="fade">
                                      <p:cBhvr>
                                        <p:cTn id="63" dur="750"/>
                                        <p:tgtEl>
                                          <p:spTgt spid="888"/>
                                        </p:tgtEl>
                                      </p:cBhvr>
                                    </p:animEffect>
                                    <p:anim calcmode="lin" valueType="num">
                                      <p:cBhvr>
                                        <p:cTn id="64" dur="750" fill="hold"/>
                                        <p:tgtEl>
                                          <p:spTgt spid="888"/>
                                        </p:tgtEl>
                                        <p:attrNameLst>
                                          <p:attrName>ppt_x</p:attrName>
                                        </p:attrNameLst>
                                      </p:cBhvr>
                                      <p:tavLst>
                                        <p:tav tm="0">
                                          <p:val>
                                            <p:strVal val="#ppt_x"/>
                                          </p:val>
                                        </p:tav>
                                        <p:tav tm="100000">
                                          <p:val>
                                            <p:strVal val="#ppt_x"/>
                                          </p:val>
                                        </p:tav>
                                      </p:tavLst>
                                    </p:anim>
                                    <p:anim calcmode="lin" valueType="num">
                                      <p:cBhvr>
                                        <p:cTn id="65" dur="675" decel="100000" fill="hold"/>
                                        <p:tgtEl>
                                          <p:spTgt spid="888"/>
                                        </p:tgtEl>
                                        <p:attrNameLst>
                                          <p:attrName>ppt_y</p:attrName>
                                        </p:attrNameLst>
                                      </p:cBhvr>
                                      <p:tavLst>
                                        <p:tav tm="0">
                                          <p:val>
                                            <p:strVal val="#ppt_y+1"/>
                                          </p:val>
                                        </p:tav>
                                        <p:tav tm="100000">
                                          <p:val>
                                            <p:strVal val="#ppt_y-.03"/>
                                          </p:val>
                                        </p:tav>
                                      </p:tavLst>
                                    </p:anim>
                                    <p:anim calcmode="lin" valueType="num">
                                      <p:cBhvr>
                                        <p:cTn id="66" dur="1" accel="100000" fill="hold">
                                          <p:stCondLst>
                                            <p:cond delay="749"/>
                                          </p:stCondLst>
                                        </p:cTn>
                                        <p:tgtEl>
                                          <p:spTgt spid="888"/>
                                        </p:tgtEl>
                                        <p:attrNameLst>
                                          <p:attrName>ppt_y</p:attrName>
                                        </p:attrNameLst>
                                      </p:cBhvr>
                                      <p:tavLst>
                                        <p:tav tm="0">
                                          <p:val>
                                            <p:strVal val="#ppt_y-.03"/>
                                          </p:val>
                                        </p:tav>
                                        <p:tav tm="100000">
                                          <p:val>
                                            <p:strVal val="#ppt_y"/>
                                          </p:val>
                                        </p:tav>
                                      </p:tavLst>
                                    </p:anim>
                                  </p:childTnLst>
                                </p:cTn>
                              </p:par>
                            </p:childTnLst>
                          </p:cTn>
                        </p:par>
                        <p:par>
                          <p:cTn id="67" fill="hold">
                            <p:stCondLst>
                              <p:cond delay="10250"/>
                            </p:stCondLst>
                            <p:childTnLst>
                              <p:par>
                                <p:cTn id="68" presetID="47" presetClass="entr" presetSubtype="0" fill="hold" grpId="0" nodeType="afterEffect">
                                  <p:stCondLst>
                                    <p:cond delay="250"/>
                                  </p:stCondLst>
                                  <p:childTnLst>
                                    <p:set>
                                      <p:cBhvr>
                                        <p:cTn id="69" dur="1" fill="hold">
                                          <p:stCondLst>
                                            <p:cond delay="0"/>
                                          </p:stCondLst>
                                        </p:cTn>
                                        <p:tgtEl>
                                          <p:spTgt spid="882"/>
                                        </p:tgtEl>
                                        <p:attrNameLst>
                                          <p:attrName>style.visibility</p:attrName>
                                        </p:attrNameLst>
                                      </p:cBhvr>
                                      <p:to>
                                        <p:strVal val="visible"/>
                                      </p:to>
                                    </p:set>
                                    <p:animEffect transition="in" filter="fade">
                                      <p:cBhvr>
                                        <p:cTn id="70" dur="750"/>
                                        <p:tgtEl>
                                          <p:spTgt spid="882"/>
                                        </p:tgtEl>
                                      </p:cBhvr>
                                    </p:animEffect>
                                    <p:anim calcmode="lin" valueType="num">
                                      <p:cBhvr>
                                        <p:cTn id="71" dur="750" fill="hold"/>
                                        <p:tgtEl>
                                          <p:spTgt spid="882"/>
                                        </p:tgtEl>
                                        <p:attrNameLst>
                                          <p:attrName>ppt_x</p:attrName>
                                        </p:attrNameLst>
                                      </p:cBhvr>
                                      <p:tavLst>
                                        <p:tav tm="0">
                                          <p:val>
                                            <p:strVal val="#ppt_x"/>
                                          </p:val>
                                        </p:tav>
                                        <p:tav tm="100000">
                                          <p:val>
                                            <p:strVal val="#ppt_x"/>
                                          </p:val>
                                        </p:tav>
                                      </p:tavLst>
                                    </p:anim>
                                    <p:anim calcmode="lin" valueType="num">
                                      <p:cBhvr>
                                        <p:cTn id="72" dur="750" fill="hold"/>
                                        <p:tgtEl>
                                          <p:spTgt spid="882"/>
                                        </p:tgtEl>
                                        <p:attrNameLst>
                                          <p:attrName>ppt_y</p:attrName>
                                        </p:attrNameLst>
                                      </p:cBhvr>
                                      <p:tavLst>
                                        <p:tav tm="0">
                                          <p:val>
                                            <p:strVal val="#ppt_y-.1"/>
                                          </p:val>
                                        </p:tav>
                                        <p:tav tm="100000">
                                          <p:val>
                                            <p:strVal val="#ppt_y"/>
                                          </p:val>
                                        </p:tav>
                                      </p:tavLst>
                                    </p:anim>
                                  </p:childTnLst>
                                </p:cTn>
                              </p:par>
                            </p:childTnLst>
                          </p:cTn>
                        </p:par>
                        <p:par>
                          <p:cTn id="73" fill="hold">
                            <p:stCondLst>
                              <p:cond delay="11250"/>
                            </p:stCondLst>
                            <p:childTnLst>
                              <p:par>
                                <p:cTn id="74" presetID="47" presetClass="entr" presetSubtype="0" fill="hold" grpId="0" nodeType="afterEffect">
                                  <p:stCondLst>
                                    <p:cond delay="250"/>
                                  </p:stCondLst>
                                  <p:childTnLst>
                                    <p:set>
                                      <p:cBhvr>
                                        <p:cTn id="75" dur="1" fill="hold">
                                          <p:stCondLst>
                                            <p:cond delay="0"/>
                                          </p:stCondLst>
                                        </p:cTn>
                                        <p:tgtEl>
                                          <p:spTgt spid="895"/>
                                        </p:tgtEl>
                                        <p:attrNameLst>
                                          <p:attrName>style.visibility</p:attrName>
                                        </p:attrNameLst>
                                      </p:cBhvr>
                                      <p:to>
                                        <p:strVal val="visible"/>
                                      </p:to>
                                    </p:set>
                                    <p:animEffect transition="in" filter="fade">
                                      <p:cBhvr>
                                        <p:cTn id="76" dur="750"/>
                                        <p:tgtEl>
                                          <p:spTgt spid="895"/>
                                        </p:tgtEl>
                                      </p:cBhvr>
                                    </p:animEffect>
                                    <p:anim calcmode="lin" valueType="num">
                                      <p:cBhvr>
                                        <p:cTn id="77" dur="750" fill="hold"/>
                                        <p:tgtEl>
                                          <p:spTgt spid="895"/>
                                        </p:tgtEl>
                                        <p:attrNameLst>
                                          <p:attrName>ppt_x</p:attrName>
                                        </p:attrNameLst>
                                      </p:cBhvr>
                                      <p:tavLst>
                                        <p:tav tm="0">
                                          <p:val>
                                            <p:strVal val="#ppt_x"/>
                                          </p:val>
                                        </p:tav>
                                        <p:tav tm="100000">
                                          <p:val>
                                            <p:strVal val="#ppt_x"/>
                                          </p:val>
                                        </p:tav>
                                      </p:tavLst>
                                    </p:anim>
                                    <p:anim calcmode="lin" valueType="num">
                                      <p:cBhvr>
                                        <p:cTn id="78" dur="750" fill="hold"/>
                                        <p:tgtEl>
                                          <p:spTgt spid="895"/>
                                        </p:tgtEl>
                                        <p:attrNameLst>
                                          <p:attrName>ppt_y</p:attrName>
                                        </p:attrNameLst>
                                      </p:cBhvr>
                                      <p:tavLst>
                                        <p:tav tm="0">
                                          <p:val>
                                            <p:strVal val="#ppt_y-.1"/>
                                          </p:val>
                                        </p:tav>
                                        <p:tav tm="100000">
                                          <p:val>
                                            <p:strVal val="#ppt_y"/>
                                          </p:val>
                                        </p:tav>
                                      </p:tavLst>
                                    </p:anim>
                                  </p:childTnLst>
                                </p:cTn>
                              </p:par>
                            </p:childTnLst>
                          </p:cTn>
                        </p:par>
                        <p:par>
                          <p:cTn id="79" fill="hold">
                            <p:stCondLst>
                              <p:cond delay="12250"/>
                            </p:stCondLst>
                            <p:childTnLst>
                              <p:par>
                                <p:cTn id="80" presetID="37" presetClass="entr" presetSubtype="0" fill="hold" grpId="0" nodeType="afterEffect">
                                  <p:stCondLst>
                                    <p:cond delay="250"/>
                                  </p:stCondLst>
                                  <p:childTnLst>
                                    <p:set>
                                      <p:cBhvr>
                                        <p:cTn id="81" dur="1" fill="hold">
                                          <p:stCondLst>
                                            <p:cond delay="0"/>
                                          </p:stCondLst>
                                        </p:cTn>
                                        <p:tgtEl>
                                          <p:spTgt spid="889"/>
                                        </p:tgtEl>
                                        <p:attrNameLst>
                                          <p:attrName>style.visibility</p:attrName>
                                        </p:attrNameLst>
                                      </p:cBhvr>
                                      <p:to>
                                        <p:strVal val="visible"/>
                                      </p:to>
                                    </p:set>
                                    <p:animEffect transition="in" filter="fade">
                                      <p:cBhvr>
                                        <p:cTn id="82" dur="750"/>
                                        <p:tgtEl>
                                          <p:spTgt spid="889"/>
                                        </p:tgtEl>
                                      </p:cBhvr>
                                    </p:animEffect>
                                    <p:anim calcmode="lin" valueType="num">
                                      <p:cBhvr>
                                        <p:cTn id="83" dur="750" fill="hold"/>
                                        <p:tgtEl>
                                          <p:spTgt spid="889"/>
                                        </p:tgtEl>
                                        <p:attrNameLst>
                                          <p:attrName>ppt_x</p:attrName>
                                        </p:attrNameLst>
                                      </p:cBhvr>
                                      <p:tavLst>
                                        <p:tav tm="0">
                                          <p:val>
                                            <p:strVal val="#ppt_x"/>
                                          </p:val>
                                        </p:tav>
                                        <p:tav tm="100000">
                                          <p:val>
                                            <p:strVal val="#ppt_x"/>
                                          </p:val>
                                        </p:tav>
                                      </p:tavLst>
                                    </p:anim>
                                    <p:anim calcmode="lin" valueType="num">
                                      <p:cBhvr>
                                        <p:cTn id="84" dur="675" decel="100000" fill="hold"/>
                                        <p:tgtEl>
                                          <p:spTgt spid="889"/>
                                        </p:tgtEl>
                                        <p:attrNameLst>
                                          <p:attrName>ppt_y</p:attrName>
                                        </p:attrNameLst>
                                      </p:cBhvr>
                                      <p:tavLst>
                                        <p:tav tm="0">
                                          <p:val>
                                            <p:strVal val="#ppt_y+1"/>
                                          </p:val>
                                        </p:tav>
                                        <p:tav tm="100000">
                                          <p:val>
                                            <p:strVal val="#ppt_y-.03"/>
                                          </p:val>
                                        </p:tav>
                                      </p:tavLst>
                                    </p:anim>
                                    <p:anim calcmode="lin" valueType="num">
                                      <p:cBhvr>
                                        <p:cTn id="85" dur="1" accel="100000" fill="hold">
                                          <p:stCondLst>
                                            <p:cond delay="749"/>
                                          </p:stCondLst>
                                        </p:cTn>
                                        <p:tgtEl>
                                          <p:spTgt spid="889"/>
                                        </p:tgtEl>
                                        <p:attrNameLst>
                                          <p:attrName>ppt_y</p:attrName>
                                        </p:attrNameLst>
                                      </p:cBhvr>
                                      <p:tavLst>
                                        <p:tav tm="0">
                                          <p:val>
                                            <p:strVal val="#ppt_y-.03"/>
                                          </p:val>
                                        </p:tav>
                                        <p:tav tm="100000">
                                          <p:val>
                                            <p:strVal val="#ppt_y"/>
                                          </p:val>
                                        </p:tav>
                                      </p:tavLst>
                                    </p:anim>
                                  </p:childTnLst>
                                </p:cTn>
                              </p:par>
                            </p:childTnLst>
                          </p:cTn>
                        </p:par>
                        <p:par>
                          <p:cTn id="86" fill="hold">
                            <p:stCondLst>
                              <p:cond delay="13250"/>
                            </p:stCondLst>
                            <p:childTnLst>
                              <p:par>
                                <p:cTn id="87" presetID="47" presetClass="entr" presetSubtype="0" fill="hold" grpId="0" nodeType="afterEffect">
                                  <p:stCondLst>
                                    <p:cond delay="250"/>
                                  </p:stCondLst>
                                  <p:childTnLst>
                                    <p:set>
                                      <p:cBhvr>
                                        <p:cTn id="88" dur="1" fill="hold">
                                          <p:stCondLst>
                                            <p:cond delay="0"/>
                                          </p:stCondLst>
                                        </p:cTn>
                                        <p:tgtEl>
                                          <p:spTgt spid="883"/>
                                        </p:tgtEl>
                                        <p:attrNameLst>
                                          <p:attrName>style.visibility</p:attrName>
                                        </p:attrNameLst>
                                      </p:cBhvr>
                                      <p:to>
                                        <p:strVal val="visible"/>
                                      </p:to>
                                    </p:set>
                                    <p:animEffect transition="in" filter="fade">
                                      <p:cBhvr>
                                        <p:cTn id="89" dur="750"/>
                                        <p:tgtEl>
                                          <p:spTgt spid="883"/>
                                        </p:tgtEl>
                                      </p:cBhvr>
                                    </p:animEffect>
                                    <p:anim calcmode="lin" valueType="num">
                                      <p:cBhvr>
                                        <p:cTn id="90" dur="750" fill="hold"/>
                                        <p:tgtEl>
                                          <p:spTgt spid="883"/>
                                        </p:tgtEl>
                                        <p:attrNameLst>
                                          <p:attrName>ppt_x</p:attrName>
                                        </p:attrNameLst>
                                      </p:cBhvr>
                                      <p:tavLst>
                                        <p:tav tm="0">
                                          <p:val>
                                            <p:strVal val="#ppt_x"/>
                                          </p:val>
                                        </p:tav>
                                        <p:tav tm="100000">
                                          <p:val>
                                            <p:strVal val="#ppt_x"/>
                                          </p:val>
                                        </p:tav>
                                      </p:tavLst>
                                    </p:anim>
                                    <p:anim calcmode="lin" valueType="num">
                                      <p:cBhvr>
                                        <p:cTn id="91" dur="750" fill="hold"/>
                                        <p:tgtEl>
                                          <p:spTgt spid="883"/>
                                        </p:tgtEl>
                                        <p:attrNameLst>
                                          <p:attrName>ppt_y</p:attrName>
                                        </p:attrNameLst>
                                      </p:cBhvr>
                                      <p:tavLst>
                                        <p:tav tm="0">
                                          <p:val>
                                            <p:strVal val="#ppt_y-.1"/>
                                          </p:val>
                                        </p:tav>
                                        <p:tav tm="100000">
                                          <p:val>
                                            <p:strVal val="#ppt_y"/>
                                          </p:val>
                                        </p:tav>
                                      </p:tavLst>
                                    </p:anim>
                                  </p:childTnLst>
                                </p:cTn>
                              </p:par>
                            </p:childTnLst>
                          </p:cTn>
                        </p:par>
                        <p:par>
                          <p:cTn id="92" fill="hold">
                            <p:stCondLst>
                              <p:cond delay="14250"/>
                            </p:stCondLst>
                            <p:childTnLst>
                              <p:par>
                                <p:cTn id="93" presetID="47" presetClass="entr" presetSubtype="0" fill="hold" grpId="0" nodeType="afterEffect">
                                  <p:stCondLst>
                                    <p:cond delay="250"/>
                                  </p:stCondLst>
                                  <p:childTnLst>
                                    <p:set>
                                      <p:cBhvr>
                                        <p:cTn id="94" dur="1" fill="hold">
                                          <p:stCondLst>
                                            <p:cond delay="0"/>
                                          </p:stCondLst>
                                        </p:cTn>
                                        <p:tgtEl>
                                          <p:spTgt spid="896"/>
                                        </p:tgtEl>
                                        <p:attrNameLst>
                                          <p:attrName>style.visibility</p:attrName>
                                        </p:attrNameLst>
                                      </p:cBhvr>
                                      <p:to>
                                        <p:strVal val="visible"/>
                                      </p:to>
                                    </p:set>
                                    <p:animEffect transition="in" filter="fade">
                                      <p:cBhvr>
                                        <p:cTn id="95" dur="750"/>
                                        <p:tgtEl>
                                          <p:spTgt spid="896"/>
                                        </p:tgtEl>
                                      </p:cBhvr>
                                    </p:animEffect>
                                    <p:anim calcmode="lin" valueType="num">
                                      <p:cBhvr>
                                        <p:cTn id="96" dur="750" fill="hold"/>
                                        <p:tgtEl>
                                          <p:spTgt spid="896"/>
                                        </p:tgtEl>
                                        <p:attrNameLst>
                                          <p:attrName>ppt_x</p:attrName>
                                        </p:attrNameLst>
                                      </p:cBhvr>
                                      <p:tavLst>
                                        <p:tav tm="0">
                                          <p:val>
                                            <p:strVal val="#ppt_x"/>
                                          </p:val>
                                        </p:tav>
                                        <p:tav tm="100000">
                                          <p:val>
                                            <p:strVal val="#ppt_x"/>
                                          </p:val>
                                        </p:tav>
                                      </p:tavLst>
                                    </p:anim>
                                    <p:anim calcmode="lin" valueType="num">
                                      <p:cBhvr>
                                        <p:cTn id="97" dur="750" fill="hold"/>
                                        <p:tgtEl>
                                          <p:spTgt spid="896"/>
                                        </p:tgtEl>
                                        <p:attrNameLst>
                                          <p:attrName>ppt_y</p:attrName>
                                        </p:attrNameLst>
                                      </p:cBhvr>
                                      <p:tavLst>
                                        <p:tav tm="0">
                                          <p:val>
                                            <p:strVal val="#ppt_y-.1"/>
                                          </p:val>
                                        </p:tav>
                                        <p:tav tm="100000">
                                          <p:val>
                                            <p:strVal val="#ppt_y"/>
                                          </p:val>
                                        </p:tav>
                                      </p:tavLst>
                                    </p:anim>
                                  </p:childTnLst>
                                </p:cTn>
                              </p:par>
                            </p:childTnLst>
                          </p:cTn>
                        </p:par>
                        <p:par>
                          <p:cTn id="98" fill="hold">
                            <p:stCondLst>
                              <p:cond delay="15250"/>
                            </p:stCondLst>
                            <p:childTnLst>
                              <p:par>
                                <p:cTn id="99" presetID="37" presetClass="entr" presetSubtype="0" fill="hold" grpId="0" nodeType="afterEffect">
                                  <p:stCondLst>
                                    <p:cond delay="250"/>
                                  </p:stCondLst>
                                  <p:childTnLst>
                                    <p:set>
                                      <p:cBhvr>
                                        <p:cTn id="100" dur="1" fill="hold">
                                          <p:stCondLst>
                                            <p:cond delay="0"/>
                                          </p:stCondLst>
                                        </p:cTn>
                                        <p:tgtEl>
                                          <p:spTgt spid="890"/>
                                        </p:tgtEl>
                                        <p:attrNameLst>
                                          <p:attrName>style.visibility</p:attrName>
                                        </p:attrNameLst>
                                      </p:cBhvr>
                                      <p:to>
                                        <p:strVal val="visible"/>
                                      </p:to>
                                    </p:set>
                                    <p:animEffect transition="in" filter="fade">
                                      <p:cBhvr>
                                        <p:cTn id="101" dur="750"/>
                                        <p:tgtEl>
                                          <p:spTgt spid="890"/>
                                        </p:tgtEl>
                                      </p:cBhvr>
                                    </p:animEffect>
                                    <p:anim calcmode="lin" valueType="num">
                                      <p:cBhvr>
                                        <p:cTn id="102" dur="750" fill="hold"/>
                                        <p:tgtEl>
                                          <p:spTgt spid="890"/>
                                        </p:tgtEl>
                                        <p:attrNameLst>
                                          <p:attrName>ppt_x</p:attrName>
                                        </p:attrNameLst>
                                      </p:cBhvr>
                                      <p:tavLst>
                                        <p:tav tm="0">
                                          <p:val>
                                            <p:strVal val="#ppt_x"/>
                                          </p:val>
                                        </p:tav>
                                        <p:tav tm="100000">
                                          <p:val>
                                            <p:strVal val="#ppt_x"/>
                                          </p:val>
                                        </p:tav>
                                      </p:tavLst>
                                    </p:anim>
                                    <p:anim calcmode="lin" valueType="num">
                                      <p:cBhvr>
                                        <p:cTn id="103" dur="675" decel="100000" fill="hold"/>
                                        <p:tgtEl>
                                          <p:spTgt spid="890"/>
                                        </p:tgtEl>
                                        <p:attrNameLst>
                                          <p:attrName>ppt_y</p:attrName>
                                        </p:attrNameLst>
                                      </p:cBhvr>
                                      <p:tavLst>
                                        <p:tav tm="0">
                                          <p:val>
                                            <p:strVal val="#ppt_y+1"/>
                                          </p:val>
                                        </p:tav>
                                        <p:tav tm="100000">
                                          <p:val>
                                            <p:strVal val="#ppt_y-.03"/>
                                          </p:val>
                                        </p:tav>
                                      </p:tavLst>
                                    </p:anim>
                                    <p:anim calcmode="lin" valueType="num">
                                      <p:cBhvr>
                                        <p:cTn id="104" dur="1" accel="100000" fill="hold">
                                          <p:stCondLst>
                                            <p:cond delay="749"/>
                                          </p:stCondLst>
                                        </p:cTn>
                                        <p:tgtEl>
                                          <p:spTgt spid="890"/>
                                        </p:tgtEl>
                                        <p:attrNameLst>
                                          <p:attrName>ppt_y</p:attrName>
                                        </p:attrNameLst>
                                      </p:cBhvr>
                                      <p:tavLst>
                                        <p:tav tm="0">
                                          <p:val>
                                            <p:strVal val="#ppt_y-.03"/>
                                          </p:val>
                                        </p:tav>
                                        <p:tav tm="100000">
                                          <p:val>
                                            <p:strVal val="#ppt_y"/>
                                          </p:val>
                                        </p:tav>
                                      </p:tavLst>
                                    </p:anim>
                                  </p:childTnLst>
                                </p:cTn>
                              </p:par>
                            </p:childTnLst>
                          </p:cTn>
                        </p:par>
                        <p:par>
                          <p:cTn id="105" fill="hold">
                            <p:stCondLst>
                              <p:cond delay="16250"/>
                            </p:stCondLst>
                            <p:childTnLst>
                              <p:par>
                                <p:cTn id="106" presetID="47" presetClass="entr" presetSubtype="0" fill="hold" grpId="0" nodeType="afterEffect">
                                  <p:stCondLst>
                                    <p:cond delay="250"/>
                                  </p:stCondLst>
                                  <p:childTnLst>
                                    <p:set>
                                      <p:cBhvr>
                                        <p:cTn id="107" dur="1" fill="hold">
                                          <p:stCondLst>
                                            <p:cond delay="0"/>
                                          </p:stCondLst>
                                        </p:cTn>
                                        <p:tgtEl>
                                          <p:spTgt spid="884"/>
                                        </p:tgtEl>
                                        <p:attrNameLst>
                                          <p:attrName>style.visibility</p:attrName>
                                        </p:attrNameLst>
                                      </p:cBhvr>
                                      <p:to>
                                        <p:strVal val="visible"/>
                                      </p:to>
                                    </p:set>
                                    <p:animEffect transition="in" filter="fade">
                                      <p:cBhvr>
                                        <p:cTn id="108" dur="750"/>
                                        <p:tgtEl>
                                          <p:spTgt spid="884"/>
                                        </p:tgtEl>
                                      </p:cBhvr>
                                    </p:animEffect>
                                    <p:anim calcmode="lin" valueType="num">
                                      <p:cBhvr>
                                        <p:cTn id="109" dur="750" fill="hold"/>
                                        <p:tgtEl>
                                          <p:spTgt spid="884"/>
                                        </p:tgtEl>
                                        <p:attrNameLst>
                                          <p:attrName>ppt_x</p:attrName>
                                        </p:attrNameLst>
                                      </p:cBhvr>
                                      <p:tavLst>
                                        <p:tav tm="0">
                                          <p:val>
                                            <p:strVal val="#ppt_x"/>
                                          </p:val>
                                        </p:tav>
                                        <p:tav tm="100000">
                                          <p:val>
                                            <p:strVal val="#ppt_x"/>
                                          </p:val>
                                        </p:tav>
                                      </p:tavLst>
                                    </p:anim>
                                    <p:anim calcmode="lin" valueType="num">
                                      <p:cBhvr>
                                        <p:cTn id="110" dur="750" fill="hold"/>
                                        <p:tgtEl>
                                          <p:spTgt spid="884"/>
                                        </p:tgtEl>
                                        <p:attrNameLst>
                                          <p:attrName>ppt_y</p:attrName>
                                        </p:attrNameLst>
                                      </p:cBhvr>
                                      <p:tavLst>
                                        <p:tav tm="0">
                                          <p:val>
                                            <p:strVal val="#ppt_y-.1"/>
                                          </p:val>
                                        </p:tav>
                                        <p:tav tm="100000">
                                          <p:val>
                                            <p:strVal val="#ppt_y"/>
                                          </p:val>
                                        </p:tav>
                                      </p:tavLst>
                                    </p:anim>
                                  </p:childTnLst>
                                </p:cTn>
                              </p:par>
                            </p:childTnLst>
                          </p:cTn>
                        </p:par>
                        <p:par>
                          <p:cTn id="111" fill="hold">
                            <p:stCondLst>
                              <p:cond delay="17250"/>
                            </p:stCondLst>
                            <p:childTnLst>
                              <p:par>
                                <p:cTn id="112" presetID="47" presetClass="entr" presetSubtype="0" fill="hold" grpId="0" nodeType="afterEffect">
                                  <p:stCondLst>
                                    <p:cond delay="250"/>
                                  </p:stCondLst>
                                  <p:childTnLst>
                                    <p:set>
                                      <p:cBhvr>
                                        <p:cTn id="113" dur="1" fill="hold">
                                          <p:stCondLst>
                                            <p:cond delay="0"/>
                                          </p:stCondLst>
                                        </p:cTn>
                                        <p:tgtEl>
                                          <p:spTgt spid="897"/>
                                        </p:tgtEl>
                                        <p:attrNameLst>
                                          <p:attrName>style.visibility</p:attrName>
                                        </p:attrNameLst>
                                      </p:cBhvr>
                                      <p:to>
                                        <p:strVal val="visible"/>
                                      </p:to>
                                    </p:set>
                                    <p:animEffect transition="in" filter="fade">
                                      <p:cBhvr>
                                        <p:cTn id="114" dur="750"/>
                                        <p:tgtEl>
                                          <p:spTgt spid="897"/>
                                        </p:tgtEl>
                                      </p:cBhvr>
                                    </p:animEffect>
                                    <p:anim calcmode="lin" valueType="num">
                                      <p:cBhvr>
                                        <p:cTn id="115" dur="750" fill="hold"/>
                                        <p:tgtEl>
                                          <p:spTgt spid="897"/>
                                        </p:tgtEl>
                                        <p:attrNameLst>
                                          <p:attrName>ppt_x</p:attrName>
                                        </p:attrNameLst>
                                      </p:cBhvr>
                                      <p:tavLst>
                                        <p:tav tm="0">
                                          <p:val>
                                            <p:strVal val="#ppt_x"/>
                                          </p:val>
                                        </p:tav>
                                        <p:tav tm="100000">
                                          <p:val>
                                            <p:strVal val="#ppt_x"/>
                                          </p:val>
                                        </p:tav>
                                      </p:tavLst>
                                    </p:anim>
                                    <p:anim calcmode="lin" valueType="num">
                                      <p:cBhvr>
                                        <p:cTn id="116" dur="750" fill="hold"/>
                                        <p:tgtEl>
                                          <p:spTgt spid="897"/>
                                        </p:tgtEl>
                                        <p:attrNameLst>
                                          <p:attrName>ppt_y</p:attrName>
                                        </p:attrNameLst>
                                      </p:cBhvr>
                                      <p:tavLst>
                                        <p:tav tm="0">
                                          <p:val>
                                            <p:strVal val="#ppt_y-.1"/>
                                          </p:val>
                                        </p:tav>
                                        <p:tav tm="100000">
                                          <p:val>
                                            <p:strVal val="#ppt_y"/>
                                          </p:val>
                                        </p:tav>
                                      </p:tavLst>
                                    </p:anim>
                                  </p:childTnLst>
                                </p:cTn>
                              </p:par>
                            </p:childTnLst>
                          </p:cTn>
                        </p:par>
                        <p:par>
                          <p:cTn id="117" fill="hold">
                            <p:stCondLst>
                              <p:cond delay="18250"/>
                            </p:stCondLst>
                            <p:childTnLst>
                              <p:par>
                                <p:cTn id="118" presetID="37" presetClass="entr" presetSubtype="0" fill="hold" grpId="0" nodeType="afterEffect">
                                  <p:stCondLst>
                                    <p:cond delay="250"/>
                                  </p:stCondLst>
                                  <p:childTnLst>
                                    <p:set>
                                      <p:cBhvr>
                                        <p:cTn id="119" dur="1" fill="hold">
                                          <p:stCondLst>
                                            <p:cond delay="0"/>
                                          </p:stCondLst>
                                        </p:cTn>
                                        <p:tgtEl>
                                          <p:spTgt spid="891"/>
                                        </p:tgtEl>
                                        <p:attrNameLst>
                                          <p:attrName>style.visibility</p:attrName>
                                        </p:attrNameLst>
                                      </p:cBhvr>
                                      <p:to>
                                        <p:strVal val="visible"/>
                                      </p:to>
                                    </p:set>
                                    <p:animEffect transition="in" filter="fade">
                                      <p:cBhvr>
                                        <p:cTn id="120" dur="750"/>
                                        <p:tgtEl>
                                          <p:spTgt spid="891"/>
                                        </p:tgtEl>
                                      </p:cBhvr>
                                    </p:animEffect>
                                    <p:anim calcmode="lin" valueType="num">
                                      <p:cBhvr>
                                        <p:cTn id="121" dur="750" fill="hold"/>
                                        <p:tgtEl>
                                          <p:spTgt spid="891"/>
                                        </p:tgtEl>
                                        <p:attrNameLst>
                                          <p:attrName>ppt_x</p:attrName>
                                        </p:attrNameLst>
                                      </p:cBhvr>
                                      <p:tavLst>
                                        <p:tav tm="0">
                                          <p:val>
                                            <p:strVal val="#ppt_x"/>
                                          </p:val>
                                        </p:tav>
                                        <p:tav tm="100000">
                                          <p:val>
                                            <p:strVal val="#ppt_x"/>
                                          </p:val>
                                        </p:tav>
                                      </p:tavLst>
                                    </p:anim>
                                    <p:anim calcmode="lin" valueType="num">
                                      <p:cBhvr>
                                        <p:cTn id="122" dur="675" decel="100000" fill="hold"/>
                                        <p:tgtEl>
                                          <p:spTgt spid="891"/>
                                        </p:tgtEl>
                                        <p:attrNameLst>
                                          <p:attrName>ppt_y</p:attrName>
                                        </p:attrNameLst>
                                      </p:cBhvr>
                                      <p:tavLst>
                                        <p:tav tm="0">
                                          <p:val>
                                            <p:strVal val="#ppt_y+1"/>
                                          </p:val>
                                        </p:tav>
                                        <p:tav tm="100000">
                                          <p:val>
                                            <p:strVal val="#ppt_y-.03"/>
                                          </p:val>
                                        </p:tav>
                                      </p:tavLst>
                                    </p:anim>
                                    <p:anim calcmode="lin" valueType="num">
                                      <p:cBhvr>
                                        <p:cTn id="123" dur="1" accel="100000" fill="hold">
                                          <p:stCondLst>
                                            <p:cond delay="749"/>
                                          </p:stCondLst>
                                        </p:cTn>
                                        <p:tgtEl>
                                          <p:spTgt spid="891"/>
                                        </p:tgtEl>
                                        <p:attrNameLst>
                                          <p:attrName>ppt_y</p:attrName>
                                        </p:attrNameLst>
                                      </p:cBhvr>
                                      <p:tavLst>
                                        <p:tav tm="0">
                                          <p:val>
                                            <p:strVal val="#ppt_y-.03"/>
                                          </p:val>
                                        </p:tav>
                                        <p:tav tm="100000">
                                          <p:val>
                                            <p:strVal val="#ppt_y"/>
                                          </p:val>
                                        </p:tav>
                                      </p:tavLst>
                                    </p:anim>
                                  </p:childTnLst>
                                </p:cTn>
                              </p:par>
                            </p:childTnLst>
                          </p:cTn>
                        </p:par>
                        <p:par>
                          <p:cTn id="124" fill="hold">
                            <p:stCondLst>
                              <p:cond delay="19250"/>
                            </p:stCondLst>
                            <p:childTnLst>
                              <p:par>
                                <p:cTn id="125" presetID="47" presetClass="entr" presetSubtype="0" fill="hold" grpId="0" nodeType="afterEffect">
                                  <p:stCondLst>
                                    <p:cond delay="250"/>
                                  </p:stCondLst>
                                  <p:childTnLst>
                                    <p:set>
                                      <p:cBhvr>
                                        <p:cTn id="126" dur="1" fill="hold">
                                          <p:stCondLst>
                                            <p:cond delay="0"/>
                                          </p:stCondLst>
                                        </p:cTn>
                                        <p:tgtEl>
                                          <p:spTgt spid="885"/>
                                        </p:tgtEl>
                                        <p:attrNameLst>
                                          <p:attrName>style.visibility</p:attrName>
                                        </p:attrNameLst>
                                      </p:cBhvr>
                                      <p:to>
                                        <p:strVal val="visible"/>
                                      </p:to>
                                    </p:set>
                                    <p:animEffect transition="in" filter="fade">
                                      <p:cBhvr>
                                        <p:cTn id="127" dur="750"/>
                                        <p:tgtEl>
                                          <p:spTgt spid="885"/>
                                        </p:tgtEl>
                                      </p:cBhvr>
                                    </p:animEffect>
                                    <p:anim calcmode="lin" valueType="num">
                                      <p:cBhvr>
                                        <p:cTn id="128" dur="750" fill="hold"/>
                                        <p:tgtEl>
                                          <p:spTgt spid="885"/>
                                        </p:tgtEl>
                                        <p:attrNameLst>
                                          <p:attrName>ppt_x</p:attrName>
                                        </p:attrNameLst>
                                      </p:cBhvr>
                                      <p:tavLst>
                                        <p:tav tm="0">
                                          <p:val>
                                            <p:strVal val="#ppt_x"/>
                                          </p:val>
                                        </p:tav>
                                        <p:tav tm="100000">
                                          <p:val>
                                            <p:strVal val="#ppt_x"/>
                                          </p:val>
                                        </p:tav>
                                      </p:tavLst>
                                    </p:anim>
                                    <p:anim calcmode="lin" valueType="num">
                                      <p:cBhvr>
                                        <p:cTn id="129" dur="750" fill="hold"/>
                                        <p:tgtEl>
                                          <p:spTgt spid="885"/>
                                        </p:tgtEl>
                                        <p:attrNameLst>
                                          <p:attrName>ppt_y</p:attrName>
                                        </p:attrNameLst>
                                      </p:cBhvr>
                                      <p:tavLst>
                                        <p:tav tm="0">
                                          <p:val>
                                            <p:strVal val="#ppt_y-.1"/>
                                          </p:val>
                                        </p:tav>
                                        <p:tav tm="100000">
                                          <p:val>
                                            <p:strVal val="#ppt_y"/>
                                          </p:val>
                                        </p:tav>
                                      </p:tavLst>
                                    </p:anim>
                                  </p:childTnLst>
                                </p:cTn>
                              </p:par>
                            </p:childTnLst>
                          </p:cTn>
                        </p:par>
                        <p:par>
                          <p:cTn id="130" fill="hold">
                            <p:stCondLst>
                              <p:cond delay="20250"/>
                            </p:stCondLst>
                            <p:childTnLst>
                              <p:par>
                                <p:cTn id="131" presetID="47" presetClass="entr" presetSubtype="0" fill="hold" grpId="0" nodeType="afterEffect">
                                  <p:stCondLst>
                                    <p:cond delay="250"/>
                                  </p:stCondLst>
                                  <p:childTnLst>
                                    <p:set>
                                      <p:cBhvr>
                                        <p:cTn id="132" dur="1" fill="hold">
                                          <p:stCondLst>
                                            <p:cond delay="0"/>
                                          </p:stCondLst>
                                        </p:cTn>
                                        <p:tgtEl>
                                          <p:spTgt spid="898"/>
                                        </p:tgtEl>
                                        <p:attrNameLst>
                                          <p:attrName>style.visibility</p:attrName>
                                        </p:attrNameLst>
                                      </p:cBhvr>
                                      <p:to>
                                        <p:strVal val="visible"/>
                                      </p:to>
                                    </p:set>
                                    <p:animEffect transition="in" filter="fade">
                                      <p:cBhvr>
                                        <p:cTn id="133" dur="750"/>
                                        <p:tgtEl>
                                          <p:spTgt spid="898"/>
                                        </p:tgtEl>
                                      </p:cBhvr>
                                    </p:animEffect>
                                    <p:anim calcmode="lin" valueType="num">
                                      <p:cBhvr>
                                        <p:cTn id="134" dur="750" fill="hold"/>
                                        <p:tgtEl>
                                          <p:spTgt spid="898"/>
                                        </p:tgtEl>
                                        <p:attrNameLst>
                                          <p:attrName>ppt_x</p:attrName>
                                        </p:attrNameLst>
                                      </p:cBhvr>
                                      <p:tavLst>
                                        <p:tav tm="0">
                                          <p:val>
                                            <p:strVal val="#ppt_x"/>
                                          </p:val>
                                        </p:tav>
                                        <p:tav tm="100000">
                                          <p:val>
                                            <p:strVal val="#ppt_x"/>
                                          </p:val>
                                        </p:tav>
                                      </p:tavLst>
                                    </p:anim>
                                    <p:anim calcmode="lin" valueType="num">
                                      <p:cBhvr>
                                        <p:cTn id="135" dur="750" fill="hold"/>
                                        <p:tgtEl>
                                          <p:spTgt spid="898"/>
                                        </p:tgtEl>
                                        <p:attrNameLst>
                                          <p:attrName>ppt_y</p:attrName>
                                        </p:attrNameLst>
                                      </p:cBhvr>
                                      <p:tavLst>
                                        <p:tav tm="0">
                                          <p:val>
                                            <p:strVal val="#ppt_y-.1"/>
                                          </p:val>
                                        </p:tav>
                                        <p:tav tm="100000">
                                          <p:val>
                                            <p:strVal val="#ppt_y"/>
                                          </p:val>
                                        </p:tav>
                                      </p:tavLst>
                                    </p:anim>
                                  </p:childTnLst>
                                </p:cTn>
                              </p:par>
                            </p:childTnLst>
                          </p:cTn>
                        </p:par>
                        <p:par>
                          <p:cTn id="136" fill="hold">
                            <p:stCondLst>
                              <p:cond delay="21250"/>
                            </p:stCondLst>
                            <p:childTnLst>
                              <p:par>
                                <p:cTn id="137" presetID="37" presetClass="entr" presetSubtype="0" fill="hold" grpId="0" nodeType="afterEffect">
                                  <p:stCondLst>
                                    <p:cond delay="250"/>
                                  </p:stCondLst>
                                  <p:childTnLst>
                                    <p:set>
                                      <p:cBhvr>
                                        <p:cTn id="138" dur="1" fill="hold">
                                          <p:stCondLst>
                                            <p:cond delay="0"/>
                                          </p:stCondLst>
                                        </p:cTn>
                                        <p:tgtEl>
                                          <p:spTgt spid="892"/>
                                        </p:tgtEl>
                                        <p:attrNameLst>
                                          <p:attrName>style.visibility</p:attrName>
                                        </p:attrNameLst>
                                      </p:cBhvr>
                                      <p:to>
                                        <p:strVal val="visible"/>
                                      </p:to>
                                    </p:set>
                                    <p:animEffect transition="in" filter="fade">
                                      <p:cBhvr>
                                        <p:cTn id="139" dur="750"/>
                                        <p:tgtEl>
                                          <p:spTgt spid="892"/>
                                        </p:tgtEl>
                                      </p:cBhvr>
                                    </p:animEffect>
                                    <p:anim calcmode="lin" valueType="num">
                                      <p:cBhvr>
                                        <p:cTn id="140" dur="750" fill="hold"/>
                                        <p:tgtEl>
                                          <p:spTgt spid="892"/>
                                        </p:tgtEl>
                                        <p:attrNameLst>
                                          <p:attrName>ppt_x</p:attrName>
                                        </p:attrNameLst>
                                      </p:cBhvr>
                                      <p:tavLst>
                                        <p:tav tm="0">
                                          <p:val>
                                            <p:strVal val="#ppt_x"/>
                                          </p:val>
                                        </p:tav>
                                        <p:tav tm="100000">
                                          <p:val>
                                            <p:strVal val="#ppt_x"/>
                                          </p:val>
                                        </p:tav>
                                      </p:tavLst>
                                    </p:anim>
                                    <p:anim calcmode="lin" valueType="num">
                                      <p:cBhvr>
                                        <p:cTn id="141" dur="675" decel="100000" fill="hold"/>
                                        <p:tgtEl>
                                          <p:spTgt spid="892"/>
                                        </p:tgtEl>
                                        <p:attrNameLst>
                                          <p:attrName>ppt_y</p:attrName>
                                        </p:attrNameLst>
                                      </p:cBhvr>
                                      <p:tavLst>
                                        <p:tav tm="0">
                                          <p:val>
                                            <p:strVal val="#ppt_y+1"/>
                                          </p:val>
                                        </p:tav>
                                        <p:tav tm="100000">
                                          <p:val>
                                            <p:strVal val="#ppt_y-.03"/>
                                          </p:val>
                                        </p:tav>
                                      </p:tavLst>
                                    </p:anim>
                                    <p:anim calcmode="lin" valueType="num">
                                      <p:cBhvr>
                                        <p:cTn id="142" dur="1" accel="100000" fill="hold">
                                          <p:stCondLst>
                                            <p:cond delay="749"/>
                                          </p:stCondLst>
                                        </p:cTn>
                                        <p:tgtEl>
                                          <p:spTgt spid="89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animBg="1"/>
      <p:bldP spid="878" grpId="0" animBg="1"/>
      <p:bldP spid="879" grpId="0" animBg="1"/>
      <p:bldP spid="880" grpId="0" animBg="1"/>
      <p:bldP spid="881" grpId="0" animBg="1"/>
      <p:bldP spid="882" grpId="0" animBg="1"/>
      <p:bldP spid="883" grpId="0" animBg="1"/>
      <p:bldP spid="884" grpId="0" animBg="1"/>
      <p:bldP spid="885" grpId="0" animBg="1"/>
      <p:bldP spid="886" grpId="0" animBg="1"/>
      <p:bldP spid="887" grpId="0" animBg="1"/>
      <p:bldP spid="888" grpId="0" animBg="1"/>
      <p:bldP spid="889" grpId="0" animBg="1"/>
      <p:bldP spid="890" grpId="0" animBg="1"/>
      <p:bldP spid="891" grpId="0" animBg="1"/>
      <p:bldP spid="892" grpId="0" animBg="1"/>
      <p:bldP spid="893" grpId="0" animBg="1"/>
      <p:bldP spid="894" grpId="0" animBg="1"/>
      <p:bldP spid="895" grpId="0" animBg="1"/>
      <p:bldP spid="896" grpId="0" animBg="1"/>
      <p:bldP spid="897" grpId="0" animBg="1"/>
      <p:bldP spid="89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 name="Background - Solid"/>
          <p:cNvSpPr/>
          <p:nvPr/>
        </p:nvSpPr>
        <p:spPr>
          <a:xfrm>
            <a:off x="0" y="0"/>
            <a:ext cx="24384000" cy="13716000"/>
          </a:xfrm>
          <a:prstGeom prst="rect">
            <a:avLst/>
          </a:prstGeom>
          <a:solidFill>
            <a:srgbClr val="10233F"/>
          </a:solidFill>
          <a:ln w="12700">
            <a:miter lim="400000"/>
          </a:ln>
        </p:spPr>
        <p:txBody>
          <a:bodyPr tIns="91439" bIns="91439" anchor="ctr"/>
          <a:lstStyle/>
          <a:p>
            <a:pPr defTabSz="1828800">
              <a:defRPr sz="3600">
                <a:solidFill>
                  <a:srgbClr val="FFFFFF">
                    <a:alpha val="44000"/>
                  </a:srgbClr>
                </a:solidFill>
                <a:latin typeface="Calibri"/>
                <a:ea typeface="Calibri"/>
                <a:cs typeface="Calibri"/>
                <a:sym typeface="Calibri"/>
              </a:defRPr>
            </a:pPr>
            <a:endParaRPr/>
          </a:p>
        </p:txBody>
      </p:sp>
      <p:sp>
        <p:nvSpPr>
          <p:cNvPr id="909" name="Headline"/>
          <p:cNvSpPr txBox="1"/>
          <p:nvPr/>
        </p:nvSpPr>
        <p:spPr>
          <a:xfrm>
            <a:off x="5902971" y="4848989"/>
            <a:ext cx="11280284" cy="2486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lvl1pPr defTabSz="1828800">
              <a:spcBef>
                <a:spcPts val="1900"/>
              </a:spcBef>
              <a:defRPr sz="8000" b="1">
                <a:solidFill>
                  <a:srgbClr val="FFFFFF"/>
                </a:solidFill>
                <a:latin typeface="Arial"/>
                <a:ea typeface="Arial"/>
                <a:cs typeface="Arial"/>
                <a:sym typeface="Arial"/>
              </a:defRPr>
            </a:lvl1pPr>
          </a:lstStyle>
          <a:p>
            <a:r>
              <a:t>Et peut-on créer un nouveau club ? </a:t>
            </a:r>
          </a:p>
        </p:txBody>
      </p:sp>
      <p:sp>
        <p:nvSpPr>
          <p:cNvPr id="910" name="Yellow Bar"/>
          <p:cNvSpPr/>
          <p:nvPr/>
        </p:nvSpPr>
        <p:spPr>
          <a:xfrm>
            <a:off x="10092853" y="8129745"/>
            <a:ext cx="2900519" cy="145521"/>
          </a:xfrm>
          <a:prstGeom prst="rect">
            <a:avLst/>
          </a:prstGeom>
          <a:solidFill>
            <a:srgbClr val="EBB700"/>
          </a:solidFill>
          <a:ln w="12700">
            <a:miter lim="400000"/>
          </a:ln>
        </p:spPr>
        <p:txBody>
          <a:bodyPr tIns="91439" bIns="91439" anchor="ctr"/>
          <a:lstStyle/>
          <a:p>
            <a:pPr defTabSz="1828800">
              <a:defRPr sz="3600">
                <a:solidFill>
                  <a:srgbClr val="FFFFFF"/>
                </a:solidFill>
                <a:latin typeface="Arial"/>
                <a:ea typeface="Arial"/>
                <a:cs typeface="Arial"/>
                <a:sym typeface="Arial"/>
              </a:defRPr>
            </a:pPr>
            <a:endParaRPr/>
          </a:p>
        </p:txBody>
      </p:sp>
      <p:sp>
        <p:nvSpPr>
          <p:cNvPr id="911" name="Page Number - White"/>
          <p:cNvSpPr txBox="1">
            <a:spLocks noGrp="1"/>
          </p:cNvSpPr>
          <p:nvPr>
            <p:ph type="sldNum" sz="quarter" idx="4294967295"/>
          </p:nvPr>
        </p:nvSpPr>
        <p:spPr>
          <a:xfrm>
            <a:off x="23074314" y="12801451"/>
            <a:ext cx="478106" cy="46667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9" tIns="91439" rIns="91439" bIns="91439"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42</a:t>
            </a:fld>
            <a:endParaRPr/>
          </a:p>
        </p:txBody>
      </p:sp>
      <p:grpSp>
        <p:nvGrpSpPr>
          <p:cNvPr id="919" name="Groupe"/>
          <p:cNvGrpSpPr/>
          <p:nvPr/>
        </p:nvGrpSpPr>
        <p:grpSpPr>
          <a:xfrm>
            <a:off x="-65570" y="-4329"/>
            <a:ext cx="24515140" cy="1573658"/>
            <a:chOff x="0" y="0"/>
            <a:chExt cx="24515138" cy="1573656"/>
          </a:xfrm>
        </p:grpSpPr>
        <p:sp>
          <p:nvSpPr>
            <p:cNvPr id="912"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913"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914"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915" name="4. Servir Ensemble"/>
            <p:cNvSpPr/>
            <p:nvPr/>
          </p:nvSpPr>
          <p:spPr>
            <a:xfrm>
              <a:off x="10501061" y="0"/>
              <a:ext cx="3513022" cy="644647"/>
            </a:xfrm>
            <a:prstGeom prst="rect">
              <a:avLst/>
            </a:prstGeom>
            <a:solidFill>
              <a:srgbClr val="FF5C3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916" name="5. Programme personnel"/>
            <p:cNvSpPr/>
            <p:nvPr/>
          </p:nvSpPr>
          <p:spPr>
            <a:xfrm>
              <a:off x="14001415" y="0"/>
              <a:ext cx="3513021" cy="625933"/>
            </a:xfrm>
            <a:prstGeom prst="rect">
              <a:avLst/>
            </a:prstGeom>
            <a:solidFill>
              <a:srgbClr val="EBB7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alpha val="44000"/>
                    </a:srgbClr>
                  </a:solidFill>
                  <a:latin typeface="Calibri"/>
                  <a:ea typeface="Calibri"/>
                  <a:cs typeface="Calibri"/>
                  <a:sym typeface="Calibri"/>
                </a:defRPr>
              </a:lvl1pPr>
            </a:lstStyle>
            <a:p>
              <a:r>
                <a:t>5. Programme personnel</a:t>
              </a:r>
            </a:p>
          </p:txBody>
        </p:sp>
        <p:sp>
          <p:nvSpPr>
            <p:cNvPr id="917" name="6. L’organisation d’un Club"/>
            <p:cNvSpPr/>
            <p:nvPr/>
          </p:nvSpPr>
          <p:spPr>
            <a:xfrm>
              <a:off x="17501768" y="0"/>
              <a:ext cx="3513022" cy="1573657"/>
            </a:xfrm>
            <a:prstGeom prst="rect">
              <a:avLst/>
            </a:prstGeom>
            <a:solidFill>
              <a:srgbClr val="7A2682"/>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6. L’organisation d’un Club</a:t>
              </a:r>
            </a:p>
          </p:txBody>
        </p:sp>
        <p:sp>
          <p:nvSpPr>
            <p:cNvPr id="918"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pic>
        <p:nvPicPr>
          <p:cNvPr id="920" name="Picture 6" descr="Picture 6"/>
          <p:cNvPicPr>
            <a:picLocks noChangeAspect="1"/>
          </p:cNvPicPr>
          <p:nvPr/>
        </p:nvPicPr>
        <p:blipFill>
          <a:blip r:embed="rId2"/>
          <a:stretch>
            <a:fillRect/>
          </a:stretch>
        </p:blipFill>
        <p:spPr>
          <a:xfrm>
            <a:off x="546775" y="12229834"/>
            <a:ext cx="5511796" cy="927219"/>
          </a:xfrm>
          <a:prstGeom prst="rect">
            <a:avLst/>
          </a:prstGeom>
          <a:ln w="12700">
            <a:miter lim="400000"/>
          </a:ln>
        </p:spPr>
      </p:pic>
    </p:spTree>
    <p:extLst>
      <p:ext uri="{BB962C8B-B14F-4D97-AF65-F5344CB8AC3E}">
        <p14:creationId xmlns:p14="http://schemas.microsoft.com/office/powerpoint/2010/main" val="428257066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 name="Picture 27" descr="Picture 27"/>
          <p:cNvPicPr>
            <a:picLocks noChangeAspect="1"/>
          </p:cNvPicPr>
          <p:nvPr/>
        </p:nvPicPr>
        <p:blipFill>
          <a:blip r:embed="rId2"/>
          <a:stretch>
            <a:fillRect/>
          </a:stretch>
        </p:blipFill>
        <p:spPr>
          <a:xfrm>
            <a:off x="22777346" y="12370426"/>
            <a:ext cx="879326" cy="830476"/>
          </a:xfrm>
          <a:prstGeom prst="rect">
            <a:avLst/>
          </a:prstGeom>
          <a:ln w="12700">
            <a:miter lim="400000"/>
          </a:ln>
        </p:spPr>
      </p:pic>
      <p:pic>
        <p:nvPicPr>
          <p:cNvPr id="923" name="lionlogo DETOURE.png" descr="lionlogo DETOURE.png"/>
          <p:cNvPicPr>
            <a:picLocks noChangeAspect="1"/>
          </p:cNvPicPr>
          <p:nvPr/>
        </p:nvPicPr>
        <p:blipFill>
          <a:blip r:embed="rId3"/>
          <a:stretch>
            <a:fillRect/>
          </a:stretch>
        </p:blipFill>
        <p:spPr>
          <a:xfrm>
            <a:off x="968902" y="908365"/>
            <a:ext cx="2357480" cy="2233401"/>
          </a:xfrm>
          <a:prstGeom prst="rect">
            <a:avLst/>
          </a:prstGeom>
          <a:ln w="12700">
            <a:miter lim="400000"/>
          </a:ln>
        </p:spPr>
      </p:pic>
      <p:sp>
        <p:nvSpPr>
          <p:cNvPr id="924" name="Titre 1"/>
          <p:cNvSpPr txBox="1">
            <a:spLocks noGrp="1"/>
          </p:cNvSpPr>
          <p:nvPr>
            <p:ph type="title" idx="4294967295"/>
          </p:nvPr>
        </p:nvSpPr>
        <p:spPr>
          <a:xfrm>
            <a:off x="1150892" y="9611215"/>
            <a:ext cx="22082216" cy="4089859"/>
          </a:xfrm>
          <a:prstGeom prst="rect">
            <a:avLst/>
          </a:prstGeom>
        </p:spPr>
        <p:txBody>
          <a:bodyPr lIns="121919" tIns="121919" rIns="121919" bIns="121919" anchor="ctr"/>
          <a:lstStyle>
            <a:lvl1pPr algn="ctr" defTabSz="2438400">
              <a:lnSpc>
                <a:spcPct val="100000"/>
              </a:lnSpc>
              <a:defRPr sz="5100" b="0" spc="0">
                <a:solidFill>
                  <a:srgbClr val="FFFFFF"/>
                </a:solidFill>
                <a:latin typeface="Tw Cen MT"/>
                <a:ea typeface="Tw Cen MT"/>
                <a:cs typeface="Tw Cen MT"/>
                <a:sym typeface="Tw Cen MT"/>
              </a:defRPr>
            </a:lvl1pPr>
          </a:lstStyle>
          <a:p>
            <a:r>
              <a:rPr dirty="0"/>
              <a:t>Le Lions Clubs International a </a:t>
            </a:r>
            <a:r>
              <a:rPr dirty="0" err="1"/>
              <a:t>construit</a:t>
            </a:r>
            <a:r>
              <a:rPr dirty="0"/>
              <a:t> </a:t>
            </a:r>
            <a:r>
              <a:rPr dirty="0" err="1"/>
              <a:t>sa</a:t>
            </a:r>
            <a:r>
              <a:rPr dirty="0"/>
              <a:t> force et son histoire sur la </a:t>
            </a:r>
            <a:r>
              <a:rPr dirty="0" err="1"/>
              <a:t>diversité</a:t>
            </a:r>
            <a:r>
              <a:rPr dirty="0"/>
              <a:t> et sur </a:t>
            </a:r>
            <a:r>
              <a:rPr dirty="0" err="1"/>
              <a:t>une</a:t>
            </a:r>
            <a:r>
              <a:rPr dirty="0"/>
              <a:t> large </a:t>
            </a:r>
            <a:r>
              <a:rPr dirty="0" err="1"/>
              <a:t>représentation</a:t>
            </a:r>
            <a:r>
              <a:rPr dirty="0"/>
              <a:t> des clubs </a:t>
            </a:r>
            <a:r>
              <a:rPr dirty="0" err="1"/>
              <a:t>dans</a:t>
            </a:r>
            <a:r>
              <a:rPr dirty="0"/>
              <a:t> </a:t>
            </a:r>
            <a:r>
              <a:rPr dirty="0" err="1"/>
              <a:t>leur</a:t>
            </a:r>
            <a:r>
              <a:rPr dirty="0"/>
              <a:t> </a:t>
            </a:r>
            <a:r>
              <a:rPr dirty="0" err="1"/>
              <a:t>cité</a:t>
            </a:r>
            <a:r>
              <a:rPr dirty="0"/>
              <a:t>. </a:t>
            </a:r>
            <a:r>
              <a:rPr dirty="0" err="1"/>
              <a:t>Vous</a:t>
            </a:r>
            <a:r>
              <a:rPr dirty="0"/>
              <a:t> </a:t>
            </a:r>
            <a:r>
              <a:rPr dirty="0" err="1"/>
              <a:t>aussi</a:t>
            </a:r>
            <a:r>
              <a:rPr dirty="0"/>
              <a:t>, </a:t>
            </a:r>
            <a:r>
              <a:rPr dirty="0" err="1"/>
              <a:t>devenez</a:t>
            </a:r>
            <a:r>
              <a:rPr dirty="0"/>
              <a:t> </a:t>
            </a:r>
            <a:r>
              <a:rPr dirty="0" err="1"/>
              <a:t>membre</a:t>
            </a:r>
            <a:r>
              <a:rPr dirty="0"/>
              <a:t> </a:t>
            </a:r>
            <a:r>
              <a:rPr dirty="0" err="1"/>
              <a:t>fondateur</a:t>
            </a:r>
            <a:r>
              <a:rPr dirty="0"/>
              <a:t> de </a:t>
            </a:r>
            <a:r>
              <a:rPr dirty="0" err="1"/>
              <a:t>votre</a:t>
            </a:r>
            <a:r>
              <a:rPr dirty="0"/>
              <a:t> nouveau club ! </a:t>
            </a:r>
          </a:p>
        </p:txBody>
      </p:sp>
      <p:sp>
        <p:nvSpPr>
          <p:cNvPr id="925" name="Vous avez des amis qui partagent comme vous l’humanisme et la volonté de servir ?"/>
          <p:cNvSpPr/>
          <p:nvPr/>
        </p:nvSpPr>
        <p:spPr>
          <a:xfrm>
            <a:off x="317738" y="4739621"/>
            <a:ext cx="3236504" cy="4236758"/>
          </a:xfrm>
          <a:prstGeom prst="rect">
            <a:avLst/>
          </a:prstGeom>
          <a:solidFill>
            <a:srgbClr val="FF5C3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rPr dirty="0" err="1"/>
              <a:t>Vous</a:t>
            </a:r>
            <a:r>
              <a:rPr dirty="0"/>
              <a:t> </a:t>
            </a:r>
            <a:r>
              <a:rPr dirty="0" err="1"/>
              <a:t>avez</a:t>
            </a:r>
            <a:r>
              <a:rPr dirty="0"/>
              <a:t> des </a:t>
            </a:r>
            <a:r>
              <a:rPr dirty="0" err="1"/>
              <a:t>amis</a:t>
            </a:r>
            <a:r>
              <a:rPr dirty="0"/>
              <a:t> qui </a:t>
            </a:r>
            <a:r>
              <a:rPr dirty="0" err="1"/>
              <a:t>partagent</a:t>
            </a:r>
            <a:r>
              <a:rPr dirty="0"/>
              <a:t> </a:t>
            </a:r>
            <a:r>
              <a:rPr dirty="0" err="1"/>
              <a:t>comme</a:t>
            </a:r>
            <a:r>
              <a:rPr dirty="0"/>
              <a:t> </a:t>
            </a:r>
            <a:r>
              <a:rPr dirty="0" err="1"/>
              <a:t>vous</a:t>
            </a:r>
            <a:r>
              <a:rPr dirty="0"/>
              <a:t> </a:t>
            </a:r>
            <a:r>
              <a:rPr dirty="0" err="1"/>
              <a:t>l’humanisme</a:t>
            </a:r>
            <a:r>
              <a:rPr dirty="0"/>
              <a:t> et la </a:t>
            </a:r>
            <a:r>
              <a:rPr dirty="0" err="1"/>
              <a:t>volonté</a:t>
            </a:r>
            <a:r>
              <a:rPr dirty="0"/>
              <a:t> de </a:t>
            </a:r>
            <a:r>
              <a:rPr dirty="0" err="1"/>
              <a:t>servir</a:t>
            </a:r>
            <a:r>
              <a:rPr dirty="0"/>
              <a:t> ?  </a:t>
            </a:r>
          </a:p>
        </p:txBody>
      </p:sp>
      <p:sp>
        <p:nvSpPr>
          <p:cNvPr id="926" name="Vous avez des projets d’actions de service qui entrent dans le cadre des actions du Lions Clubs?"/>
          <p:cNvSpPr/>
          <p:nvPr/>
        </p:nvSpPr>
        <p:spPr>
          <a:xfrm>
            <a:off x="4706982" y="4739621"/>
            <a:ext cx="3236504" cy="4236758"/>
          </a:xfrm>
          <a:prstGeom prst="rect">
            <a:avLst/>
          </a:prstGeom>
          <a:solidFill>
            <a:srgbClr val="FF5C3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Vous avez des projets d’actions de service qui entrent dans le cadre des actions du Lions Clubs? </a:t>
            </a:r>
          </a:p>
        </p:txBody>
      </p:sp>
      <p:sp>
        <p:nvSpPr>
          <p:cNvPr id="927" name="Vous souhaitez un club adapté à votre fonctionnement spécifique  ?"/>
          <p:cNvSpPr/>
          <p:nvPr/>
        </p:nvSpPr>
        <p:spPr>
          <a:xfrm>
            <a:off x="9145786" y="4739621"/>
            <a:ext cx="3236505" cy="4236758"/>
          </a:xfrm>
          <a:prstGeom prst="rect">
            <a:avLst/>
          </a:prstGeom>
          <a:solidFill>
            <a:srgbClr val="FF5C3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Vous souhaitez un club adapté à votre fonctionnement spécifique  ? </a:t>
            </a:r>
          </a:p>
        </p:txBody>
      </p:sp>
      <p:sp>
        <p:nvSpPr>
          <p:cNvPr id="928" name="Titre 1"/>
          <p:cNvSpPr txBox="1"/>
          <p:nvPr/>
        </p:nvSpPr>
        <p:spPr>
          <a:xfrm>
            <a:off x="4187415" y="742378"/>
            <a:ext cx="20190905" cy="25653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chor="ctr">
            <a:normAutofit fontScale="92500" lnSpcReduction="10000"/>
          </a:bodyPr>
          <a:lstStyle/>
          <a:p>
            <a:pPr defTabSz="1438655">
              <a:defRPr sz="5664">
                <a:solidFill>
                  <a:srgbClr val="FFFFFF"/>
                </a:solidFill>
                <a:latin typeface="Tw Cen MT"/>
                <a:ea typeface="Tw Cen MT"/>
                <a:cs typeface="Tw Cen MT"/>
                <a:sym typeface="Tw Cen MT"/>
              </a:defRPr>
            </a:pPr>
            <a:r>
              <a:rPr dirty="0"/>
              <a:t>Le club </a:t>
            </a:r>
            <a:r>
              <a:rPr dirty="0" err="1"/>
              <a:t>proche</a:t>
            </a:r>
            <a:r>
              <a:rPr dirty="0"/>
              <a:t> de chez </a:t>
            </a:r>
            <a:r>
              <a:rPr dirty="0" err="1"/>
              <a:t>vous</a:t>
            </a:r>
            <a:r>
              <a:rPr dirty="0"/>
              <a:t> sera </a:t>
            </a:r>
            <a:r>
              <a:rPr dirty="0" err="1"/>
              <a:t>heureux</a:t>
            </a:r>
            <a:r>
              <a:rPr dirty="0"/>
              <a:t> de </a:t>
            </a:r>
            <a:r>
              <a:rPr dirty="0" err="1"/>
              <a:t>vous</a:t>
            </a:r>
            <a:r>
              <a:rPr dirty="0"/>
              <a:t> </a:t>
            </a:r>
            <a:r>
              <a:rPr dirty="0" err="1"/>
              <a:t>accueillir</a:t>
            </a:r>
            <a:r>
              <a:rPr dirty="0"/>
              <a:t>. </a:t>
            </a:r>
          </a:p>
          <a:p>
            <a:pPr defTabSz="1438655">
              <a:defRPr sz="5664">
                <a:solidFill>
                  <a:srgbClr val="FFFFFF"/>
                </a:solidFill>
                <a:latin typeface="Tw Cen MT"/>
                <a:ea typeface="Tw Cen MT"/>
                <a:cs typeface="Tw Cen MT"/>
                <a:sym typeface="Tw Cen MT"/>
              </a:defRPr>
            </a:pPr>
            <a:r>
              <a:rPr dirty="0"/>
              <a:t>Il </a:t>
            </a:r>
            <a:r>
              <a:rPr dirty="0" err="1"/>
              <a:t>peut</a:t>
            </a:r>
            <a:r>
              <a:rPr dirty="0"/>
              <a:t> </a:t>
            </a:r>
            <a:r>
              <a:rPr dirty="0" err="1"/>
              <a:t>aussi</a:t>
            </a:r>
            <a:r>
              <a:rPr dirty="0"/>
              <a:t> </a:t>
            </a:r>
            <a:r>
              <a:rPr dirty="0" err="1"/>
              <a:t>vous</a:t>
            </a:r>
            <a:r>
              <a:rPr dirty="0"/>
              <a:t> </a:t>
            </a:r>
            <a:r>
              <a:rPr dirty="0" err="1"/>
              <a:t>accompagner</a:t>
            </a:r>
            <a:r>
              <a:rPr dirty="0"/>
              <a:t> sous </a:t>
            </a:r>
            <a:r>
              <a:rPr dirty="0" err="1"/>
              <a:t>certaines</a:t>
            </a:r>
            <a:r>
              <a:rPr dirty="0"/>
              <a:t> conditions </a:t>
            </a:r>
            <a:r>
              <a:rPr dirty="0" err="1"/>
              <a:t>dans</a:t>
            </a:r>
            <a:r>
              <a:rPr dirty="0"/>
              <a:t> </a:t>
            </a:r>
            <a:r>
              <a:rPr dirty="0" err="1"/>
              <a:t>l’aventure</a:t>
            </a:r>
            <a:r>
              <a:rPr dirty="0"/>
              <a:t> de </a:t>
            </a:r>
            <a:r>
              <a:rPr dirty="0" err="1"/>
              <a:t>création</a:t>
            </a:r>
            <a:r>
              <a:rPr dirty="0"/>
              <a:t> d’un nouveau club… </a:t>
            </a:r>
          </a:p>
        </p:txBody>
      </p:sp>
      <p:sp>
        <p:nvSpPr>
          <p:cNvPr id="929" name="Devenez fondateur d’un nouveau club…"/>
          <p:cNvSpPr/>
          <p:nvPr/>
        </p:nvSpPr>
        <p:spPr>
          <a:xfrm>
            <a:off x="13584590" y="4739621"/>
            <a:ext cx="10143808" cy="1732897"/>
          </a:xfrm>
          <a:prstGeom prst="rect">
            <a:avLst/>
          </a:prstGeom>
          <a:solidFill>
            <a:srgbClr val="CF841D"/>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r>
              <a:t>Devenez fondateur d’un nouveau club  </a:t>
            </a:r>
          </a:p>
          <a:p>
            <a:pPr defTabSz="825500">
              <a:defRPr sz="3200">
                <a:solidFill>
                  <a:srgbClr val="FFFFFF"/>
                </a:solidFill>
                <a:latin typeface="Helvetica Neue Medium"/>
                <a:ea typeface="Helvetica Neue Medium"/>
                <a:cs typeface="Helvetica Neue Medium"/>
                <a:sym typeface="Helvetica Neue Medium"/>
              </a:defRPr>
            </a:pPr>
            <a:r>
              <a:t>(à partir de 20 membres) </a:t>
            </a:r>
          </a:p>
        </p:txBody>
      </p:sp>
      <p:sp>
        <p:nvSpPr>
          <p:cNvPr id="930" name="Devenez fondateur d’une branche de Club…"/>
          <p:cNvSpPr/>
          <p:nvPr/>
        </p:nvSpPr>
        <p:spPr>
          <a:xfrm>
            <a:off x="13584590" y="7344669"/>
            <a:ext cx="10143808" cy="1732897"/>
          </a:xfrm>
          <a:prstGeom prst="rect">
            <a:avLst/>
          </a:prstGeom>
          <a:solidFill>
            <a:srgbClr val="CF841D"/>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r>
              <a:t>Devenez fondateur d’une branche de Club</a:t>
            </a:r>
          </a:p>
          <a:p>
            <a:pPr defTabSz="825500">
              <a:defRPr sz="3200">
                <a:solidFill>
                  <a:srgbClr val="FFFFFF"/>
                </a:solidFill>
                <a:latin typeface="Helvetica Neue Medium"/>
                <a:ea typeface="Helvetica Neue Medium"/>
                <a:cs typeface="Helvetica Neue Medium"/>
                <a:sym typeface="Helvetica Neue Medium"/>
              </a:defRPr>
            </a:pPr>
            <a:r>
              <a:t> (à partir de 5 membres)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28"/>
                                        </p:tgtEl>
                                        <p:attrNameLst>
                                          <p:attrName>style.visibility</p:attrName>
                                        </p:attrNameLst>
                                      </p:cBhvr>
                                      <p:to>
                                        <p:strVal val="visible"/>
                                      </p:to>
                                    </p:set>
                                    <p:animEffect transition="in" filter="fade">
                                      <p:cBhvr>
                                        <p:cTn id="7" dur="1250"/>
                                        <p:tgtEl>
                                          <p:spTgt spid="928"/>
                                        </p:tgtEl>
                                      </p:cBhvr>
                                    </p:animEffect>
                                    <p:anim calcmode="lin" valueType="num">
                                      <p:cBhvr>
                                        <p:cTn id="8" dur="1250" fill="hold"/>
                                        <p:tgtEl>
                                          <p:spTgt spid="928"/>
                                        </p:tgtEl>
                                        <p:attrNameLst>
                                          <p:attrName>ppt_x</p:attrName>
                                        </p:attrNameLst>
                                      </p:cBhvr>
                                      <p:tavLst>
                                        <p:tav tm="0">
                                          <p:val>
                                            <p:strVal val="#ppt_x"/>
                                          </p:val>
                                        </p:tav>
                                        <p:tav tm="100000">
                                          <p:val>
                                            <p:strVal val="#ppt_x"/>
                                          </p:val>
                                        </p:tav>
                                      </p:tavLst>
                                    </p:anim>
                                    <p:anim calcmode="lin" valueType="num">
                                      <p:cBhvr>
                                        <p:cTn id="9" dur="1250" fill="hold"/>
                                        <p:tgtEl>
                                          <p:spTgt spid="928"/>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31" presetClass="entr" presetSubtype="0" fill="hold" grpId="0" nodeType="afterEffect">
                                  <p:stCondLst>
                                    <p:cond delay="250"/>
                                  </p:stCondLst>
                                  <p:childTnLst>
                                    <p:set>
                                      <p:cBhvr>
                                        <p:cTn id="12" dur="1" fill="hold">
                                          <p:stCondLst>
                                            <p:cond delay="0"/>
                                          </p:stCondLst>
                                        </p:cTn>
                                        <p:tgtEl>
                                          <p:spTgt spid="925"/>
                                        </p:tgtEl>
                                        <p:attrNameLst>
                                          <p:attrName>style.visibility</p:attrName>
                                        </p:attrNameLst>
                                      </p:cBhvr>
                                      <p:to>
                                        <p:strVal val="visible"/>
                                      </p:to>
                                    </p:set>
                                    <p:anim calcmode="lin" valueType="num">
                                      <p:cBhvr>
                                        <p:cTn id="13" dur="1250" fill="hold"/>
                                        <p:tgtEl>
                                          <p:spTgt spid="925"/>
                                        </p:tgtEl>
                                        <p:attrNameLst>
                                          <p:attrName>ppt_w</p:attrName>
                                        </p:attrNameLst>
                                      </p:cBhvr>
                                      <p:tavLst>
                                        <p:tav tm="0">
                                          <p:val>
                                            <p:fltVal val="0"/>
                                          </p:val>
                                        </p:tav>
                                        <p:tav tm="100000">
                                          <p:val>
                                            <p:strVal val="#ppt_w"/>
                                          </p:val>
                                        </p:tav>
                                      </p:tavLst>
                                    </p:anim>
                                    <p:anim calcmode="lin" valueType="num">
                                      <p:cBhvr>
                                        <p:cTn id="14" dur="1250" fill="hold"/>
                                        <p:tgtEl>
                                          <p:spTgt spid="925"/>
                                        </p:tgtEl>
                                        <p:attrNameLst>
                                          <p:attrName>ppt_h</p:attrName>
                                        </p:attrNameLst>
                                      </p:cBhvr>
                                      <p:tavLst>
                                        <p:tav tm="0">
                                          <p:val>
                                            <p:fltVal val="0"/>
                                          </p:val>
                                        </p:tav>
                                        <p:tav tm="100000">
                                          <p:val>
                                            <p:strVal val="#ppt_h"/>
                                          </p:val>
                                        </p:tav>
                                      </p:tavLst>
                                    </p:anim>
                                    <p:anim calcmode="lin" valueType="num">
                                      <p:cBhvr>
                                        <p:cTn id="15" dur="1250" fill="hold"/>
                                        <p:tgtEl>
                                          <p:spTgt spid="925"/>
                                        </p:tgtEl>
                                        <p:attrNameLst>
                                          <p:attrName>style.rotation</p:attrName>
                                        </p:attrNameLst>
                                      </p:cBhvr>
                                      <p:tavLst>
                                        <p:tav tm="0">
                                          <p:val>
                                            <p:fltVal val="90"/>
                                          </p:val>
                                        </p:tav>
                                        <p:tav tm="100000">
                                          <p:val>
                                            <p:fltVal val="0"/>
                                          </p:val>
                                        </p:tav>
                                      </p:tavLst>
                                    </p:anim>
                                    <p:animEffect transition="in" filter="fade">
                                      <p:cBhvr>
                                        <p:cTn id="16" dur="1250"/>
                                        <p:tgtEl>
                                          <p:spTgt spid="925"/>
                                        </p:tgtEl>
                                      </p:cBhvr>
                                    </p:animEffect>
                                  </p:childTnLst>
                                </p:cTn>
                              </p:par>
                            </p:childTnLst>
                          </p:cTn>
                        </p:par>
                        <p:par>
                          <p:cTn id="17" fill="hold">
                            <p:stCondLst>
                              <p:cond delay="2750"/>
                            </p:stCondLst>
                            <p:childTnLst>
                              <p:par>
                                <p:cTn id="18" presetID="31" presetClass="entr" presetSubtype="0" fill="hold" grpId="0" nodeType="afterEffect">
                                  <p:stCondLst>
                                    <p:cond delay="250"/>
                                  </p:stCondLst>
                                  <p:childTnLst>
                                    <p:set>
                                      <p:cBhvr>
                                        <p:cTn id="19" dur="1" fill="hold">
                                          <p:stCondLst>
                                            <p:cond delay="0"/>
                                          </p:stCondLst>
                                        </p:cTn>
                                        <p:tgtEl>
                                          <p:spTgt spid="926"/>
                                        </p:tgtEl>
                                        <p:attrNameLst>
                                          <p:attrName>style.visibility</p:attrName>
                                        </p:attrNameLst>
                                      </p:cBhvr>
                                      <p:to>
                                        <p:strVal val="visible"/>
                                      </p:to>
                                    </p:set>
                                    <p:anim calcmode="lin" valueType="num">
                                      <p:cBhvr>
                                        <p:cTn id="20" dur="1250" fill="hold"/>
                                        <p:tgtEl>
                                          <p:spTgt spid="926"/>
                                        </p:tgtEl>
                                        <p:attrNameLst>
                                          <p:attrName>ppt_w</p:attrName>
                                        </p:attrNameLst>
                                      </p:cBhvr>
                                      <p:tavLst>
                                        <p:tav tm="0">
                                          <p:val>
                                            <p:fltVal val="0"/>
                                          </p:val>
                                        </p:tav>
                                        <p:tav tm="100000">
                                          <p:val>
                                            <p:strVal val="#ppt_w"/>
                                          </p:val>
                                        </p:tav>
                                      </p:tavLst>
                                    </p:anim>
                                    <p:anim calcmode="lin" valueType="num">
                                      <p:cBhvr>
                                        <p:cTn id="21" dur="1250" fill="hold"/>
                                        <p:tgtEl>
                                          <p:spTgt spid="926"/>
                                        </p:tgtEl>
                                        <p:attrNameLst>
                                          <p:attrName>ppt_h</p:attrName>
                                        </p:attrNameLst>
                                      </p:cBhvr>
                                      <p:tavLst>
                                        <p:tav tm="0">
                                          <p:val>
                                            <p:fltVal val="0"/>
                                          </p:val>
                                        </p:tav>
                                        <p:tav tm="100000">
                                          <p:val>
                                            <p:strVal val="#ppt_h"/>
                                          </p:val>
                                        </p:tav>
                                      </p:tavLst>
                                    </p:anim>
                                    <p:anim calcmode="lin" valueType="num">
                                      <p:cBhvr>
                                        <p:cTn id="22" dur="1250" fill="hold"/>
                                        <p:tgtEl>
                                          <p:spTgt spid="926"/>
                                        </p:tgtEl>
                                        <p:attrNameLst>
                                          <p:attrName>style.rotation</p:attrName>
                                        </p:attrNameLst>
                                      </p:cBhvr>
                                      <p:tavLst>
                                        <p:tav tm="0">
                                          <p:val>
                                            <p:fltVal val="90"/>
                                          </p:val>
                                        </p:tav>
                                        <p:tav tm="100000">
                                          <p:val>
                                            <p:fltVal val="0"/>
                                          </p:val>
                                        </p:tav>
                                      </p:tavLst>
                                    </p:anim>
                                    <p:animEffect transition="in" filter="fade">
                                      <p:cBhvr>
                                        <p:cTn id="23" dur="1250"/>
                                        <p:tgtEl>
                                          <p:spTgt spid="926"/>
                                        </p:tgtEl>
                                      </p:cBhvr>
                                    </p:animEffect>
                                  </p:childTnLst>
                                </p:cTn>
                              </p:par>
                            </p:childTnLst>
                          </p:cTn>
                        </p:par>
                        <p:par>
                          <p:cTn id="24" fill="hold">
                            <p:stCondLst>
                              <p:cond delay="4250"/>
                            </p:stCondLst>
                            <p:childTnLst>
                              <p:par>
                                <p:cTn id="25" presetID="31" presetClass="entr" presetSubtype="0" fill="hold" grpId="0" nodeType="afterEffect">
                                  <p:stCondLst>
                                    <p:cond delay="250"/>
                                  </p:stCondLst>
                                  <p:childTnLst>
                                    <p:set>
                                      <p:cBhvr>
                                        <p:cTn id="26" dur="1" fill="hold">
                                          <p:stCondLst>
                                            <p:cond delay="0"/>
                                          </p:stCondLst>
                                        </p:cTn>
                                        <p:tgtEl>
                                          <p:spTgt spid="927"/>
                                        </p:tgtEl>
                                        <p:attrNameLst>
                                          <p:attrName>style.visibility</p:attrName>
                                        </p:attrNameLst>
                                      </p:cBhvr>
                                      <p:to>
                                        <p:strVal val="visible"/>
                                      </p:to>
                                    </p:set>
                                    <p:anim calcmode="lin" valueType="num">
                                      <p:cBhvr>
                                        <p:cTn id="27" dur="1250" fill="hold"/>
                                        <p:tgtEl>
                                          <p:spTgt spid="927"/>
                                        </p:tgtEl>
                                        <p:attrNameLst>
                                          <p:attrName>ppt_w</p:attrName>
                                        </p:attrNameLst>
                                      </p:cBhvr>
                                      <p:tavLst>
                                        <p:tav tm="0">
                                          <p:val>
                                            <p:fltVal val="0"/>
                                          </p:val>
                                        </p:tav>
                                        <p:tav tm="100000">
                                          <p:val>
                                            <p:strVal val="#ppt_w"/>
                                          </p:val>
                                        </p:tav>
                                      </p:tavLst>
                                    </p:anim>
                                    <p:anim calcmode="lin" valueType="num">
                                      <p:cBhvr>
                                        <p:cTn id="28" dur="1250" fill="hold"/>
                                        <p:tgtEl>
                                          <p:spTgt spid="927"/>
                                        </p:tgtEl>
                                        <p:attrNameLst>
                                          <p:attrName>ppt_h</p:attrName>
                                        </p:attrNameLst>
                                      </p:cBhvr>
                                      <p:tavLst>
                                        <p:tav tm="0">
                                          <p:val>
                                            <p:fltVal val="0"/>
                                          </p:val>
                                        </p:tav>
                                        <p:tav tm="100000">
                                          <p:val>
                                            <p:strVal val="#ppt_h"/>
                                          </p:val>
                                        </p:tav>
                                      </p:tavLst>
                                    </p:anim>
                                    <p:anim calcmode="lin" valueType="num">
                                      <p:cBhvr>
                                        <p:cTn id="29" dur="1250" fill="hold"/>
                                        <p:tgtEl>
                                          <p:spTgt spid="927"/>
                                        </p:tgtEl>
                                        <p:attrNameLst>
                                          <p:attrName>style.rotation</p:attrName>
                                        </p:attrNameLst>
                                      </p:cBhvr>
                                      <p:tavLst>
                                        <p:tav tm="0">
                                          <p:val>
                                            <p:fltVal val="90"/>
                                          </p:val>
                                        </p:tav>
                                        <p:tav tm="100000">
                                          <p:val>
                                            <p:fltVal val="0"/>
                                          </p:val>
                                        </p:tav>
                                      </p:tavLst>
                                    </p:anim>
                                    <p:animEffect transition="in" filter="fade">
                                      <p:cBhvr>
                                        <p:cTn id="30" dur="1250"/>
                                        <p:tgtEl>
                                          <p:spTgt spid="92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29"/>
                                        </p:tgtEl>
                                        <p:attrNameLst>
                                          <p:attrName>style.visibility</p:attrName>
                                        </p:attrNameLst>
                                      </p:cBhvr>
                                      <p:to>
                                        <p:strVal val="visible"/>
                                      </p:to>
                                    </p:set>
                                    <p:anim calcmode="lin" valueType="num">
                                      <p:cBhvr>
                                        <p:cTn id="35" dur="750" fill="hold"/>
                                        <p:tgtEl>
                                          <p:spTgt spid="929"/>
                                        </p:tgtEl>
                                        <p:attrNameLst>
                                          <p:attrName>ppt_w</p:attrName>
                                        </p:attrNameLst>
                                      </p:cBhvr>
                                      <p:tavLst>
                                        <p:tav tm="0">
                                          <p:val>
                                            <p:fltVal val="0"/>
                                          </p:val>
                                        </p:tav>
                                        <p:tav tm="100000">
                                          <p:val>
                                            <p:strVal val="#ppt_w"/>
                                          </p:val>
                                        </p:tav>
                                      </p:tavLst>
                                    </p:anim>
                                    <p:anim calcmode="lin" valueType="num">
                                      <p:cBhvr>
                                        <p:cTn id="36" dur="750" fill="hold"/>
                                        <p:tgtEl>
                                          <p:spTgt spid="929"/>
                                        </p:tgtEl>
                                        <p:attrNameLst>
                                          <p:attrName>ppt_h</p:attrName>
                                        </p:attrNameLst>
                                      </p:cBhvr>
                                      <p:tavLst>
                                        <p:tav tm="0">
                                          <p:val>
                                            <p:fltVal val="0"/>
                                          </p:val>
                                        </p:tav>
                                        <p:tav tm="100000">
                                          <p:val>
                                            <p:strVal val="#ppt_h"/>
                                          </p:val>
                                        </p:tav>
                                      </p:tavLst>
                                    </p:anim>
                                    <p:animEffect transition="in" filter="fade">
                                      <p:cBhvr>
                                        <p:cTn id="37" dur="750"/>
                                        <p:tgtEl>
                                          <p:spTgt spid="929"/>
                                        </p:tgtEl>
                                      </p:cBhvr>
                                    </p:animEffect>
                                  </p:childTnLst>
                                </p:cTn>
                              </p:par>
                            </p:childTnLst>
                          </p:cTn>
                        </p:par>
                        <p:par>
                          <p:cTn id="38" fill="hold">
                            <p:stCondLst>
                              <p:cond delay="750"/>
                            </p:stCondLst>
                            <p:childTnLst>
                              <p:par>
                                <p:cTn id="39" presetID="53" presetClass="entr" presetSubtype="16" fill="hold" grpId="0" nodeType="afterEffect">
                                  <p:stCondLst>
                                    <p:cond delay="500"/>
                                  </p:stCondLst>
                                  <p:childTnLst>
                                    <p:set>
                                      <p:cBhvr>
                                        <p:cTn id="40" dur="1" fill="hold">
                                          <p:stCondLst>
                                            <p:cond delay="0"/>
                                          </p:stCondLst>
                                        </p:cTn>
                                        <p:tgtEl>
                                          <p:spTgt spid="930"/>
                                        </p:tgtEl>
                                        <p:attrNameLst>
                                          <p:attrName>style.visibility</p:attrName>
                                        </p:attrNameLst>
                                      </p:cBhvr>
                                      <p:to>
                                        <p:strVal val="visible"/>
                                      </p:to>
                                    </p:set>
                                    <p:anim calcmode="lin" valueType="num">
                                      <p:cBhvr>
                                        <p:cTn id="41" dur="750" fill="hold"/>
                                        <p:tgtEl>
                                          <p:spTgt spid="930"/>
                                        </p:tgtEl>
                                        <p:attrNameLst>
                                          <p:attrName>ppt_w</p:attrName>
                                        </p:attrNameLst>
                                      </p:cBhvr>
                                      <p:tavLst>
                                        <p:tav tm="0">
                                          <p:val>
                                            <p:fltVal val="0"/>
                                          </p:val>
                                        </p:tav>
                                        <p:tav tm="100000">
                                          <p:val>
                                            <p:strVal val="#ppt_w"/>
                                          </p:val>
                                        </p:tav>
                                      </p:tavLst>
                                    </p:anim>
                                    <p:anim calcmode="lin" valueType="num">
                                      <p:cBhvr>
                                        <p:cTn id="42" dur="750" fill="hold"/>
                                        <p:tgtEl>
                                          <p:spTgt spid="930"/>
                                        </p:tgtEl>
                                        <p:attrNameLst>
                                          <p:attrName>ppt_h</p:attrName>
                                        </p:attrNameLst>
                                      </p:cBhvr>
                                      <p:tavLst>
                                        <p:tav tm="0">
                                          <p:val>
                                            <p:fltVal val="0"/>
                                          </p:val>
                                        </p:tav>
                                        <p:tav tm="100000">
                                          <p:val>
                                            <p:strVal val="#ppt_h"/>
                                          </p:val>
                                        </p:tav>
                                      </p:tavLst>
                                    </p:anim>
                                    <p:animEffect transition="in" filter="fade">
                                      <p:cBhvr>
                                        <p:cTn id="43" dur="750"/>
                                        <p:tgtEl>
                                          <p:spTgt spid="930"/>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250"/>
                                  </p:stCondLst>
                                  <p:childTnLst>
                                    <p:set>
                                      <p:cBhvr>
                                        <p:cTn id="47" dur="1" fill="hold">
                                          <p:stCondLst>
                                            <p:cond delay="0"/>
                                          </p:stCondLst>
                                        </p:cTn>
                                        <p:tgtEl>
                                          <p:spTgt spid="924"/>
                                        </p:tgtEl>
                                        <p:attrNameLst>
                                          <p:attrName>style.visibility</p:attrName>
                                        </p:attrNameLst>
                                      </p:cBhvr>
                                      <p:to>
                                        <p:strVal val="visible"/>
                                      </p:to>
                                    </p:set>
                                    <p:anim calcmode="lin" valueType="num">
                                      <p:cBhvr>
                                        <p:cTn id="48" dur="1250" fill="hold"/>
                                        <p:tgtEl>
                                          <p:spTgt spid="924"/>
                                        </p:tgtEl>
                                        <p:attrNameLst>
                                          <p:attrName>ppt_w</p:attrName>
                                        </p:attrNameLst>
                                      </p:cBhvr>
                                      <p:tavLst>
                                        <p:tav tm="0">
                                          <p:val>
                                            <p:fltVal val="0"/>
                                          </p:val>
                                        </p:tav>
                                        <p:tav tm="100000">
                                          <p:val>
                                            <p:strVal val="#ppt_w"/>
                                          </p:val>
                                        </p:tav>
                                      </p:tavLst>
                                    </p:anim>
                                    <p:anim calcmode="lin" valueType="num">
                                      <p:cBhvr>
                                        <p:cTn id="49" dur="1250" fill="hold"/>
                                        <p:tgtEl>
                                          <p:spTgt spid="924"/>
                                        </p:tgtEl>
                                        <p:attrNameLst>
                                          <p:attrName>ppt_h</p:attrName>
                                        </p:attrNameLst>
                                      </p:cBhvr>
                                      <p:tavLst>
                                        <p:tav tm="0">
                                          <p:val>
                                            <p:fltVal val="0"/>
                                          </p:val>
                                        </p:tav>
                                        <p:tav tm="100000">
                                          <p:val>
                                            <p:strVal val="#ppt_h"/>
                                          </p:val>
                                        </p:tav>
                                      </p:tavLst>
                                    </p:anim>
                                    <p:anim calcmode="lin" valueType="num">
                                      <p:cBhvr>
                                        <p:cTn id="50" dur="1250" fill="hold"/>
                                        <p:tgtEl>
                                          <p:spTgt spid="924"/>
                                        </p:tgtEl>
                                        <p:attrNameLst>
                                          <p:attrName>style.rotation</p:attrName>
                                        </p:attrNameLst>
                                      </p:cBhvr>
                                      <p:tavLst>
                                        <p:tav tm="0">
                                          <p:val>
                                            <p:fltVal val="90"/>
                                          </p:val>
                                        </p:tav>
                                        <p:tav tm="100000">
                                          <p:val>
                                            <p:fltVal val="0"/>
                                          </p:val>
                                        </p:tav>
                                      </p:tavLst>
                                    </p:anim>
                                    <p:animEffect transition="in" filter="fade">
                                      <p:cBhvr>
                                        <p:cTn id="51" dur="1250"/>
                                        <p:tgtEl>
                                          <p:spTgt spid="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 grpId="0" animBg="1"/>
      <p:bldP spid="925" grpId="0" animBg="1"/>
      <p:bldP spid="926" grpId="0" animBg="1"/>
      <p:bldP spid="927" grpId="0" animBg="1"/>
      <p:bldP spid="928" grpId="0" animBg="1"/>
      <p:bldP spid="929" grpId="0" animBg="1"/>
      <p:bldP spid="93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 name="Background - Solid"/>
          <p:cNvSpPr/>
          <p:nvPr/>
        </p:nvSpPr>
        <p:spPr>
          <a:xfrm>
            <a:off x="0" y="0"/>
            <a:ext cx="24384000" cy="13716000"/>
          </a:xfrm>
          <a:prstGeom prst="rect">
            <a:avLst/>
          </a:prstGeom>
          <a:solidFill>
            <a:srgbClr val="10233F"/>
          </a:solidFill>
          <a:ln w="12700">
            <a:miter lim="400000"/>
          </a:ln>
        </p:spPr>
        <p:txBody>
          <a:bodyPr tIns="91439" bIns="91439" anchor="ctr"/>
          <a:lstStyle/>
          <a:p>
            <a:pPr defTabSz="1828800">
              <a:defRPr sz="3600">
                <a:solidFill>
                  <a:srgbClr val="FFFFFF">
                    <a:alpha val="44000"/>
                  </a:srgbClr>
                </a:solidFill>
                <a:latin typeface="Calibri"/>
                <a:ea typeface="Calibri"/>
                <a:cs typeface="Calibri"/>
                <a:sym typeface="Calibri"/>
              </a:defRPr>
            </a:pPr>
            <a:endParaRPr/>
          </a:p>
        </p:txBody>
      </p:sp>
      <p:sp>
        <p:nvSpPr>
          <p:cNvPr id="933" name="Headline"/>
          <p:cNvSpPr txBox="1"/>
          <p:nvPr/>
        </p:nvSpPr>
        <p:spPr>
          <a:xfrm>
            <a:off x="11626232" y="5575883"/>
            <a:ext cx="11574165" cy="2486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lvl1pPr defTabSz="1828800">
              <a:spcBef>
                <a:spcPts val="1900"/>
              </a:spcBef>
              <a:defRPr sz="8000" b="1">
                <a:solidFill>
                  <a:srgbClr val="FFFFFF"/>
                </a:solidFill>
                <a:latin typeface="Arial"/>
                <a:ea typeface="Arial"/>
                <a:cs typeface="Arial"/>
                <a:sym typeface="Arial"/>
              </a:defRPr>
            </a:lvl1pPr>
          </a:lstStyle>
          <a:p>
            <a:r>
              <a:t>7. Où trouver d’autres informations ? </a:t>
            </a:r>
          </a:p>
        </p:txBody>
      </p:sp>
      <p:sp>
        <p:nvSpPr>
          <p:cNvPr id="934" name="Yellow Bar"/>
          <p:cNvSpPr/>
          <p:nvPr/>
        </p:nvSpPr>
        <p:spPr>
          <a:xfrm>
            <a:off x="15963055" y="9517453"/>
            <a:ext cx="2900519" cy="145521"/>
          </a:xfrm>
          <a:prstGeom prst="rect">
            <a:avLst/>
          </a:prstGeom>
          <a:solidFill>
            <a:srgbClr val="EBB700"/>
          </a:solidFill>
          <a:ln w="12700">
            <a:miter lim="400000"/>
          </a:ln>
        </p:spPr>
        <p:txBody>
          <a:bodyPr tIns="91439" bIns="91439" anchor="ctr"/>
          <a:lstStyle/>
          <a:p>
            <a:pPr defTabSz="1828800">
              <a:defRPr sz="3600">
                <a:solidFill>
                  <a:srgbClr val="FFFFFF"/>
                </a:solidFill>
                <a:latin typeface="Arial"/>
                <a:ea typeface="Arial"/>
                <a:cs typeface="Arial"/>
                <a:sym typeface="Arial"/>
              </a:defRPr>
            </a:pPr>
            <a:endParaRPr/>
          </a:p>
        </p:txBody>
      </p:sp>
      <p:sp>
        <p:nvSpPr>
          <p:cNvPr id="935" name="Page Number - White"/>
          <p:cNvSpPr txBox="1">
            <a:spLocks noGrp="1"/>
          </p:cNvSpPr>
          <p:nvPr>
            <p:ph type="sldNum" sz="quarter" idx="4294967295"/>
          </p:nvPr>
        </p:nvSpPr>
        <p:spPr>
          <a:xfrm>
            <a:off x="23074314" y="12801451"/>
            <a:ext cx="478106" cy="46667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9" tIns="91439" rIns="91439" bIns="91439"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44</a:t>
            </a:fld>
            <a:endParaRPr/>
          </a:p>
        </p:txBody>
      </p:sp>
      <p:pic>
        <p:nvPicPr>
          <p:cNvPr id="936" name="Capture d’écran 2021-01-07 à 16.48.22.png" descr="Capture d’écran 2021-01-07 à 16.48.22.png"/>
          <p:cNvPicPr>
            <a:picLocks noChangeAspect="1"/>
          </p:cNvPicPr>
          <p:nvPr/>
        </p:nvPicPr>
        <p:blipFill>
          <a:blip r:embed="rId2"/>
          <a:stretch>
            <a:fillRect/>
          </a:stretch>
        </p:blipFill>
        <p:spPr>
          <a:xfrm>
            <a:off x="-38102" y="-477046"/>
            <a:ext cx="9257434" cy="14592228"/>
          </a:xfrm>
          <a:prstGeom prst="rect">
            <a:avLst/>
          </a:prstGeom>
          <a:ln w="12700">
            <a:miter lim="400000"/>
          </a:ln>
        </p:spPr>
      </p:pic>
      <p:grpSp>
        <p:nvGrpSpPr>
          <p:cNvPr id="944" name="Groupe"/>
          <p:cNvGrpSpPr/>
          <p:nvPr/>
        </p:nvGrpSpPr>
        <p:grpSpPr>
          <a:xfrm>
            <a:off x="-65570" y="-4329"/>
            <a:ext cx="24515140" cy="1572367"/>
            <a:chOff x="0" y="0"/>
            <a:chExt cx="24515138" cy="1572366"/>
          </a:xfrm>
        </p:grpSpPr>
        <p:sp>
          <p:nvSpPr>
            <p:cNvPr id="937"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938"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939"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940" name="4. Servir Ensemble"/>
            <p:cNvSpPr/>
            <p:nvPr/>
          </p:nvSpPr>
          <p:spPr>
            <a:xfrm>
              <a:off x="10501061" y="0"/>
              <a:ext cx="3513022" cy="644647"/>
            </a:xfrm>
            <a:prstGeom prst="rect">
              <a:avLst/>
            </a:prstGeom>
            <a:solidFill>
              <a:srgbClr val="FF5C3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941" name="5. Programme personnel"/>
            <p:cNvSpPr/>
            <p:nvPr/>
          </p:nvSpPr>
          <p:spPr>
            <a:xfrm>
              <a:off x="14001415" y="0"/>
              <a:ext cx="3513021" cy="625933"/>
            </a:xfrm>
            <a:prstGeom prst="rect">
              <a:avLst/>
            </a:prstGeom>
            <a:solidFill>
              <a:srgbClr val="EBB7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alpha val="44000"/>
                    </a:srgbClr>
                  </a:solidFill>
                  <a:latin typeface="Calibri"/>
                  <a:ea typeface="Calibri"/>
                  <a:cs typeface="Calibri"/>
                  <a:sym typeface="Calibri"/>
                </a:defRPr>
              </a:lvl1pPr>
            </a:lstStyle>
            <a:p>
              <a:r>
                <a:t>5. Programme personnel</a:t>
              </a:r>
            </a:p>
          </p:txBody>
        </p:sp>
        <p:sp>
          <p:nvSpPr>
            <p:cNvPr id="942" name="6. L’organisation d’un Club"/>
            <p:cNvSpPr/>
            <p:nvPr/>
          </p:nvSpPr>
          <p:spPr>
            <a:xfrm>
              <a:off x="17501768" y="0"/>
              <a:ext cx="3513022" cy="667621"/>
            </a:xfrm>
            <a:prstGeom prst="rect">
              <a:avLst/>
            </a:prstGeom>
            <a:solidFill>
              <a:srgbClr val="7A2682"/>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6. L’organisation d’un Club</a:t>
              </a:r>
            </a:p>
          </p:txBody>
        </p:sp>
        <p:sp>
          <p:nvSpPr>
            <p:cNvPr id="943" name="7. Liens utiles"/>
            <p:cNvSpPr/>
            <p:nvPr/>
          </p:nvSpPr>
          <p:spPr>
            <a:xfrm>
              <a:off x="21002118" y="0"/>
              <a:ext cx="3513021" cy="1572367"/>
            </a:xfrm>
            <a:prstGeom prst="rect">
              <a:avLst/>
            </a:prstGeom>
            <a:solidFill>
              <a:srgbClr val="B3B2B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7. Liens utiles</a:t>
              </a:r>
            </a:p>
          </p:txBody>
        </p:sp>
      </p:grpSp>
      <p:pic>
        <p:nvPicPr>
          <p:cNvPr id="945" name="Picture 6" descr="Picture 6"/>
          <p:cNvPicPr>
            <a:picLocks noChangeAspect="1"/>
          </p:cNvPicPr>
          <p:nvPr/>
        </p:nvPicPr>
        <p:blipFill>
          <a:blip r:embed="rId3"/>
          <a:stretch>
            <a:fillRect/>
          </a:stretch>
        </p:blipFill>
        <p:spPr>
          <a:xfrm>
            <a:off x="546775" y="12229834"/>
            <a:ext cx="5511796" cy="92721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7" name="Capture d’écran 2020-12-09 à 00.35.40.png" descr="Capture d’écran 2020-12-09 à 00.35.40.png">
            <a:hlinkClick r:id="rId2"/>
          </p:cNvPr>
          <p:cNvPicPr>
            <a:picLocks noChangeAspect="1"/>
          </p:cNvPicPr>
          <p:nvPr/>
        </p:nvPicPr>
        <p:blipFill>
          <a:blip r:embed="rId3"/>
          <a:stretch>
            <a:fillRect/>
          </a:stretch>
        </p:blipFill>
        <p:spPr>
          <a:xfrm>
            <a:off x="3803650" y="5942257"/>
            <a:ext cx="16776700" cy="5664201"/>
          </a:xfrm>
          <a:prstGeom prst="rect">
            <a:avLst/>
          </a:prstGeom>
          <a:ln w="12700">
            <a:miter lim="400000"/>
          </a:ln>
        </p:spPr>
      </p:pic>
      <p:sp>
        <p:nvSpPr>
          <p:cNvPr id="948" name="Le site international"/>
          <p:cNvSpPr txBox="1">
            <a:spLocks noGrp="1"/>
          </p:cNvSpPr>
          <p:nvPr>
            <p:ph type="title" idx="4294967295"/>
          </p:nvPr>
        </p:nvSpPr>
        <p:spPr>
          <a:xfrm>
            <a:off x="3362136" y="1843220"/>
            <a:ext cx="17659728" cy="2823073"/>
          </a:xfrm>
          <a:prstGeom prst="rect">
            <a:avLst/>
          </a:prstGeom>
        </p:spPr>
        <p:txBody>
          <a:bodyPr lIns="121919" tIns="121919" rIns="121919" bIns="121919" anchor="ctr"/>
          <a:lstStyle>
            <a:lvl1pPr algn="ctr" defTabSz="2438400">
              <a:lnSpc>
                <a:spcPct val="100000"/>
              </a:lnSpc>
              <a:defRPr sz="9600" b="0" spc="0">
                <a:solidFill>
                  <a:srgbClr val="FFFFFF"/>
                </a:solidFill>
                <a:latin typeface="Lubalin Book for IBM"/>
                <a:ea typeface="Lubalin Book for IBM"/>
                <a:cs typeface="Lubalin Book for IBM"/>
                <a:sym typeface="Lubalin Book for IBM"/>
              </a:defRPr>
            </a:lvl1pPr>
          </a:lstStyle>
          <a:p>
            <a:r>
              <a:t>Le site international </a:t>
            </a:r>
          </a:p>
        </p:txBody>
      </p:sp>
      <p:grpSp>
        <p:nvGrpSpPr>
          <p:cNvPr id="956" name="Groupe"/>
          <p:cNvGrpSpPr/>
          <p:nvPr/>
        </p:nvGrpSpPr>
        <p:grpSpPr>
          <a:xfrm>
            <a:off x="-65570" y="-4329"/>
            <a:ext cx="24515140" cy="1572367"/>
            <a:chOff x="0" y="0"/>
            <a:chExt cx="24515138" cy="1572366"/>
          </a:xfrm>
        </p:grpSpPr>
        <p:sp>
          <p:nvSpPr>
            <p:cNvPr id="949"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950"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951"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952" name="4. Servir Ensemble"/>
            <p:cNvSpPr/>
            <p:nvPr/>
          </p:nvSpPr>
          <p:spPr>
            <a:xfrm>
              <a:off x="10501061" y="0"/>
              <a:ext cx="3513022" cy="644647"/>
            </a:xfrm>
            <a:prstGeom prst="rect">
              <a:avLst/>
            </a:prstGeom>
            <a:solidFill>
              <a:srgbClr val="FF5C3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953" name="5. Programme personnel"/>
            <p:cNvSpPr/>
            <p:nvPr/>
          </p:nvSpPr>
          <p:spPr>
            <a:xfrm>
              <a:off x="14001415" y="0"/>
              <a:ext cx="3513021" cy="625933"/>
            </a:xfrm>
            <a:prstGeom prst="rect">
              <a:avLst/>
            </a:prstGeom>
            <a:solidFill>
              <a:srgbClr val="EBB7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alpha val="44000"/>
                    </a:srgbClr>
                  </a:solidFill>
                  <a:latin typeface="Calibri"/>
                  <a:ea typeface="Calibri"/>
                  <a:cs typeface="Calibri"/>
                  <a:sym typeface="Calibri"/>
                </a:defRPr>
              </a:lvl1pPr>
            </a:lstStyle>
            <a:p>
              <a:r>
                <a:t>5. Programme personnel</a:t>
              </a:r>
            </a:p>
          </p:txBody>
        </p:sp>
        <p:sp>
          <p:nvSpPr>
            <p:cNvPr id="954" name="6. L’organisation d’un Club"/>
            <p:cNvSpPr/>
            <p:nvPr/>
          </p:nvSpPr>
          <p:spPr>
            <a:xfrm>
              <a:off x="17501768" y="0"/>
              <a:ext cx="3513022" cy="667621"/>
            </a:xfrm>
            <a:prstGeom prst="rect">
              <a:avLst/>
            </a:prstGeom>
            <a:solidFill>
              <a:srgbClr val="7A2682"/>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6. L’organisation d’un Club</a:t>
              </a:r>
            </a:p>
          </p:txBody>
        </p:sp>
        <p:sp>
          <p:nvSpPr>
            <p:cNvPr id="955" name="7. Liens utiles"/>
            <p:cNvSpPr/>
            <p:nvPr/>
          </p:nvSpPr>
          <p:spPr>
            <a:xfrm>
              <a:off x="21002118" y="0"/>
              <a:ext cx="3513021" cy="1572367"/>
            </a:xfrm>
            <a:prstGeom prst="rect">
              <a:avLst/>
            </a:prstGeom>
            <a:solidFill>
              <a:srgbClr val="B3B2B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7. Liens utiles</a:t>
              </a:r>
            </a:p>
          </p:txBody>
        </p:sp>
      </p:gr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 name="Le site international"/>
          <p:cNvSpPr txBox="1">
            <a:spLocks noGrp="1"/>
          </p:cNvSpPr>
          <p:nvPr>
            <p:ph type="title" idx="4294967295"/>
          </p:nvPr>
        </p:nvSpPr>
        <p:spPr>
          <a:xfrm>
            <a:off x="152848" y="4342179"/>
            <a:ext cx="4166233" cy="2823073"/>
          </a:xfrm>
          <a:prstGeom prst="rect">
            <a:avLst/>
          </a:prstGeom>
        </p:spPr>
        <p:txBody>
          <a:bodyPr lIns="121919" tIns="121919" rIns="121919" bIns="121919" anchor="ctr">
            <a:normAutofit fontScale="90000"/>
          </a:bodyPr>
          <a:lstStyle>
            <a:lvl1pPr algn="ctr" defTabSz="2438400">
              <a:lnSpc>
                <a:spcPct val="100000"/>
              </a:lnSpc>
              <a:defRPr sz="9600" b="0" spc="0">
                <a:solidFill>
                  <a:srgbClr val="FFFFFF"/>
                </a:solidFill>
                <a:latin typeface="Lubalin Book for IBM"/>
                <a:ea typeface="Lubalin Book for IBM"/>
                <a:cs typeface="Lubalin Book for IBM"/>
                <a:sym typeface="Lubalin Book for IBM"/>
              </a:defRPr>
            </a:lvl1pPr>
          </a:lstStyle>
          <a:p>
            <a:r>
              <a:t>Le site </a:t>
            </a:r>
            <a:r>
              <a:rPr lang="fr-FR"/>
              <a:t>national</a:t>
            </a:r>
            <a:endParaRPr/>
          </a:p>
        </p:txBody>
      </p:sp>
      <p:grpSp>
        <p:nvGrpSpPr>
          <p:cNvPr id="956" name="Groupe"/>
          <p:cNvGrpSpPr/>
          <p:nvPr/>
        </p:nvGrpSpPr>
        <p:grpSpPr>
          <a:xfrm>
            <a:off x="-65570" y="-4329"/>
            <a:ext cx="24515140" cy="1572367"/>
            <a:chOff x="0" y="0"/>
            <a:chExt cx="24515138" cy="1572366"/>
          </a:xfrm>
        </p:grpSpPr>
        <p:sp>
          <p:nvSpPr>
            <p:cNvPr id="949"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950"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951"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952" name="4. Servir Ensemble"/>
            <p:cNvSpPr/>
            <p:nvPr/>
          </p:nvSpPr>
          <p:spPr>
            <a:xfrm>
              <a:off x="10501061" y="0"/>
              <a:ext cx="3513022" cy="644647"/>
            </a:xfrm>
            <a:prstGeom prst="rect">
              <a:avLst/>
            </a:prstGeom>
            <a:solidFill>
              <a:srgbClr val="FF5C35"/>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953" name="5. Programme personnel"/>
            <p:cNvSpPr/>
            <p:nvPr/>
          </p:nvSpPr>
          <p:spPr>
            <a:xfrm>
              <a:off x="14001415" y="0"/>
              <a:ext cx="3513021" cy="625933"/>
            </a:xfrm>
            <a:prstGeom prst="rect">
              <a:avLst/>
            </a:prstGeom>
            <a:solidFill>
              <a:srgbClr val="EBB7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defTabSz="914400">
                <a:defRPr sz="2000">
                  <a:solidFill>
                    <a:srgbClr val="FFFFFF">
                      <a:alpha val="44000"/>
                    </a:srgbClr>
                  </a:solidFill>
                  <a:latin typeface="Calibri"/>
                  <a:ea typeface="Calibri"/>
                  <a:cs typeface="Calibri"/>
                  <a:sym typeface="Calibri"/>
                </a:defRPr>
              </a:lvl1pPr>
            </a:lstStyle>
            <a:p>
              <a:r>
                <a:t>5. Programme personnel</a:t>
              </a:r>
            </a:p>
          </p:txBody>
        </p:sp>
        <p:sp>
          <p:nvSpPr>
            <p:cNvPr id="954" name="6. L’organisation d’un Club"/>
            <p:cNvSpPr/>
            <p:nvPr/>
          </p:nvSpPr>
          <p:spPr>
            <a:xfrm>
              <a:off x="17501768" y="0"/>
              <a:ext cx="3513022" cy="667621"/>
            </a:xfrm>
            <a:prstGeom prst="rect">
              <a:avLst/>
            </a:prstGeom>
            <a:solidFill>
              <a:srgbClr val="7A268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6. L’organisation d’un Club</a:t>
              </a:r>
            </a:p>
          </p:txBody>
        </p:sp>
        <p:sp>
          <p:nvSpPr>
            <p:cNvPr id="955" name="7. Liens utiles"/>
            <p:cNvSpPr/>
            <p:nvPr/>
          </p:nvSpPr>
          <p:spPr>
            <a:xfrm>
              <a:off x="21002118" y="0"/>
              <a:ext cx="3513021" cy="1572367"/>
            </a:xfrm>
            <a:prstGeom prst="rect">
              <a:avLst/>
            </a:prstGeom>
            <a:solidFill>
              <a:srgbClr val="B3B2B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7. Liens utiles</a:t>
              </a:r>
            </a:p>
          </p:txBody>
        </p:sp>
      </p:grpSp>
      <p:pic>
        <p:nvPicPr>
          <p:cNvPr id="3" name="Image 2">
            <a:extLst>
              <a:ext uri="{FF2B5EF4-FFF2-40B4-BE49-F238E27FC236}">
                <a16:creationId xmlns:a16="http://schemas.microsoft.com/office/drawing/2014/main" id="{DD70B259-5A74-3419-3F08-1614089AF779}"/>
              </a:ext>
            </a:extLst>
          </p:cNvPr>
          <p:cNvPicPr>
            <a:picLocks noChangeAspect="1"/>
          </p:cNvPicPr>
          <p:nvPr/>
        </p:nvPicPr>
        <p:blipFill>
          <a:blip r:embed="rId2"/>
          <a:stretch>
            <a:fillRect/>
          </a:stretch>
        </p:blipFill>
        <p:spPr>
          <a:xfrm>
            <a:off x="4903411" y="1568038"/>
            <a:ext cx="19172100" cy="12147961"/>
          </a:xfrm>
          <a:prstGeom prst="rect">
            <a:avLst/>
          </a:prstGeom>
          <a:noFill/>
          <a:ln>
            <a:solidFill>
              <a:schemeClr val="bg1"/>
            </a:solidFill>
          </a:ln>
        </p:spPr>
      </p:pic>
      <p:sp>
        <p:nvSpPr>
          <p:cNvPr id="5" name="ZoneTexte 4">
            <a:extLst>
              <a:ext uri="{FF2B5EF4-FFF2-40B4-BE49-F238E27FC236}">
                <a16:creationId xmlns:a16="http://schemas.microsoft.com/office/drawing/2014/main" id="{D6314B80-4291-4EEE-5303-BD439E757C88}"/>
              </a:ext>
            </a:extLst>
          </p:cNvPr>
          <p:cNvSpPr txBox="1"/>
          <p:nvPr/>
        </p:nvSpPr>
        <p:spPr>
          <a:xfrm>
            <a:off x="7349234" y="1584715"/>
            <a:ext cx="12131355" cy="830997"/>
          </a:xfrm>
          <a:prstGeom prst="rect">
            <a:avLst/>
          </a:prstGeom>
          <a:pattFill prst="pct5">
            <a:fgClr>
              <a:schemeClr val="accent1"/>
            </a:fgClr>
            <a:bgClr>
              <a:schemeClr val="bg1"/>
            </a:bgClr>
          </a:patt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4800">
                <a:solidFill>
                  <a:srgbClr val="FF0000"/>
                </a:solidFill>
              </a:rPr>
              <a:t>https://www.lions-france.org</a:t>
            </a:r>
          </a:p>
        </p:txBody>
      </p:sp>
    </p:spTree>
    <p:extLst>
      <p:ext uri="{BB962C8B-B14F-4D97-AF65-F5344CB8AC3E}">
        <p14:creationId xmlns:p14="http://schemas.microsoft.com/office/powerpoint/2010/main" val="94182035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7" name="Groupe"/>
          <p:cNvGrpSpPr/>
          <p:nvPr/>
        </p:nvGrpSpPr>
        <p:grpSpPr>
          <a:xfrm>
            <a:off x="1606726" y="2548398"/>
            <a:ext cx="6277151" cy="707816"/>
            <a:chOff x="0" y="0"/>
            <a:chExt cx="6277150" cy="707814"/>
          </a:xfrm>
        </p:grpSpPr>
        <p:sp>
          <p:nvSpPr>
            <p:cNvPr id="855" name="Rectangle"/>
            <p:cNvSpPr/>
            <p:nvPr/>
          </p:nvSpPr>
          <p:spPr>
            <a:xfrm>
              <a:off x="0" y="307672"/>
              <a:ext cx="6277151" cy="92471"/>
            </a:xfrm>
            <a:prstGeom prst="rect">
              <a:avLst/>
            </a:prstGeom>
            <a:solidFill>
              <a:srgbClr val="EBB700"/>
            </a:solidFill>
            <a:ln w="12700" cap="flat">
              <a:noFill/>
              <a:miter lim="400000"/>
            </a:ln>
            <a:effectLst/>
          </p:spPr>
          <p:txBody>
            <a:bodyPr wrap="square" lIns="0" tIns="0" rIns="0" bIns="0" numCol="1" anchor="ctr">
              <a:noAutofit/>
            </a:bodyPr>
            <a:lstStyle/>
            <a:p>
              <a:pPr defTabSz="1828800">
                <a:defRPr sz="3600">
                  <a:solidFill>
                    <a:srgbClr val="FFFFFF"/>
                  </a:solidFill>
                  <a:latin typeface="Calibri"/>
                  <a:ea typeface="Calibri"/>
                  <a:cs typeface="Calibri"/>
                  <a:sym typeface="Calibri"/>
                </a:defRPr>
              </a:pPr>
              <a:endParaRPr/>
            </a:p>
          </p:txBody>
        </p:sp>
        <p:sp>
          <p:nvSpPr>
            <p:cNvPr id="856" name="Rectangle"/>
            <p:cNvSpPr txBox="1"/>
            <p:nvPr/>
          </p:nvSpPr>
          <p:spPr>
            <a:xfrm>
              <a:off x="59089" y="-1"/>
              <a:ext cx="6158973" cy="7078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4686" tIns="94686" rIns="94686" bIns="94686" numCol="1" anchor="ctr">
              <a:spAutoFit/>
            </a:bodyPr>
            <a:lstStyle>
              <a:lvl1pPr defTabSz="1828800">
                <a:defRPr sz="3600">
                  <a:solidFill>
                    <a:srgbClr val="FFFFFF"/>
                  </a:solidFill>
                  <a:latin typeface="Arial"/>
                  <a:ea typeface="Arial"/>
                  <a:cs typeface="Arial"/>
                  <a:sym typeface="Arial"/>
                </a:defRPr>
              </a:lvl1pPr>
            </a:lstStyle>
            <a:p>
              <a:r>
                <a:t> </a:t>
              </a:r>
            </a:p>
          </p:txBody>
        </p:sp>
      </p:grpSp>
      <p:sp>
        <p:nvSpPr>
          <p:cNvPr id="858" name="Numéro de diapositive"/>
          <p:cNvSpPr txBox="1">
            <a:spLocks noGrp="1"/>
          </p:cNvSpPr>
          <p:nvPr>
            <p:ph type="sldNum" sz="quarter" idx="4294967295"/>
          </p:nvPr>
        </p:nvSpPr>
        <p:spPr>
          <a:xfrm>
            <a:off x="23129112" y="12893522"/>
            <a:ext cx="368505"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47</a:t>
            </a:fld>
            <a:endParaRPr/>
          </a:p>
        </p:txBody>
      </p:sp>
      <p:sp>
        <p:nvSpPr>
          <p:cNvPr id="860" name="Flèche"/>
          <p:cNvSpPr/>
          <p:nvPr/>
        </p:nvSpPr>
        <p:spPr>
          <a:xfrm>
            <a:off x="8912683" y="4728711"/>
            <a:ext cx="1535478" cy="4794761"/>
          </a:xfrm>
          <a:prstGeom prst="rightArrow">
            <a:avLst>
              <a:gd name="adj1" fmla="val 32000"/>
              <a:gd name="adj2" fmla="val 52935"/>
            </a:avLst>
          </a:prstGeom>
          <a:solidFill>
            <a:srgbClr val="004D80"/>
          </a:solidFill>
          <a:ln w="12700">
            <a:miter lim="400000"/>
          </a:ln>
        </p:spPr>
        <p:txBody>
          <a:bodyPr lIns="0" tIns="0" rIns="0" bIns="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61" name="Accès à la base France  :"/>
          <p:cNvSpPr txBox="1"/>
          <p:nvPr/>
        </p:nvSpPr>
        <p:spPr>
          <a:xfrm>
            <a:off x="1164204" y="1586709"/>
            <a:ext cx="13767627" cy="926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ctr">
            <a:spAutoFit/>
          </a:bodyPr>
          <a:lstStyle>
            <a:lvl1pPr algn="l" defTabSz="1828800">
              <a:lnSpc>
                <a:spcPct val="120000"/>
              </a:lnSpc>
              <a:defRPr sz="4900" b="1">
                <a:solidFill>
                  <a:srgbClr val="00338D"/>
                </a:solidFill>
                <a:latin typeface="Helvetica Neue"/>
                <a:ea typeface="Helvetica Neue"/>
                <a:cs typeface="Helvetica Neue"/>
                <a:sym typeface="Helvetica Neue"/>
              </a:defRPr>
            </a:lvl1pPr>
          </a:lstStyle>
          <a:p>
            <a:r>
              <a:t>Accès à la base France  : </a:t>
            </a:r>
          </a:p>
        </p:txBody>
      </p:sp>
      <p:grpSp>
        <p:nvGrpSpPr>
          <p:cNvPr id="874" name="Groupe"/>
          <p:cNvGrpSpPr/>
          <p:nvPr/>
        </p:nvGrpSpPr>
        <p:grpSpPr>
          <a:xfrm>
            <a:off x="-407232" y="-4331"/>
            <a:ext cx="24856803" cy="1495822"/>
            <a:chOff x="-1" y="0"/>
            <a:chExt cx="24856802" cy="1495821"/>
          </a:xfrm>
        </p:grpSpPr>
        <p:sp>
          <p:nvSpPr>
            <p:cNvPr id="865" name="Rectangle"/>
            <p:cNvSpPr/>
            <p:nvPr/>
          </p:nvSpPr>
          <p:spPr>
            <a:xfrm>
              <a:off x="-2" y="-1"/>
              <a:ext cx="4196347" cy="432738"/>
            </a:xfrm>
            <a:prstGeom prst="rect">
              <a:avLst/>
            </a:prstGeom>
            <a:solidFill>
              <a:srgbClr val="00338D"/>
            </a:solidFill>
            <a:ln w="12700" cap="flat">
              <a:noFill/>
              <a:miter lim="400000"/>
            </a:ln>
            <a:effectLst/>
          </p:spPr>
          <p:txBody>
            <a:bodyPr wrap="square" lIns="0" tIns="0" rIns="0" bIns="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866" name="Rectangle"/>
            <p:cNvSpPr/>
            <p:nvPr/>
          </p:nvSpPr>
          <p:spPr>
            <a:xfrm>
              <a:off x="3842013" y="-1"/>
              <a:ext cx="3513024" cy="432004"/>
            </a:xfrm>
            <a:prstGeom prst="rect">
              <a:avLst/>
            </a:prstGeom>
            <a:solidFill>
              <a:srgbClr val="00AC69"/>
            </a:solidFill>
            <a:ln w="12700" cap="flat">
              <a:noFill/>
              <a:miter lim="400000"/>
            </a:ln>
            <a:effectLst/>
          </p:spPr>
          <p:txBody>
            <a:bodyPr wrap="square" lIns="0" tIns="0" rIns="0" bIns="0" numCol="1" anchor="ctr">
              <a:noAutofit/>
            </a:bodyPr>
            <a:lstStyle/>
            <a:p>
              <a:pPr defTabSz="914400">
                <a:defRPr sz="2900">
                  <a:solidFill>
                    <a:srgbClr val="FFFFFF"/>
                  </a:solidFill>
                  <a:latin typeface="Calibri"/>
                  <a:ea typeface="Calibri"/>
                  <a:cs typeface="Calibri"/>
                  <a:sym typeface="Calibri"/>
                </a:defRPr>
              </a:pPr>
              <a:endParaRPr/>
            </a:p>
          </p:txBody>
        </p:sp>
        <p:grpSp>
          <p:nvGrpSpPr>
            <p:cNvPr id="869" name="Quels outils  ?"/>
            <p:cNvGrpSpPr/>
            <p:nvPr/>
          </p:nvGrpSpPr>
          <p:grpSpPr>
            <a:xfrm>
              <a:off x="7342367" y="-1"/>
              <a:ext cx="3513024" cy="1495822"/>
              <a:chOff x="0" y="0"/>
              <a:chExt cx="3513023" cy="1495821"/>
            </a:xfrm>
          </p:grpSpPr>
          <p:sp>
            <p:nvSpPr>
              <p:cNvPr id="867" name="Rechthoek"/>
              <p:cNvSpPr/>
              <p:nvPr/>
            </p:nvSpPr>
            <p:spPr>
              <a:xfrm>
                <a:off x="-1" y="-1"/>
                <a:ext cx="3513025" cy="1495823"/>
              </a:xfrm>
              <a:prstGeom prst="rect">
                <a:avLst/>
              </a:prstGeom>
              <a:solidFill>
                <a:srgbClr val="407CCA"/>
              </a:solidFill>
              <a:ln w="12700" cap="flat">
                <a:noFill/>
                <a:miter lim="400000"/>
              </a:ln>
              <a:effectLst/>
            </p:spPr>
            <p:txBody>
              <a:bodyPr wrap="square" lIns="0" tIns="0" rIns="0" bIns="0" numCol="1" anchor="ctr">
                <a:noAutofit/>
              </a:bodyPr>
              <a:lstStyle/>
              <a:p>
                <a:pPr defTabSz="914400">
                  <a:defRPr sz="3500">
                    <a:solidFill>
                      <a:srgbClr val="FFFFFF"/>
                    </a:solidFill>
                    <a:latin typeface="Calibri"/>
                    <a:ea typeface="Calibri"/>
                    <a:cs typeface="Calibri"/>
                    <a:sym typeface="Calibri"/>
                  </a:defRPr>
                </a:pPr>
                <a:endParaRPr/>
              </a:p>
            </p:txBody>
          </p:sp>
          <p:sp>
            <p:nvSpPr>
              <p:cNvPr id="868" name="Quels outils  ?"/>
              <p:cNvSpPr txBox="1"/>
              <p:nvPr/>
            </p:nvSpPr>
            <p:spPr>
              <a:xfrm>
                <a:off x="-1" y="495336"/>
                <a:ext cx="3513025" cy="5051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575" tIns="28575" rIns="28575" bIns="28575" numCol="1" anchor="ctr">
                <a:spAutoFit/>
              </a:bodyPr>
              <a:lstStyle>
                <a:lvl1pPr defTabSz="914400">
                  <a:defRPr sz="3500">
                    <a:solidFill>
                      <a:srgbClr val="FFFFFF"/>
                    </a:solidFill>
                    <a:latin typeface="Calibri"/>
                    <a:ea typeface="Calibri"/>
                    <a:cs typeface="Calibri"/>
                    <a:sym typeface="Calibri"/>
                  </a:defRPr>
                </a:lvl1pPr>
              </a:lstStyle>
              <a:p>
                <a:r>
                  <a:t>Quels outils  ? </a:t>
                </a:r>
              </a:p>
            </p:txBody>
          </p:sp>
        </p:grpSp>
        <p:sp>
          <p:nvSpPr>
            <p:cNvPr id="870" name="Rectangle"/>
            <p:cNvSpPr/>
            <p:nvPr/>
          </p:nvSpPr>
          <p:spPr>
            <a:xfrm>
              <a:off x="10842721" y="-1"/>
              <a:ext cx="3513025" cy="436467"/>
            </a:xfrm>
            <a:prstGeom prst="rect">
              <a:avLst/>
            </a:prstGeom>
            <a:solidFill>
              <a:srgbClr val="FF5C35"/>
            </a:solidFill>
            <a:ln w="12700" cap="flat">
              <a:noFill/>
              <a:miter lim="400000"/>
            </a:ln>
            <a:effectLst/>
          </p:spPr>
          <p:txBody>
            <a:bodyPr wrap="square" lIns="0" tIns="0" rIns="0" bIns="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871" name="Rectangle"/>
            <p:cNvSpPr/>
            <p:nvPr/>
          </p:nvSpPr>
          <p:spPr>
            <a:xfrm>
              <a:off x="14343074" y="-1"/>
              <a:ext cx="3513025" cy="436467"/>
            </a:xfrm>
            <a:prstGeom prst="rect">
              <a:avLst/>
            </a:prstGeom>
            <a:solidFill>
              <a:srgbClr val="EBB700"/>
            </a:solidFill>
            <a:ln w="12700" cap="flat">
              <a:noFill/>
              <a:miter lim="400000"/>
            </a:ln>
            <a:effectLst/>
          </p:spPr>
          <p:txBody>
            <a:bodyPr wrap="square" lIns="0" tIns="0" rIns="0" bIns="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872" name="Rectangle"/>
            <p:cNvSpPr/>
            <p:nvPr/>
          </p:nvSpPr>
          <p:spPr>
            <a:xfrm>
              <a:off x="17843428" y="-1"/>
              <a:ext cx="3513024" cy="436467"/>
            </a:xfrm>
            <a:prstGeom prst="rect">
              <a:avLst/>
            </a:prstGeom>
            <a:solidFill>
              <a:srgbClr val="7A2682"/>
            </a:solidFill>
            <a:ln w="12700" cap="flat">
              <a:noFill/>
              <a:miter lim="400000"/>
            </a:ln>
            <a:effectLst/>
          </p:spPr>
          <p:txBody>
            <a:bodyPr wrap="square" lIns="0" tIns="0" rIns="0" bIns="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873" name="Rectangle"/>
            <p:cNvSpPr/>
            <p:nvPr/>
          </p:nvSpPr>
          <p:spPr>
            <a:xfrm>
              <a:off x="21343777" y="-1"/>
              <a:ext cx="3513024" cy="436467"/>
            </a:xfrm>
            <a:prstGeom prst="rect">
              <a:avLst/>
            </a:prstGeom>
            <a:solidFill>
              <a:srgbClr val="B3B2B1"/>
            </a:solidFill>
            <a:ln w="12700" cap="flat">
              <a:noFill/>
              <a:miter lim="400000"/>
            </a:ln>
            <a:effectLst/>
          </p:spPr>
          <p:txBody>
            <a:bodyPr wrap="square" lIns="0" tIns="0" rIns="0" bIns="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pic>
        <p:nvPicPr>
          <p:cNvPr id="3" name="Image 2">
            <a:extLst>
              <a:ext uri="{FF2B5EF4-FFF2-40B4-BE49-F238E27FC236}">
                <a16:creationId xmlns:a16="http://schemas.microsoft.com/office/drawing/2014/main" id="{290CA353-98F4-59B9-80FE-D32A838C5E55}"/>
              </a:ext>
            </a:extLst>
          </p:cNvPr>
          <p:cNvPicPr>
            <a:picLocks noChangeAspect="1"/>
          </p:cNvPicPr>
          <p:nvPr/>
        </p:nvPicPr>
        <p:blipFill>
          <a:blip r:embed="rId2"/>
          <a:stretch>
            <a:fillRect/>
          </a:stretch>
        </p:blipFill>
        <p:spPr>
          <a:xfrm>
            <a:off x="8935" y="3392351"/>
            <a:ext cx="8782651" cy="7467483"/>
          </a:xfrm>
          <a:prstGeom prst="rect">
            <a:avLst/>
          </a:prstGeom>
        </p:spPr>
      </p:pic>
      <p:pic>
        <p:nvPicPr>
          <p:cNvPr id="5" name="Image 4">
            <a:extLst>
              <a:ext uri="{FF2B5EF4-FFF2-40B4-BE49-F238E27FC236}">
                <a16:creationId xmlns:a16="http://schemas.microsoft.com/office/drawing/2014/main" id="{4DB98AED-71E9-5D93-1AB7-A04D7EF46358}"/>
              </a:ext>
            </a:extLst>
          </p:cNvPr>
          <p:cNvPicPr>
            <a:picLocks noChangeAspect="1"/>
          </p:cNvPicPr>
          <p:nvPr/>
        </p:nvPicPr>
        <p:blipFill>
          <a:blip r:embed="rId3"/>
          <a:stretch>
            <a:fillRect/>
          </a:stretch>
        </p:blipFill>
        <p:spPr>
          <a:xfrm>
            <a:off x="10435490" y="1878817"/>
            <a:ext cx="13796036" cy="11139825"/>
          </a:xfrm>
          <a:prstGeom prst="rect">
            <a:avLst/>
          </a:prstGeom>
        </p:spPr>
      </p:pic>
      <p:pic>
        <p:nvPicPr>
          <p:cNvPr id="7" name="Image 6">
            <a:extLst>
              <a:ext uri="{FF2B5EF4-FFF2-40B4-BE49-F238E27FC236}">
                <a16:creationId xmlns:a16="http://schemas.microsoft.com/office/drawing/2014/main" id="{A8D7C59F-E222-333C-6865-80C3925357D5}"/>
              </a:ext>
            </a:extLst>
          </p:cNvPr>
          <p:cNvPicPr>
            <a:picLocks noChangeAspect="1"/>
          </p:cNvPicPr>
          <p:nvPr/>
        </p:nvPicPr>
        <p:blipFill>
          <a:blip r:embed="rId4"/>
          <a:stretch>
            <a:fillRect/>
          </a:stretch>
        </p:blipFill>
        <p:spPr>
          <a:xfrm>
            <a:off x="12975296" y="1919452"/>
            <a:ext cx="8716423" cy="2673525"/>
          </a:xfrm>
          <a:prstGeom prst="rect">
            <a:avLst/>
          </a:prstGeom>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 name="Le site international"/>
          <p:cNvSpPr txBox="1">
            <a:spLocks noGrp="1"/>
          </p:cNvSpPr>
          <p:nvPr>
            <p:ph type="title" idx="4294967295"/>
          </p:nvPr>
        </p:nvSpPr>
        <p:spPr>
          <a:xfrm>
            <a:off x="3362136" y="1843220"/>
            <a:ext cx="17659728" cy="2823073"/>
          </a:xfrm>
          <a:prstGeom prst="rect">
            <a:avLst/>
          </a:prstGeom>
        </p:spPr>
        <p:txBody>
          <a:bodyPr lIns="121919" tIns="121919" rIns="121919" bIns="121919" anchor="ctr"/>
          <a:lstStyle>
            <a:lvl1pPr algn="ctr" defTabSz="2438400">
              <a:lnSpc>
                <a:spcPct val="100000"/>
              </a:lnSpc>
              <a:defRPr sz="9600" b="0" spc="0">
                <a:solidFill>
                  <a:srgbClr val="FFFFFF"/>
                </a:solidFill>
                <a:latin typeface="Lubalin Book for IBM"/>
                <a:ea typeface="Lubalin Book for IBM"/>
                <a:cs typeface="Lubalin Book for IBM"/>
                <a:sym typeface="Lubalin Book for IBM"/>
              </a:defRPr>
            </a:lvl1pPr>
          </a:lstStyle>
          <a:p>
            <a:r>
              <a:t>Le site international </a:t>
            </a:r>
          </a:p>
        </p:txBody>
      </p:sp>
      <p:pic>
        <p:nvPicPr>
          <p:cNvPr id="959" name="Capture d’écran 2020-12-09 à 00.41.20.png" descr="Capture d’écran 2020-12-09 à 00.41.20.png">
            <a:hlinkClick r:id="rId2"/>
          </p:cNvPr>
          <p:cNvPicPr>
            <a:picLocks noChangeAspect="1"/>
          </p:cNvPicPr>
          <p:nvPr/>
        </p:nvPicPr>
        <p:blipFill>
          <a:blip r:embed="rId3"/>
          <a:stretch>
            <a:fillRect/>
          </a:stretch>
        </p:blipFill>
        <p:spPr>
          <a:xfrm>
            <a:off x="2223739" y="4670554"/>
            <a:ext cx="18424098" cy="7965975"/>
          </a:xfrm>
          <a:prstGeom prst="rect">
            <a:avLst/>
          </a:prstGeom>
          <a:ln w="12700">
            <a:miter lim="400000"/>
          </a:ln>
        </p:spPr>
      </p:pic>
      <p:grpSp>
        <p:nvGrpSpPr>
          <p:cNvPr id="967" name="Groupe"/>
          <p:cNvGrpSpPr/>
          <p:nvPr/>
        </p:nvGrpSpPr>
        <p:grpSpPr>
          <a:xfrm>
            <a:off x="-65570" y="-4329"/>
            <a:ext cx="24515140" cy="1572367"/>
            <a:chOff x="0" y="0"/>
            <a:chExt cx="24515138" cy="1572366"/>
          </a:xfrm>
        </p:grpSpPr>
        <p:sp>
          <p:nvSpPr>
            <p:cNvPr id="960"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961"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962" name="3. Une histoire extraordinaire"/>
            <p:cNvSpPr/>
            <p:nvPr/>
          </p:nvSpPr>
          <p:spPr>
            <a:xfrm>
              <a:off x="7000707" y="0"/>
              <a:ext cx="3513022" cy="640388"/>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963" name="4. Servir Ensemble"/>
            <p:cNvSpPr/>
            <p:nvPr/>
          </p:nvSpPr>
          <p:spPr>
            <a:xfrm>
              <a:off x="10501061" y="0"/>
              <a:ext cx="3513022" cy="644647"/>
            </a:xfrm>
            <a:prstGeom prst="rect">
              <a:avLst/>
            </a:prstGeom>
            <a:solidFill>
              <a:srgbClr val="FF5C3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4. Servir Ensemble </a:t>
              </a:r>
            </a:p>
          </p:txBody>
        </p:sp>
        <p:sp>
          <p:nvSpPr>
            <p:cNvPr id="964" name="5. Programme personnel"/>
            <p:cNvSpPr/>
            <p:nvPr/>
          </p:nvSpPr>
          <p:spPr>
            <a:xfrm>
              <a:off x="14001415" y="0"/>
              <a:ext cx="3513021" cy="625933"/>
            </a:xfrm>
            <a:prstGeom prst="rect">
              <a:avLst/>
            </a:prstGeom>
            <a:solidFill>
              <a:srgbClr val="EBB7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alpha val="44000"/>
                    </a:srgbClr>
                  </a:solidFill>
                  <a:latin typeface="Calibri"/>
                  <a:ea typeface="Calibri"/>
                  <a:cs typeface="Calibri"/>
                  <a:sym typeface="Calibri"/>
                </a:defRPr>
              </a:lvl1pPr>
            </a:lstStyle>
            <a:p>
              <a:r>
                <a:t>5. Programme personnel</a:t>
              </a:r>
            </a:p>
          </p:txBody>
        </p:sp>
        <p:sp>
          <p:nvSpPr>
            <p:cNvPr id="965" name="6. L’organisation d’un Club"/>
            <p:cNvSpPr/>
            <p:nvPr/>
          </p:nvSpPr>
          <p:spPr>
            <a:xfrm>
              <a:off x="17501768" y="0"/>
              <a:ext cx="3513022" cy="667621"/>
            </a:xfrm>
            <a:prstGeom prst="rect">
              <a:avLst/>
            </a:prstGeom>
            <a:solidFill>
              <a:srgbClr val="7A2682"/>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6. L’organisation d’un Club</a:t>
              </a:r>
            </a:p>
          </p:txBody>
        </p:sp>
        <p:sp>
          <p:nvSpPr>
            <p:cNvPr id="966" name="7. Liens utiles"/>
            <p:cNvSpPr/>
            <p:nvPr/>
          </p:nvSpPr>
          <p:spPr>
            <a:xfrm>
              <a:off x="21002118" y="0"/>
              <a:ext cx="3513021" cy="1572367"/>
            </a:xfrm>
            <a:prstGeom prst="rect">
              <a:avLst/>
            </a:prstGeom>
            <a:solidFill>
              <a:srgbClr val="B3B2B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7. Liens utiles</a:t>
              </a:r>
            </a:p>
          </p:txBody>
        </p:sp>
      </p:gr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9" name="image1.png" descr="image1.png"/>
          <p:cNvPicPr>
            <a:picLocks noChangeAspect="1"/>
          </p:cNvPicPr>
          <p:nvPr/>
        </p:nvPicPr>
        <p:blipFill>
          <a:blip r:embed="rId2"/>
          <a:stretch>
            <a:fillRect/>
          </a:stretch>
        </p:blipFill>
        <p:spPr>
          <a:xfrm>
            <a:off x="20942935" y="1872645"/>
            <a:ext cx="2195072" cy="2195072"/>
          </a:xfrm>
          <a:prstGeom prst="rect">
            <a:avLst/>
          </a:prstGeom>
          <a:ln w="12700">
            <a:miter lim="400000"/>
          </a:ln>
        </p:spPr>
      </p:pic>
      <p:pic>
        <p:nvPicPr>
          <p:cNvPr id="970" name="Capture d’écran 2020-05-05 à 12.49.57.png" descr="Capture d’écran 2020-05-05 à 12.49.57.png"/>
          <p:cNvPicPr>
            <a:picLocks noChangeAspect="1"/>
          </p:cNvPicPr>
          <p:nvPr/>
        </p:nvPicPr>
        <p:blipFill>
          <a:blip r:embed="rId3"/>
          <a:stretch>
            <a:fillRect/>
          </a:stretch>
        </p:blipFill>
        <p:spPr>
          <a:xfrm>
            <a:off x="1995852" y="897466"/>
            <a:ext cx="17915469" cy="11921068"/>
          </a:xfrm>
          <a:prstGeom prst="rect">
            <a:avLst/>
          </a:prstGeom>
          <a:ln w="12700">
            <a:miter lim="400000"/>
          </a:ln>
        </p:spPr>
      </p:pic>
      <p:grpSp>
        <p:nvGrpSpPr>
          <p:cNvPr id="973" name="Groupe"/>
          <p:cNvGrpSpPr/>
          <p:nvPr/>
        </p:nvGrpSpPr>
        <p:grpSpPr>
          <a:xfrm>
            <a:off x="17801381" y="12543059"/>
            <a:ext cx="6345593" cy="950171"/>
            <a:chOff x="0" y="0"/>
            <a:chExt cx="6345592" cy="950169"/>
          </a:xfrm>
        </p:grpSpPr>
        <p:pic>
          <p:nvPicPr>
            <p:cNvPr id="971" name="image1.gif" descr="image1.gif"/>
            <p:cNvPicPr>
              <a:picLocks noChangeAspect="1"/>
            </p:cNvPicPr>
            <p:nvPr/>
          </p:nvPicPr>
          <p:blipFill>
            <a:blip r:embed="rId4"/>
            <a:stretch>
              <a:fillRect/>
            </a:stretch>
          </p:blipFill>
          <p:spPr>
            <a:xfrm>
              <a:off x="5339530" y="0"/>
              <a:ext cx="1006063" cy="950170"/>
            </a:xfrm>
            <a:prstGeom prst="rect">
              <a:avLst/>
            </a:prstGeom>
            <a:ln w="12700" cap="flat">
              <a:noFill/>
              <a:miter lim="400000"/>
            </a:ln>
            <a:effectLst/>
          </p:spPr>
        </p:pic>
        <p:sp>
          <p:nvSpPr>
            <p:cNvPr id="972" name="FORUM « Président de club » 2020-21"/>
            <p:cNvSpPr txBox="1"/>
            <p:nvPr/>
          </p:nvSpPr>
          <p:spPr>
            <a:xfrm>
              <a:off x="0" y="236408"/>
              <a:ext cx="5517051" cy="4773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defTabSz="2438336">
                <a:defRPr sz="1800">
                  <a:solidFill>
                    <a:schemeClr val="accent1">
                      <a:hueOff val="114395"/>
                      <a:lumOff val="-24975"/>
                    </a:schemeClr>
                  </a:solidFill>
                  <a:latin typeface="Tw Cen MT"/>
                  <a:ea typeface="Tw Cen MT"/>
                  <a:cs typeface="Tw Cen MT"/>
                  <a:sym typeface="Tw Cen MT"/>
                </a:defRPr>
              </a:lvl1pPr>
            </a:lstStyle>
            <a:p>
              <a:r>
                <a:t>FORUM « Président de club » 2020-21</a:t>
              </a:r>
            </a:p>
          </p:txBody>
        </p:sp>
      </p:grpSp>
      <p:sp>
        <p:nvSpPr>
          <p:cNvPr id="974" name="Numéro de diapositive"/>
          <p:cNvSpPr txBox="1">
            <a:spLocks noGrp="1"/>
          </p:cNvSpPr>
          <p:nvPr>
            <p:ph type="sldNum" sz="quarter" idx="2"/>
          </p:nvPr>
        </p:nvSpPr>
        <p:spPr>
          <a:xfrm>
            <a:off x="11852819" y="12648628"/>
            <a:ext cx="5689601" cy="73903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a:lstStyle/>
          <a:p>
            <a:fld id="{86CB4B4D-7CA3-9044-876B-883B54F8677D}" type="slidenum">
              <a:t>49</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Capture d’écran 2021-01-07 à 16.48.22.png" descr="Capture d’écran 2021-01-07 à 16.48.22.png"/>
          <p:cNvPicPr>
            <a:picLocks noChangeAspect="1"/>
          </p:cNvPicPr>
          <p:nvPr/>
        </p:nvPicPr>
        <p:blipFill>
          <a:blip r:embed="rId2"/>
          <a:stretch>
            <a:fillRect/>
          </a:stretch>
        </p:blipFill>
        <p:spPr>
          <a:xfrm>
            <a:off x="-479503" y="-1322399"/>
            <a:ext cx="10379544" cy="16360978"/>
          </a:xfrm>
          <a:prstGeom prst="rect">
            <a:avLst/>
          </a:prstGeom>
          <a:ln w="12700">
            <a:miter lim="400000"/>
          </a:ln>
        </p:spPr>
      </p:pic>
      <p:sp>
        <p:nvSpPr>
          <p:cNvPr id="260" name="Background - Solid"/>
          <p:cNvSpPr/>
          <p:nvPr/>
        </p:nvSpPr>
        <p:spPr>
          <a:xfrm>
            <a:off x="9834109" y="43882"/>
            <a:ext cx="19208622" cy="13679217"/>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180"/>
                </a:lnTo>
                <a:lnTo>
                  <a:pt x="21600" y="21600"/>
                </a:lnTo>
                <a:lnTo>
                  <a:pt x="0" y="21600"/>
                </a:lnTo>
                <a:cubicBezTo>
                  <a:pt x="0" y="18000"/>
                  <a:pt x="0" y="14400"/>
                  <a:pt x="1" y="10800"/>
                </a:cubicBezTo>
                <a:cubicBezTo>
                  <a:pt x="1" y="7200"/>
                  <a:pt x="1" y="3600"/>
                  <a:pt x="1" y="0"/>
                </a:cubicBezTo>
                <a:close/>
              </a:path>
            </a:pathLst>
          </a:custGeom>
          <a:solidFill>
            <a:srgbClr val="10233F"/>
          </a:solidFill>
          <a:ln w="12700">
            <a:miter lim="400000"/>
          </a:ln>
        </p:spPr>
        <p:txBody>
          <a:bodyPr tIns="91439" bIns="91439" anchor="ctr"/>
          <a:lstStyle/>
          <a:p>
            <a:pPr defTabSz="1828800">
              <a:defRPr sz="3600">
                <a:solidFill>
                  <a:srgbClr val="FFFFFF">
                    <a:alpha val="44000"/>
                  </a:srgbClr>
                </a:solidFill>
                <a:latin typeface="Calibri"/>
                <a:ea typeface="Calibri"/>
                <a:cs typeface="Calibri"/>
                <a:sym typeface="Calibri"/>
              </a:defRPr>
            </a:pPr>
            <a:endParaRPr/>
          </a:p>
        </p:txBody>
      </p:sp>
      <p:sp>
        <p:nvSpPr>
          <p:cNvPr id="261" name="Yellow Bar"/>
          <p:cNvSpPr/>
          <p:nvPr/>
        </p:nvSpPr>
        <p:spPr>
          <a:xfrm>
            <a:off x="16061284" y="9808116"/>
            <a:ext cx="2900519" cy="145521"/>
          </a:xfrm>
          <a:prstGeom prst="rect">
            <a:avLst/>
          </a:prstGeom>
          <a:solidFill>
            <a:srgbClr val="EBB700"/>
          </a:solidFill>
          <a:ln w="12700">
            <a:miter lim="400000"/>
          </a:ln>
        </p:spPr>
        <p:txBody>
          <a:bodyPr tIns="91439" bIns="91439" anchor="ctr"/>
          <a:lstStyle/>
          <a:p>
            <a:pPr defTabSz="1828800">
              <a:defRPr sz="3600">
                <a:solidFill>
                  <a:srgbClr val="FFFFFF"/>
                </a:solidFill>
                <a:latin typeface="Arial"/>
                <a:ea typeface="Arial"/>
                <a:cs typeface="Arial"/>
                <a:sym typeface="Arial"/>
              </a:defRPr>
            </a:pPr>
            <a:endParaRPr/>
          </a:p>
        </p:txBody>
      </p:sp>
      <p:sp>
        <p:nvSpPr>
          <p:cNvPr id="262" name="Page Number - White"/>
          <p:cNvSpPr txBox="1">
            <a:spLocks noGrp="1"/>
          </p:cNvSpPr>
          <p:nvPr>
            <p:ph type="sldNum" sz="quarter" idx="4294967295"/>
          </p:nvPr>
        </p:nvSpPr>
        <p:spPr>
          <a:xfrm>
            <a:off x="23074314" y="12801451"/>
            <a:ext cx="336843" cy="46667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9" tIns="91439" rIns="91439" bIns="91439"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5</a:t>
            </a:fld>
            <a:endParaRPr/>
          </a:p>
        </p:txBody>
      </p:sp>
      <p:pic>
        <p:nvPicPr>
          <p:cNvPr id="263" name="Picture 6" descr="Picture 6"/>
          <p:cNvPicPr>
            <a:picLocks noChangeAspect="1"/>
          </p:cNvPicPr>
          <p:nvPr/>
        </p:nvPicPr>
        <p:blipFill>
          <a:blip r:embed="rId3"/>
          <a:stretch>
            <a:fillRect/>
          </a:stretch>
        </p:blipFill>
        <p:spPr>
          <a:xfrm>
            <a:off x="546775" y="12229834"/>
            <a:ext cx="5511796" cy="927219"/>
          </a:xfrm>
          <a:prstGeom prst="rect">
            <a:avLst/>
          </a:prstGeom>
          <a:ln w="12700">
            <a:miter lim="400000"/>
          </a:ln>
        </p:spPr>
      </p:pic>
      <p:grpSp>
        <p:nvGrpSpPr>
          <p:cNvPr id="271" name="Groupe"/>
          <p:cNvGrpSpPr/>
          <p:nvPr/>
        </p:nvGrpSpPr>
        <p:grpSpPr>
          <a:xfrm>
            <a:off x="-65570" y="-4329"/>
            <a:ext cx="24515140" cy="1233833"/>
            <a:chOff x="0" y="0"/>
            <a:chExt cx="24515138" cy="1233832"/>
          </a:xfrm>
        </p:grpSpPr>
        <p:sp>
          <p:nvSpPr>
            <p:cNvPr id="264" name="1. Accueil  Bienvenue"/>
            <p:cNvSpPr/>
            <p:nvPr/>
          </p:nvSpPr>
          <p:spPr>
            <a:xfrm>
              <a:off x="0" y="0"/>
              <a:ext cx="3513022" cy="1233833"/>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265" name="Rectangle"/>
            <p:cNvSpPr/>
            <p:nvPr/>
          </p:nvSpPr>
          <p:spPr>
            <a:xfrm>
              <a:off x="3500353" y="0"/>
              <a:ext cx="3513022" cy="436465"/>
            </a:xfrm>
            <a:prstGeom prst="rect">
              <a:avLst/>
            </a:prstGeom>
            <a:solidFill>
              <a:srgbClr val="00AC69"/>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66" name="Rectangle"/>
            <p:cNvSpPr/>
            <p:nvPr/>
          </p:nvSpPr>
          <p:spPr>
            <a:xfrm>
              <a:off x="7000707" y="0"/>
              <a:ext cx="3513022" cy="436465"/>
            </a:xfrm>
            <a:prstGeom prst="rect">
              <a:avLst/>
            </a:prstGeom>
            <a:solidFill>
              <a:srgbClr val="407CCA"/>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67" name="Rectangle"/>
            <p:cNvSpPr/>
            <p:nvPr/>
          </p:nvSpPr>
          <p:spPr>
            <a:xfrm>
              <a:off x="10501061" y="0"/>
              <a:ext cx="3513022" cy="436465"/>
            </a:xfrm>
            <a:prstGeom prst="rect">
              <a:avLst/>
            </a:prstGeom>
            <a:solidFill>
              <a:srgbClr val="FF5C35"/>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68"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69"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70"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
        <p:nvSpPr>
          <p:cNvPr id="272" name="Headline"/>
          <p:cNvSpPr txBox="1"/>
          <p:nvPr/>
        </p:nvSpPr>
        <p:spPr>
          <a:xfrm>
            <a:off x="10534297" y="5772257"/>
            <a:ext cx="13467400" cy="24864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lvl1pPr marL="1481666" indent="-1481666" defTabSz="1828800">
              <a:spcBef>
                <a:spcPts val="1900"/>
              </a:spcBef>
              <a:buSzPct val="100000"/>
              <a:buAutoNum type="arabicPeriod"/>
              <a:defRPr sz="8000" b="1">
                <a:solidFill>
                  <a:srgbClr val="FFFFFF"/>
                </a:solidFill>
                <a:latin typeface="Arial"/>
                <a:ea typeface="Arial"/>
                <a:cs typeface="Arial"/>
                <a:sym typeface="Arial"/>
              </a:defRPr>
            </a:lvl1pPr>
          </a:lstStyle>
          <a:p>
            <a:r>
              <a:t>Qu’est-ce que le Lions Clubs International ?  </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6" name="image3.gif" descr="image3.gif"/>
          <p:cNvPicPr>
            <a:picLocks noChangeAspect="1"/>
          </p:cNvPicPr>
          <p:nvPr/>
        </p:nvPicPr>
        <p:blipFill>
          <a:blip r:embed="rId2">
            <a:alphaModFix amt="6209"/>
          </a:blip>
          <a:srcRect t="3197" r="6151"/>
          <a:stretch>
            <a:fillRect/>
          </a:stretch>
        </p:blipFill>
        <p:spPr>
          <a:xfrm>
            <a:off x="6584110" y="-1887769"/>
            <a:ext cx="21773266" cy="22326280"/>
          </a:xfrm>
          <a:prstGeom prst="rect">
            <a:avLst/>
          </a:prstGeom>
          <a:ln w="12700">
            <a:miter lim="400000"/>
          </a:ln>
        </p:spPr>
      </p:pic>
      <p:sp>
        <p:nvSpPr>
          <p:cNvPr id="977" name="Merci de votre attention"/>
          <p:cNvSpPr txBox="1"/>
          <p:nvPr/>
        </p:nvSpPr>
        <p:spPr>
          <a:xfrm>
            <a:off x="5833431" y="6837881"/>
            <a:ext cx="21394196" cy="1564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lvl1pPr defTabSz="2438400">
              <a:defRPr sz="9300">
                <a:solidFill>
                  <a:srgbClr val="FFFFFF"/>
                </a:solidFill>
                <a:latin typeface="Arial"/>
                <a:ea typeface="Arial"/>
                <a:cs typeface="Arial"/>
                <a:sym typeface="Arial"/>
              </a:defRPr>
            </a:lvl1pPr>
          </a:lstStyle>
          <a:p>
            <a:r>
              <a:t>Merci de votre attention</a:t>
            </a:r>
          </a:p>
        </p:txBody>
      </p:sp>
      <p:pic>
        <p:nvPicPr>
          <p:cNvPr id="978" name="image1.png" descr="image1.png"/>
          <p:cNvPicPr>
            <a:picLocks noChangeAspect="1"/>
          </p:cNvPicPr>
          <p:nvPr/>
        </p:nvPicPr>
        <p:blipFill>
          <a:blip r:embed="rId3"/>
          <a:stretch>
            <a:fillRect/>
          </a:stretch>
        </p:blipFill>
        <p:spPr>
          <a:xfrm>
            <a:off x="22233166" y="11071102"/>
            <a:ext cx="1741673" cy="1741672"/>
          </a:xfrm>
          <a:prstGeom prst="rect">
            <a:avLst/>
          </a:prstGeom>
          <a:ln w="12700">
            <a:miter lim="400000"/>
          </a:ln>
        </p:spPr>
      </p:pic>
      <p:pic>
        <p:nvPicPr>
          <p:cNvPr id="979" name="Capture d’écran 2021-01-07 à 16.48.22.png" descr="Capture d’écran 2021-01-07 à 16.48.22.png"/>
          <p:cNvPicPr>
            <a:picLocks noChangeAspect="1"/>
          </p:cNvPicPr>
          <p:nvPr/>
        </p:nvPicPr>
        <p:blipFill>
          <a:blip r:embed="rId4"/>
          <a:stretch>
            <a:fillRect/>
          </a:stretch>
        </p:blipFill>
        <p:spPr>
          <a:xfrm>
            <a:off x="-5061" y="-245761"/>
            <a:ext cx="9257433" cy="1459222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Vidéo du Lions Clubs International…"/>
          <p:cNvSpPr txBox="1"/>
          <p:nvPr/>
        </p:nvSpPr>
        <p:spPr>
          <a:xfrm>
            <a:off x="8175920" y="3927329"/>
            <a:ext cx="8480858" cy="19183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a:solidFill>
                  <a:srgbClr val="FFFFFF"/>
                </a:solidFill>
              </a:defRPr>
            </a:pPr>
            <a:r>
              <a:rPr sz="8700"/>
              <a:t>V</a:t>
            </a:r>
            <a:r>
              <a:rPr sz="3800"/>
              <a:t>idéo du Lions Clubs International </a:t>
            </a:r>
          </a:p>
          <a:p>
            <a:pPr>
              <a:defRPr sz="3400">
                <a:solidFill>
                  <a:srgbClr val="FFFFFF"/>
                </a:solidFill>
              </a:defRPr>
            </a:pPr>
            <a:r>
              <a:t>Partout où il y a un besoin, il y a un Lion…  </a:t>
            </a:r>
          </a:p>
        </p:txBody>
      </p:sp>
      <p:grpSp>
        <p:nvGrpSpPr>
          <p:cNvPr id="282" name="Groupe"/>
          <p:cNvGrpSpPr/>
          <p:nvPr/>
        </p:nvGrpSpPr>
        <p:grpSpPr>
          <a:xfrm>
            <a:off x="-65570" y="-4329"/>
            <a:ext cx="24515140" cy="1233833"/>
            <a:chOff x="0" y="0"/>
            <a:chExt cx="24515138" cy="1233832"/>
          </a:xfrm>
        </p:grpSpPr>
        <p:sp>
          <p:nvSpPr>
            <p:cNvPr id="275" name="1. Accueil  Bienvenue"/>
            <p:cNvSpPr/>
            <p:nvPr/>
          </p:nvSpPr>
          <p:spPr>
            <a:xfrm>
              <a:off x="0" y="0"/>
              <a:ext cx="3513022" cy="1233833"/>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276" name="Rectangle"/>
            <p:cNvSpPr/>
            <p:nvPr/>
          </p:nvSpPr>
          <p:spPr>
            <a:xfrm>
              <a:off x="3500353" y="0"/>
              <a:ext cx="3513022" cy="436465"/>
            </a:xfrm>
            <a:prstGeom prst="rect">
              <a:avLst/>
            </a:prstGeom>
            <a:solidFill>
              <a:srgbClr val="00AC69"/>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77" name="Rectangle"/>
            <p:cNvSpPr/>
            <p:nvPr/>
          </p:nvSpPr>
          <p:spPr>
            <a:xfrm>
              <a:off x="7000707" y="0"/>
              <a:ext cx="3513022" cy="436465"/>
            </a:xfrm>
            <a:prstGeom prst="rect">
              <a:avLst/>
            </a:prstGeom>
            <a:solidFill>
              <a:srgbClr val="407CCA"/>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78" name="Rectangle"/>
            <p:cNvSpPr/>
            <p:nvPr/>
          </p:nvSpPr>
          <p:spPr>
            <a:xfrm>
              <a:off x="10501061" y="0"/>
              <a:ext cx="3513022" cy="436465"/>
            </a:xfrm>
            <a:prstGeom prst="rect">
              <a:avLst/>
            </a:prstGeom>
            <a:solidFill>
              <a:srgbClr val="FF5C35"/>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79"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80"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81"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
        <p:nvSpPr>
          <p:cNvPr id="283" name="CLIQUEZ ICI">
            <a:hlinkClick r:id="rId2"/>
          </p:cNvPr>
          <p:cNvSpPr txBox="1"/>
          <p:nvPr/>
        </p:nvSpPr>
        <p:spPr>
          <a:xfrm>
            <a:off x="10621159" y="7366486"/>
            <a:ext cx="4331146" cy="1758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500" u="sng">
                <a:solidFill>
                  <a:srgbClr val="FFFFFF"/>
                </a:solidFill>
                <a:hlinkClick r:id="rId3"/>
              </a:defRPr>
            </a:lvl1pPr>
          </a:lstStyle>
          <a:p>
            <a:pPr>
              <a:defRPr u="none"/>
            </a:pPr>
            <a:r>
              <a:rPr u="sng">
                <a:hlinkClick r:id="rId3"/>
              </a:rPr>
              <a:t>CLIQUEZ ICI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Background - Solid"/>
          <p:cNvSpPr/>
          <p:nvPr/>
        </p:nvSpPr>
        <p:spPr>
          <a:xfrm>
            <a:off x="0" y="19455"/>
            <a:ext cx="24384000" cy="13716000"/>
          </a:xfrm>
          <a:prstGeom prst="rect">
            <a:avLst/>
          </a:prstGeom>
          <a:solidFill>
            <a:srgbClr val="10233F"/>
          </a:solidFill>
          <a:ln w="12700">
            <a:miter lim="400000"/>
          </a:ln>
        </p:spPr>
        <p:txBody>
          <a:bodyPr tIns="91439" bIns="91439" anchor="ctr"/>
          <a:lstStyle/>
          <a:p>
            <a:pPr defTabSz="1828800">
              <a:defRPr sz="3600">
                <a:solidFill>
                  <a:srgbClr val="FFFFFF">
                    <a:alpha val="44000"/>
                  </a:srgbClr>
                </a:solidFill>
                <a:latin typeface="Calibri"/>
                <a:ea typeface="Calibri"/>
                <a:cs typeface="Calibri"/>
                <a:sym typeface="Calibri"/>
              </a:defRPr>
            </a:pPr>
            <a:endParaRPr/>
          </a:p>
        </p:txBody>
      </p:sp>
      <p:sp>
        <p:nvSpPr>
          <p:cNvPr id="286" name="Headline"/>
          <p:cNvSpPr txBox="1"/>
          <p:nvPr/>
        </p:nvSpPr>
        <p:spPr>
          <a:xfrm>
            <a:off x="8320575" y="5487894"/>
            <a:ext cx="15491399" cy="14157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lvl1pPr defTabSz="1828800">
              <a:spcBef>
                <a:spcPts val="1900"/>
              </a:spcBef>
              <a:defRPr sz="8000" b="1">
                <a:solidFill>
                  <a:srgbClr val="FFFFFF"/>
                </a:solidFill>
                <a:latin typeface="Arial"/>
                <a:ea typeface="Arial"/>
                <a:cs typeface="Arial"/>
                <a:sym typeface="Arial"/>
              </a:defRPr>
            </a:lvl1pPr>
          </a:lstStyle>
          <a:p>
            <a:r>
              <a:t>2. C’est quoi être Lion ?  </a:t>
            </a:r>
          </a:p>
        </p:txBody>
      </p:sp>
      <p:sp>
        <p:nvSpPr>
          <p:cNvPr id="287" name="Yellow Bar"/>
          <p:cNvSpPr/>
          <p:nvPr/>
        </p:nvSpPr>
        <p:spPr>
          <a:xfrm>
            <a:off x="14616016" y="7660475"/>
            <a:ext cx="2900519" cy="145521"/>
          </a:xfrm>
          <a:prstGeom prst="rect">
            <a:avLst/>
          </a:prstGeom>
          <a:solidFill>
            <a:srgbClr val="EBB700"/>
          </a:solidFill>
          <a:ln w="12700">
            <a:miter lim="400000"/>
          </a:ln>
        </p:spPr>
        <p:txBody>
          <a:bodyPr tIns="91439" bIns="91439" anchor="ctr"/>
          <a:lstStyle/>
          <a:p>
            <a:pPr defTabSz="1828800">
              <a:defRPr sz="3600">
                <a:solidFill>
                  <a:srgbClr val="FFFFFF"/>
                </a:solidFill>
                <a:latin typeface="Arial"/>
                <a:ea typeface="Arial"/>
                <a:cs typeface="Arial"/>
                <a:sym typeface="Arial"/>
              </a:defRPr>
            </a:pPr>
            <a:endParaRPr/>
          </a:p>
        </p:txBody>
      </p:sp>
      <p:sp>
        <p:nvSpPr>
          <p:cNvPr id="288" name="Page Number - White"/>
          <p:cNvSpPr txBox="1">
            <a:spLocks noGrp="1"/>
          </p:cNvSpPr>
          <p:nvPr>
            <p:ph type="sldNum" sz="quarter" idx="4294967295"/>
          </p:nvPr>
        </p:nvSpPr>
        <p:spPr>
          <a:xfrm>
            <a:off x="23074314" y="12801451"/>
            <a:ext cx="336843" cy="46667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9" tIns="91439" rIns="91439" bIns="91439"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7</a:t>
            </a:fld>
            <a:endParaRPr/>
          </a:p>
        </p:txBody>
      </p:sp>
      <p:pic>
        <p:nvPicPr>
          <p:cNvPr id="289" name="Picture 6" descr="Picture 6"/>
          <p:cNvPicPr>
            <a:picLocks noChangeAspect="1"/>
          </p:cNvPicPr>
          <p:nvPr/>
        </p:nvPicPr>
        <p:blipFill>
          <a:blip r:embed="rId2"/>
          <a:stretch>
            <a:fillRect/>
          </a:stretch>
        </p:blipFill>
        <p:spPr>
          <a:xfrm>
            <a:off x="546775" y="12229834"/>
            <a:ext cx="5511796" cy="927219"/>
          </a:xfrm>
          <a:prstGeom prst="rect">
            <a:avLst/>
          </a:prstGeom>
          <a:ln w="12700">
            <a:miter lim="400000"/>
          </a:ln>
        </p:spPr>
      </p:pic>
      <p:pic>
        <p:nvPicPr>
          <p:cNvPr id="290" name="Capture d’écran 2021-01-07 à 16.48.22.png" descr="Capture d’écran 2021-01-07 à 16.48.22.png"/>
          <p:cNvPicPr>
            <a:picLocks noChangeAspect="1"/>
          </p:cNvPicPr>
          <p:nvPr/>
        </p:nvPicPr>
        <p:blipFill>
          <a:blip r:embed="rId3"/>
          <a:stretch>
            <a:fillRect/>
          </a:stretch>
        </p:blipFill>
        <p:spPr>
          <a:xfrm>
            <a:off x="-16934" y="478793"/>
            <a:ext cx="7253783" cy="11433931"/>
          </a:xfrm>
          <a:prstGeom prst="rect">
            <a:avLst/>
          </a:prstGeom>
          <a:ln w="12700">
            <a:miter lim="400000"/>
          </a:ln>
        </p:spPr>
      </p:pic>
      <p:grpSp>
        <p:nvGrpSpPr>
          <p:cNvPr id="298" name="Groupe"/>
          <p:cNvGrpSpPr/>
          <p:nvPr/>
        </p:nvGrpSpPr>
        <p:grpSpPr>
          <a:xfrm>
            <a:off x="-65570" y="-4329"/>
            <a:ext cx="24515140" cy="1252673"/>
            <a:chOff x="0" y="0"/>
            <a:chExt cx="24515138" cy="1252672"/>
          </a:xfrm>
        </p:grpSpPr>
        <p:sp>
          <p:nvSpPr>
            <p:cNvPr id="291"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292" name="2. Etre lion en 5 points"/>
            <p:cNvSpPr/>
            <p:nvPr/>
          </p:nvSpPr>
          <p:spPr>
            <a:xfrm>
              <a:off x="3500353" y="0"/>
              <a:ext cx="3513022" cy="1252673"/>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293" name="Rectangle"/>
            <p:cNvSpPr/>
            <p:nvPr/>
          </p:nvSpPr>
          <p:spPr>
            <a:xfrm>
              <a:off x="7000707" y="0"/>
              <a:ext cx="3513022" cy="436465"/>
            </a:xfrm>
            <a:prstGeom prst="rect">
              <a:avLst/>
            </a:prstGeom>
            <a:solidFill>
              <a:srgbClr val="407CCA"/>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94" name="Rectangle"/>
            <p:cNvSpPr/>
            <p:nvPr/>
          </p:nvSpPr>
          <p:spPr>
            <a:xfrm>
              <a:off x="10501061" y="0"/>
              <a:ext cx="3513022" cy="436465"/>
            </a:xfrm>
            <a:prstGeom prst="rect">
              <a:avLst/>
            </a:prstGeom>
            <a:solidFill>
              <a:srgbClr val="FF5C35"/>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95"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96"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97"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Freeform 23"/>
          <p:cNvSpPr/>
          <p:nvPr/>
        </p:nvSpPr>
        <p:spPr>
          <a:xfrm rot="5400000" flipH="1">
            <a:off x="1522935" y="-1522936"/>
            <a:ext cx="13716001" cy="16761872"/>
          </a:xfrm>
          <a:custGeom>
            <a:avLst/>
            <a:gdLst/>
            <a:ahLst/>
            <a:cxnLst>
              <a:cxn ang="0">
                <a:pos x="wd2" y="hd2"/>
              </a:cxn>
              <a:cxn ang="5400000">
                <a:pos x="wd2" y="hd2"/>
              </a:cxn>
              <a:cxn ang="10800000">
                <a:pos x="wd2" y="hd2"/>
              </a:cxn>
              <a:cxn ang="16200000">
                <a:pos x="wd2" y="hd2"/>
              </a:cxn>
            </a:cxnLst>
            <a:rect l="0" t="0" r="r" b="b"/>
            <a:pathLst>
              <a:path w="21600" h="21600" extrusionOk="0">
                <a:moveTo>
                  <a:pt x="0" y="2996"/>
                </a:moveTo>
                <a:lnTo>
                  <a:pt x="0" y="21600"/>
                </a:lnTo>
                <a:lnTo>
                  <a:pt x="21600" y="21600"/>
                </a:lnTo>
                <a:lnTo>
                  <a:pt x="21600" y="0"/>
                </a:lnTo>
                <a:close/>
              </a:path>
            </a:pathLst>
          </a:custGeom>
          <a:solidFill>
            <a:srgbClr val="0D2240"/>
          </a:solidFill>
          <a:ln w="12700">
            <a:miter lim="400000"/>
          </a:ln>
        </p:spPr>
        <p:txBody>
          <a:bodyPr tIns="91439" bIns="91439" anchor="ctr"/>
          <a:lstStyle/>
          <a:p>
            <a:pPr defTabSz="1828800">
              <a:defRPr sz="3600">
                <a:solidFill>
                  <a:srgbClr val="FFFFFF">
                    <a:alpha val="44000"/>
                  </a:srgbClr>
                </a:solidFill>
                <a:latin typeface="Calibri"/>
                <a:ea typeface="Calibri"/>
                <a:cs typeface="Calibri"/>
                <a:sym typeface="Calibri"/>
              </a:defRPr>
            </a:pPr>
            <a:endParaRPr/>
          </a:p>
        </p:txBody>
      </p:sp>
      <p:sp>
        <p:nvSpPr>
          <p:cNvPr id="301" name="Background - Solid"/>
          <p:cNvSpPr/>
          <p:nvPr/>
        </p:nvSpPr>
        <p:spPr>
          <a:xfrm>
            <a:off x="7452821" y="61841"/>
            <a:ext cx="24597671" cy="13836191"/>
          </a:xfrm>
          <a:prstGeom prst="rect">
            <a:avLst/>
          </a:prstGeom>
          <a:solidFill>
            <a:srgbClr val="0D2240"/>
          </a:solidFill>
          <a:ln w="12700">
            <a:miter lim="400000"/>
          </a:ln>
        </p:spPr>
        <p:txBody>
          <a:bodyPr tIns="91439" bIns="91439" anchor="ctr"/>
          <a:lstStyle/>
          <a:p>
            <a:pPr defTabSz="1828800">
              <a:defRPr sz="3600">
                <a:solidFill>
                  <a:srgbClr val="FFFFFF"/>
                </a:solidFill>
                <a:latin typeface="Calibri"/>
                <a:ea typeface="Calibri"/>
                <a:cs typeface="Calibri"/>
                <a:sym typeface="Calibri"/>
              </a:defRPr>
            </a:pPr>
            <a:endParaRPr/>
          </a:p>
        </p:txBody>
      </p:sp>
      <p:sp>
        <p:nvSpPr>
          <p:cNvPr id="302" name="Body Copy"/>
          <p:cNvSpPr txBox="1"/>
          <p:nvPr/>
        </p:nvSpPr>
        <p:spPr>
          <a:xfrm>
            <a:off x="644252" y="5219212"/>
            <a:ext cx="16761872" cy="5483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marL="796395" indent="-796395" algn="l" defTabSz="1828800">
              <a:spcBef>
                <a:spcPts val="1300"/>
              </a:spcBef>
              <a:buSzPct val="100000"/>
              <a:buAutoNum type="arabicPeriod"/>
              <a:defRPr sz="4300">
                <a:solidFill>
                  <a:srgbClr val="FFFFFF"/>
                </a:solidFill>
                <a:latin typeface="Arial"/>
                <a:ea typeface="Arial"/>
                <a:cs typeface="Arial"/>
                <a:sym typeface="Arial"/>
              </a:defRPr>
            </a:pPr>
            <a:r>
              <a:t>Faire partie d’un club réunissant des hommes et des femmes de divers métiers et compétences. </a:t>
            </a:r>
          </a:p>
          <a:p>
            <a:pPr marL="796395" indent="-796395" algn="l" defTabSz="1828800">
              <a:spcBef>
                <a:spcPts val="1300"/>
              </a:spcBef>
              <a:buSzPct val="100000"/>
              <a:buAutoNum type="arabicPeriod"/>
              <a:defRPr sz="4300">
                <a:solidFill>
                  <a:srgbClr val="FFFFFF"/>
                </a:solidFill>
                <a:latin typeface="Arial"/>
                <a:ea typeface="Arial"/>
                <a:cs typeface="Arial"/>
                <a:sym typeface="Arial"/>
              </a:defRPr>
            </a:pPr>
            <a:r>
              <a:t>Cultiver amitié, convivialité, tolérance et volonté de servir.</a:t>
            </a:r>
          </a:p>
          <a:p>
            <a:pPr marL="796395" indent="-796395" algn="l" defTabSz="1828800">
              <a:spcBef>
                <a:spcPts val="1300"/>
              </a:spcBef>
              <a:buSzPct val="100000"/>
              <a:buAutoNum type="arabicPeriod"/>
              <a:defRPr sz="4300">
                <a:solidFill>
                  <a:srgbClr val="FFFFFF"/>
                </a:solidFill>
                <a:latin typeface="Arial"/>
                <a:ea typeface="Arial"/>
                <a:cs typeface="Arial"/>
                <a:sym typeface="Arial"/>
              </a:defRPr>
            </a:pPr>
            <a:r>
              <a:t>Participer à un forum d’échanges d’idées et de points de vue hors religion et politique</a:t>
            </a:r>
            <a:r>
              <a:rPr lang="fr-FR"/>
              <a:t> partisanes ou sectaires</a:t>
            </a:r>
            <a:r>
              <a:t>.</a:t>
            </a:r>
          </a:p>
          <a:p>
            <a:pPr marL="796395" indent="-796395" algn="l" defTabSz="1828800">
              <a:spcBef>
                <a:spcPts val="1300"/>
              </a:spcBef>
              <a:buSzPct val="100000"/>
              <a:buAutoNum type="arabicPeriod"/>
              <a:defRPr sz="4300">
                <a:solidFill>
                  <a:srgbClr val="FFFFFF"/>
                </a:solidFill>
                <a:latin typeface="Arial"/>
                <a:ea typeface="Arial"/>
                <a:cs typeface="Arial"/>
                <a:sym typeface="Arial"/>
              </a:defRPr>
            </a:pPr>
            <a:r>
              <a:t>Etre moteur d’initiatives au service de la cité.</a:t>
            </a:r>
          </a:p>
          <a:p>
            <a:pPr marL="796395" indent="-796395" algn="l" defTabSz="1828800">
              <a:spcBef>
                <a:spcPts val="1300"/>
              </a:spcBef>
              <a:buSzPct val="100000"/>
              <a:buAutoNum type="arabicPeriod"/>
              <a:defRPr sz="4300">
                <a:solidFill>
                  <a:srgbClr val="FFFFFF"/>
                </a:solidFill>
                <a:latin typeface="Arial"/>
                <a:ea typeface="Arial"/>
                <a:cs typeface="Arial"/>
                <a:sym typeface="Arial"/>
              </a:defRPr>
            </a:pPr>
            <a:r>
              <a:t>Donner du temps, pas son argent.</a:t>
            </a:r>
          </a:p>
        </p:txBody>
      </p:sp>
      <p:sp>
        <p:nvSpPr>
          <p:cNvPr id="303" name="Body Copy"/>
          <p:cNvSpPr txBox="1"/>
          <p:nvPr/>
        </p:nvSpPr>
        <p:spPr>
          <a:xfrm>
            <a:off x="1239391" y="1988785"/>
            <a:ext cx="16761872" cy="1231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l" defTabSz="1828800">
              <a:spcBef>
                <a:spcPts val="2300"/>
              </a:spcBef>
              <a:defRPr sz="6800" b="1">
                <a:solidFill>
                  <a:srgbClr val="FFFFFF"/>
                </a:solidFill>
                <a:latin typeface="Arial"/>
                <a:ea typeface="Arial"/>
                <a:cs typeface="Arial"/>
                <a:sym typeface="Arial"/>
              </a:defRPr>
            </a:lvl1pPr>
          </a:lstStyle>
          <a:p>
            <a:r>
              <a:t>Etre Lion c’est… : </a:t>
            </a:r>
          </a:p>
        </p:txBody>
      </p:sp>
      <p:sp>
        <p:nvSpPr>
          <p:cNvPr id="304" name="Rectangle 11"/>
          <p:cNvSpPr/>
          <p:nvPr/>
        </p:nvSpPr>
        <p:spPr>
          <a:xfrm rot="5400000" flipH="1">
            <a:off x="5524265" y="-50667"/>
            <a:ext cx="141705" cy="8454561"/>
          </a:xfrm>
          <a:prstGeom prst="rect">
            <a:avLst/>
          </a:prstGeom>
          <a:solidFill>
            <a:srgbClr val="FBC608"/>
          </a:solidFill>
          <a:ln w="12700">
            <a:miter lim="400000"/>
          </a:ln>
        </p:spPr>
        <p:txBody>
          <a:bodyPr tIns="91439" bIns="91439" anchor="ctr"/>
          <a:lstStyle/>
          <a:p>
            <a:pPr defTabSz="1828800">
              <a:defRPr sz="3600">
                <a:solidFill>
                  <a:srgbClr val="EBB700"/>
                </a:solidFill>
                <a:latin typeface="Arial"/>
                <a:ea typeface="Arial"/>
                <a:cs typeface="Arial"/>
                <a:sym typeface="Arial"/>
              </a:defRPr>
            </a:pPr>
            <a:endParaRPr/>
          </a:p>
        </p:txBody>
      </p:sp>
      <p:sp>
        <p:nvSpPr>
          <p:cNvPr id="305" name="Page Number - White"/>
          <p:cNvSpPr txBox="1">
            <a:spLocks noGrp="1"/>
          </p:cNvSpPr>
          <p:nvPr>
            <p:ph type="sldNum" sz="quarter" idx="4294967295"/>
          </p:nvPr>
        </p:nvSpPr>
        <p:spPr>
          <a:xfrm>
            <a:off x="23074314" y="12801451"/>
            <a:ext cx="336843" cy="46667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9" tIns="91439" rIns="91439" bIns="91439"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8</a:t>
            </a:fld>
            <a:endParaRPr/>
          </a:p>
        </p:txBody>
      </p:sp>
      <p:pic>
        <p:nvPicPr>
          <p:cNvPr id="306" name="Picture 9" descr="Picture 9"/>
          <p:cNvPicPr>
            <a:picLocks noChangeAspect="1"/>
          </p:cNvPicPr>
          <p:nvPr/>
        </p:nvPicPr>
        <p:blipFill>
          <a:blip r:embed="rId2"/>
          <a:stretch>
            <a:fillRect/>
          </a:stretch>
        </p:blipFill>
        <p:spPr>
          <a:xfrm>
            <a:off x="546775" y="12229834"/>
            <a:ext cx="5511796" cy="927219"/>
          </a:xfrm>
          <a:prstGeom prst="rect">
            <a:avLst/>
          </a:prstGeom>
          <a:ln w="12700">
            <a:miter lim="400000"/>
          </a:ln>
        </p:spPr>
      </p:pic>
      <p:sp>
        <p:nvSpPr>
          <p:cNvPr id="307" name="Etre ensemble pour être utiles…"/>
          <p:cNvSpPr txBox="1"/>
          <p:nvPr/>
        </p:nvSpPr>
        <p:spPr>
          <a:xfrm>
            <a:off x="8385283" y="11319740"/>
            <a:ext cx="13600039" cy="10639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1828800">
              <a:spcBef>
                <a:spcPts val="2300"/>
              </a:spcBef>
              <a:defRPr sz="6800" b="1">
                <a:solidFill>
                  <a:srgbClr val="FFFFFF"/>
                </a:solidFill>
                <a:latin typeface="Arial"/>
                <a:ea typeface="Arial"/>
                <a:cs typeface="Arial"/>
                <a:sym typeface="Arial"/>
              </a:defRPr>
            </a:lvl1pPr>
          </a:lstStyle>
          <a:p>
            <a:r>
              <a:t>Etre ensemble pour être utiles… </a:t>
            </a:r>
          </a:p>
        </p:txBody>
      </p:sp>
      <p:pic>
        <p:nvPicPr>
          <p:cNvPr id="308" name="Capture d’écran 2020-10-27 à 23.05.20.png" descr="Capture d’écran 2020-10-27 à 23.05.20.png"/>
          <p:cNvPicPr>
            <a:picLocks noChangeAspect="1"/>
          </p:cNvPicPr>
          <p:nvPr/>
        </p:nvPicPr>
        <p:blipFill>
          <a:blip r:embed="rId3"/>
          <a:stretch>
            <a:fillRect/>
          </a:stretch>
        </p:blipFill>
        <p:spPr>
          <a:xfrm>
            <a:off x="17655348" y="4216192"/>
            <a:ext cx="7513119" cy="5283616"/>
          </a:xfrm>
          <a:prstGeom prst="rect">
            <a:avLst/>
          </a:prstGeom>
          <a:ln w="12700">
            <a:miter lim="400000"/>
          </a:ln>
        </p:spPr>
      </p:pic>
      <p:grpSp>
        <p:nvGrpSpPr>
          <p:cNvPr id="316" name="Groupe"/>
          <p:cNvGrpSpPr/>
          <p:nvPr/>
        </p:nvGrpSpPr>
        <p:grpSpPr>
          <a:xfrm>
            <a:off x="-65570" y="-4329"/>
            <a:ext cx="24515140" cy="1252673"/>
            <a:chOff x="0" y="0"/>
            <a:chExt cx="24515138" cy="1252672"/>
          </a:xfrm>
        </p:grpSpPr>
        <p:sp>
          <p:nvSpPr>
            <p:cNvPr id="309"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310" name="2. Etre lion en 5 points"/>
            <p:cNvSpPr/>
            <p:nvPr/>
          </p:nvSpPr>
          <p:spPr>
            <a:xfrm>
              <a:off x="3500353" y="0"/>
              <a:ext cx="3513022" cy="1252673"/>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311" name="Rectangle"/>
            <p:cNvSpPr/>
            <p:nvPr/>
          </p:nvSpPr>
          <p:spPr>
            <a:xfrm>
              <a:off x="7000707" y="0"/>
              <a:ext cx="3513022" cy="436465"/>
            </a:xfrm>
            <a:prstGeom prst="rect">
              <a:avLst/>
            </a:prstGeom>
            <a:solidFill>
              <a:srgbClr val="407CCA"/>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312" name="Rectangle"/>
            <p:cNvSpPr/>
            <p:nvPr/>
          </p:nvSpPr>
          <p:spPr>
            <a:xfrm>
              <a:off x="10501061" y="0"/>
              <a:ext cx="3513022" cy="436465"/>
            </a:xfrm>
            <a:prstGeom prst="rect">
              <a:avLst/>
            </a:prstGeom>
            <a:solidFill>
              <a:srgbClr val="FF5C35"/>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313"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314"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315"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02">
                                            <p:bg/>
                                          </p:spTgt>
                                        </p:tgtEl>
                                        <p:attrNameLst>
                                          <p:attrName>style.visibility</p:attrName>
                                        </p:attrNameLst>
                                      </p:cBhvr>
                                      <p:to>
                                        <p:strVal val="visible"/>
                                      </p:to>
                                    </p:set>
                                    <p:animEffect transition="in" filter="wipe(left)">
                                      <p:cBhvr>
                                        <p:cTn id="7" dur="1000"/>
                                        <p:tgtEl>
                                          <p:spTgt spid="302">
                                            <p:bg/>
                                          </p:spTgt>
                                        </p:tgtEl>
                                      </p:cBhvr>
                                    </p:animEffect>
                                  </p:childTnLst>
                                </p:cTn>
                              </p:par>
                              <p:par>
                                <p:cTn id="8" presetID="22" presetClass="entr" presetSubtype="8" fill="hold" grpId="1" nodeType="withEffect">
                                  <p:stCondLst>
                                    <p:cond delay="0"/>
                                  </p:stCondLst>
                                  <p:iterate>
                                    <p:tmAbs val="0"/>
                                  </p:iterate>
                                  <p:childTnLst>
                                    <p:set>
                                      <p:cBhvr>
                                        <p:cTn id="9" fill="hold"/>
                                        <p:tgtEl>
                                          <p:spTgt spid="302">
                                            <p:txEl>
                                              <p:pRg st="0" end="0"/>
                                            </p:txEl>
                                          </p:spTgt>
                                        </p:tgtEl>
                                        <p:attrNameLst>
                                          <p:attrName>style.visibility</p:attrName>
                                        </p:attrNameLst>
                                      </p:cBhvr>
                                      <p:to>
                                        <p:strVal val="visible"/>
                                      </p:to>
                                    </p:set>
                                    <p:animEffect transition="in" filter="wipe(left)">
                                      <p:cBhvr>
                                        <p:cTn id="10" dur="1000"/>
                                        <p:tgtEl>
                                          <p:spTgt spid="30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302">
                                            <p:txEl>
                                              <p:pRg st="1" end="1"/>
                                            </p:txEl>
                                          </p:spTgt>
                                        </p:tgtEl>
                                        <p:attrNameLst>
                                          <p:attrName>style.visibility</p:attrName>
                                        </p:attrNameLst>
                                      </p:cBhvr>
                                      <p:to>
                                        <p:strVal val="visible"/>
                                      </p:to>
                                    </p:set>
                                    <p:animEffect transition="in" filter="wipe(left)">
                                      <p:cBhvr>
                                        <p:cTn id="15" dur="1000"/>
                                        <p:tgtEl>
                                          <p:spTgt spid="30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302">
                                            <p:txEl>
                                              <p:pRg st="2" end="2"/>
                                            </p:txEl>
                                          </p:spTgt>
                                        </p:tgtEl>
                                        <p:attrNameLst>
                                          <p:attrName>style.visibility</p:attrName>
                                        </p:attrNameLst>
                                      </p:cBhvr>
                                      <p:to>
                                        <p:strVal val="visible"/>
                                      </p:to>
                                    </p:set>
                                    <p:animEffect transition="in" filter="wipe(left)">
                                      <p:cBhvr>
                                        <p:cTn id="20" dur="1000"/>
                                        <p:tgtEl>
                                          <p:spTgt spid="30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302">
                                            <p:txEl>
                                              <p:pRg st="3" end="3"/>
                                            </p:txEl>
                                          </p:spTgt>
                                        </p:tgtEl>
                                        <p:attrNameLst>
                                          <p:attrName>style.visibility</p:attrName>
                                        </p:attrNameLst>
                                      </p:cBhvr>
                                      <p:to>
                                        <p:strVal val="visible"/>
                                      </p:to>
                                    </p:set>
                                    <p:animEffect transition="in" filter="wipe(left)">
                                      <p:cBhvr>
                                        <p:cTn id="25" dur="1000"/>
                                        <p:tgtEl>
                                          <p:spTgt spid="30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1" nodeType="clickEffect">
                                  <p:stCondLst>
                                    <p:cond delay="0"/>
                                  </p:stCondLst>
                                  <p:iterate>
                                    <p:tmAbs val="0"/>
                                  </p:iterate>
                                  <p:childTnLst>
                                    <p:set>
                                      <p:cBhvr>
                                        <p:cTn id="29" fill="hold"/>
                                        <p:tgtEl>
                                          <p:spTgt spid="302">
                                            <p:txEl>
                                              <p:pRg st="4" end="4"/>
                                            </p:txEl>
                                          </p:spTgt>
                                        </p:tgtEl>
                                        <p:attrNameLst>
                                          <p:attrName>style.visibility</p:attrName>
                                        </p:attrNameLst>
                                      </p:cBhvr>
                                      <p:to>
                                        <p:strVal val="visible"/>
                                      </p:to>
                                    </p:set>
                                    <p:animEffect transition="in" filter="wipe(left)">
                                      <p:cBhvr>
                                        <p:cTn id="30" dur="1000"/>
                                        <p:tgtEl>
                                          <p:spTgt spid="30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2" nodeType="clickEffect">
                                  <p:stCondLst>
                                    <p:cond delay="0"/>
                                  </p:stCondLst>
                                  <p:iterate type="lt">
                                    <p:tmAbs val="0"/>
                                  </p:iterate>
                                  <p:childTnLst>
                                    <p:set>
                                      <p:cBhvr>
                                        <p:cTn id="34" fill="hold"/>
                                        <p:tgtEl>
                                          <p:spTgt spid="307"/>
                                        </p:tgtEl>
                                        <p:attrNameLst>
                                          <p:attrName>style.visibility</p:attrName>
                                        </p:attrNameLst>
                                      </p:cBhvr>
                                      <p:to>
                                        <p:strVal val="visible"/>
                                      </p:to>
                                    </p:set>
                                    <p:anim calcmode="lin" valueType="num">
                                      <p:cBhvr>
                                        <p:cTn id="35" dur="1000" fill="hold"/>
                                        <p:tgtEl>
                                          <p:spTgt spid="307"/>
                                        </p:tgtEl>
                                        <p:attrNameLst>
                                          <p:attrName>ppt_x</p:attrName>
                                        </p:attrNameLst>
                                      </p:cBhvr>
                                      <p:tavLst>
                                        <p:tav tm="0">
                                          <p:val>
                                            <p:strVal val="0-#ppt_w/2"/>
                                          </p:val>
                                        </p:tav>
                                        <p:tav tm="100000">
                                          <p:val>
                                            <p:strVal val="#ppt_x"/>
                                          </p:val>
                                        </p:tav>
                                      </p:tavLst>
                                    </p:anim>
                                    <p:anim calcmode="lin" valueType="num">
                                      <p:cBhvr>
                                        <p:cTn id="36" dur="1000" fill="hold"/>
                                        <p:tgtEl>
                                          <p:spTgt spid="3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1" build="p" bldLvl="5" animBg="1" advAuto="0"/>
      <p:bldP spid="307"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Background - Solid"/>
          <p:cNvSpPr/>
          <p:nvPr/>
        </p:nvSpPr>
        <p:spPr>
          <a:xfrm>
            <a:off x="0" y="0"/>
            <a:ext cx="24384000" cy="13716000"/>
          </a:xfrm>
          <a:prstGeom prst="rect">
            <a:avLst/>
          </a:prstGeom>
          <a:solidFill>
            <a:srgbClr val="10233F"/>
          </a:solidFill>
          <a:ln w="12700">
            <a:miter lim="400000"/>
          </a:ln>
        </p:spPr>
        <p:txBody>
          <a:bodyPr tIns="91439" bIns="91439" anchor="ctr"/>
          <a:lstStyle/>
          <a:p>
            <a:pPr defTabSz="1828800">
              <a:defRPr sz="3600">
                <a:solidFill>
                  <a:srgbClr val="FFFFFF">
                    <a:alpha val="44000"/>
                  </a:srgbClr>
                </a:solidFill>
                <a:latin typeface="Calibri"/>
                <a:ea typeface="Calibri"/>
                <a:cs typeface="Calibri"/>
                <a:sym typeface="Calibri"/>
              </a:defRPr>
            </a:pPr>
            <a:endParaRPr/>
          </a:p>
        </p:txBody>
      </p:sp>
      <p:sp>
        <p:nvSpPr>
          <p:cNvPr id="319" name="Headline"/>
          <p:cNvSpPr txBox="1"/>
          <p:nvPr/>
        </p:nvSpPr>
        <p:spPr>
          <a:xfrm>
            <a:off x="9094491" y="4869763"/>
            <a:ext cx="14589642" cy="3898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lvl1pPr defTabSz="1828800">
              <a:spcBef>
                <a:spcPts val="1900"/>
              </a:spcBef>
              <a:defRPr sz="8000" b="1">
                <a:solidFill>
                  <a:srgbClr val="FFFFFF"/>
                </a:solidFill>
                <a:latin typeface="Arial"/>
                <a:ea typeface="Arial"/>
                <a:cs typeface="Arial"/>
                <a:sym typeface="Arial"/>
              </a:defRPr>
            </a:lvl1pPr>
          </a:lstStyle>
          <a:p>
            <a:r>
              <a:t>3. Depuis quand existe le Lions Clubs International ?  </a:t>
            </a:r>
          </a:p>
        </p:txBody>
      </p:sp>
      <p:sp>
        <p:nvSpPr>
          <p:cNvPr id="320" name="Yellow Bar"/>
          <p:cNvSpPr/>
          <p:nvPr/>
        </p:nvSpPr>
        <p:spPr>
          <a:xfrm>
            <a:off x="16755140" y="9775076"/>
            <a:ext cx="2900519" cy="145521"/>
          </a:xfrm>
          <a:prstGeom prst="rect">
            <a:avLst/>
          </a:prstGeom>
          <a:solidFill>
            <a:srgbClr val="EBB700"/>
          </a:solidFill>
          <a:ln w="12700">
            <a:miter lim="400000"/>
          </a:ln>
        </p:spPr>
        <p:txBody>
          <a:bodyPr tIns="91439" bIns="91439" anchor="ctr"/>
          <a:lstStyle/>
          <a:p>
            <a:pPr defTabSz="1828800">
              <a:defRPr sz="3600">
                <a:solidFill>
                  <a:srgbClr val="FFFFFF"/>
                </a:solidFill>
                <a:latin typeface="Arial"/>
                <a:ea typeface="Arial"/>
                <a:cs typeface="Arial"/>
                <a:sym typeface="Arial"/>
              </a:defRPr>
            </a:pPr>
            <a:endParaRPr/>
          </a:p>
        </p:txBody>
      </p:sp>
      <p:sp>
        <p:nvSpPr>
          <p:cNvPr id="321" name="Page Number - White"/>
          <p:cNvSpPr txBox="1">
            <a:spLocks noGrp="1"/>
          </p:cNvSpPr>
          <p:nvPr>
            <p:ph type="sldNum" sz="quarter" idx="4294967295"/>
          </p:nvPr>
        </p:nvSpPr>
        <p:spPr>
          <a:xfrm>
            <a:off x="23074314" y="12801451"/>
            <a:ext cx="336843" cy="46667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9" tIns="91439" rIns="91439" bIns="91439"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9</a:t>
            </a:fld>
            <a:endParaRPr/>
          </a:p>
        </p:txBody>
      </p:sp>
      <p:pic>
        <p:nvPicPr>
          <p:cNvPr id="322" name="Capture d’écran 2021-01-07 à 16.48.22.png" descr="Capture d’écran 2021-01-07 à 16.48.22.png"/>
          <p:cNvPicPr>
            <a:picLocks noChangeAspect="1"/>
          </p:cNvPicPr>
          <p:nvPr/>
        </p:nvPicPr>
        <p:blipFill>
          <a:blip r:embed="rId2"/>
          <a:stretch>
            <a:fillRect/>
          </a:stretch>
        </p:blipFill>
        <p:spPr>
          <a:xfrm>
            <a:off x="-864118" y="-833103"/>
            <a:ext cx="9257434" cy="14592228"/>
          </a:xfrm>
          <a:prstGeom prst="rect">
            <a:avLst/>
          </a:prstGeom>
          <a:ln w="12700">
            <a:miter lim="400000"/>
          </a:ln>
        </p:spPr>
      </p:pic>
      <p:grpSp>
        <p:nvGrpSpPr>
          <p:cNvPr id="330" name="Groupe"/>
          <p:cNvGrpSpPr/>
          <p:nvPr/>
        </p:nvGrpSpPr>
        <p:grpSpPr>
          <a:xfrm>
            <a:off x="-65570" y="-4329"/>
            <a:ext cx="24515140" cy="1692785"/>
            <a:chOff x="0" y="0"/>
            <a:chExt cx="24515138" cy="1692783"/>
          </a:xfrm>
        </p:grpSpPr>
        <p:sp>
          <p:nvSpPr>
            <p:cNvPr id="323" name="1. Accueil  Bienvenue"/>
            <p:cNvSpPr/>
            <p:nvPr/>
          </p:nvSpPr>
          <p:spPr>
            <a:xfrm>
              <a:off x="0" y="0"/>
              <a:ext cx="3513022" cy="619484"/>
            </a:xfrm>
            <a:prstGeom prst="rect">
              <a:avLst/>
            </a:prstGeom>
            <a:solidFill>
              <a:srgbClr val="00338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1800">
                  <a:solidFill>
                    <a:srgbClr val="FFFFFF"/>
                  </a:solidFill>
                  <a:latin typeface="Calibri"/>
                  <a:ea typeface="Calibri"/>
                  <a:cs typeface="Calibri"/>
                  <a:sym typeface="Calibri"/>
                </a:defRPr>
              </a:lvl1pPr>
            </a:lstStyle>
            <a:p>
              <a:r>
                <a:t>1. Accueil  Bienvenue</a:t>
              </a:r>
            </a:p>
          </p:txBody>
        </p:sp>
        <p:sp>
          <p:nvSpPr>
            <p:cNvPr id="324" name="2. Etre lion en 5 points"/>
            <p:cNvSpPr/>
            <p:nvPr/>
          </p:nvSpPr>
          <p:spPr>
            <a:xfrm>
              <a:off x="3500353" y="0"/>
              <a:ext cx="3513022" cy="620125"/>
            </a:xfrm>
            <a:prstGeom prst="rect">
              <a:avLst/>
            </a:prstGeom>
            <a:solidFill>
              <a:srgbClr val="00AC6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000">
                  <a:solidFill>
                    <a:srgbClr val="FFFFFF"/>
                  </a:solidFill>
                  <a:latin typeface="Calibri"/>
                  <a:ea typeface="Calibri"/>
                  <a:cs typeface="Calibri"/>
                  <a:sym typeface="Calibri"/>
                </a:defRPr>
              </a:lvl1pPr>
            </a:lstStyle>
            <a:p>
              <a:r>
                <a:t>2. Etre lion en 5 points</a:t>
              </a:r>
            </a:p>
          </p:txBody>
        </p:sp>
        <p:sp>
          <p:nvSpPr>
            <p:cNvPr id="325" name="3. Une histoire extraordinaire"/>
            <p:cNvSpPr/>
            <p:nvPr/>
          </p:nvSpPr>
          <p:spPr>
            <a:xfrm>
              <a:off x="7000707" y="0"/>
              <a:ext cx="3513022" cy="1692784"/>
            </a:xfrm>
            <a:prstGeom prst="rect">
              <a:avLst/>
            </a:prstGeom>
            <a:solidFill>
              <a:srgbClr val="407CC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2100">
                  <a:solidFill>
                    <a:srgbClr val="FFFFFF"/>
                  </a:solidFill>
                  <a:latin typeface="Calibri"/>
                  <a:ea typeface="Calibri"/>
                  <a:cs typeface="Calibri"/>
                  <a:sym typeface="Calibri"/>
                </a:defRPr>
              </a:lvl1pPr>
            </a:lstStyle>
            <a:p>
              <a:r>
                <a:t>3. Une histoire extraordinaire </a:t>
              </a:r>
            </a:p>
          </p:txBody>
        </p:sp>
        <p:sp>
          <p:nvSpPr>
            <p:cNvPr id="326" name="Rectangle"/>
            <p:cNvSpPr/>
            <p:nvPr/>
          </p:nvSpPr>
          <p:spPr>
            <a:xfrm>
              <a:off x="10501061" y="0"/>
              <a:ext cx="3513022" cy="436465"/>
            </a:xfrm>
            <a:prstGeom prst="rect">
              <a:avLst/>
            </a:prstGeom>
            <a:solidFill>
              <a:srgbClr val="FF5C35"/>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327" name="Rectangle"/>
            <p:cNvSpPr/>
            <p:nvPr/>
          </p:nvSpPr>
          <p:spPr>
            <a:xfrm>
              <a:off x="14001415" y="0"/>
              <a:ext cx="3513021" cy="436465"/>
            </a:xfrm>
            <a:prstGeom prst="rect">
              <a:avLst/>
            </a:prstGeom>
            <a:solidFill>
              <a:srgbClr val="EBB700"/>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328" name="Rectangle"/>
            <p:cNvSpPr/>
            <p:nvPr/>
          </p:nvSpPr>
          <p:spPr>
            <a:xfrm>
              <a:off x="17501768" y="0"/>
              <a:ext cx="3513022" cy="436465"/>
            </a:xfrm>
            <a:prstGeom prst="rect">
              <a:avLst/>
            </a:prstGeom>
            <a:solidFill>
              <a:srgbClr val="7A2682"/>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329" name="Rectangle"/>
            <p:cNvSpPr/>
            <p:nvPr/>
          </p:nvSpPr>
          <p:spPr>
            <a:xfrm>
              <a:off x="21002118" y="0"/>
              <a:ext cx="3513021" cy="436465"/>
            </a:xfrm>
            <a:prstGeom prst="rect">
              <a:avLst/>
            </a:prstGeom>
            <a:solidFill>
              <a:srgbClr val="B3B2B1"/>
            </a:solidFill>
            <a:ln w="12700" cap="flat">
              <a:noFill/>
              <a:miter lim="400000"/>
            </a:ln>
            <a:effectLst/>
          </p:spPr>
          <p:txBody>
            <a:bodyPr wrap="square" lIns="45719" tIns="45719" rIns="45719" bIns="45719"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pic>
        <p:nvPicPr>
          <p:cNvPr id="331" name="Picture 6" descr="Picture 6"/>
          <p:cNvPicPr>
            <a:picLocks noChangeAspect="1"/>
          </p:cNvPicPr>
          <p:nvPr/>
        </p:nvPicPr>
        <p:blipFill>
          <a:blip r:embed="rId3"/>
          <a:stretch>
            <a:fillRect/>
          </a:stretch>
        </p:blipFill>
        <p:spPr>
          <a:xfrm>
            <a:off x="546775" y="12229834"/>
            <a:ext cx="5511796" cy="927219"/>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159</TotalTime>
  <Words>3085</Words>
  <Application>Microsoft Office PowerPoint</Application>
  <PresentationFormat>Personnalisé</PresentationFormat>
  <Paragraphs>513</Paragraphs>
  <Slides>50</Slides>
  <Notes>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50</vt:i4>
      </vt:variant>
    </vt:vector>
  </HeadingPairs>
  <TitlesOfParts>
    <vt:vector size="59" baseType="lpstr">
      <vt:lpstr>Arial</vt:lpstr>
      <vt:lpstr>Calibri</vt:lpstr>
      <vt:lpstr>Helvetica Neue</vt:lpstr>
      <vt:lpstr>Helvetica Neue Medium</vt:lpstr>
      <vt:lpstr>Lubalin Book for IBM</vt:lpstr>
      <vt:lpstr>Lubalin Demi for IBM</vt:lpstr>
      <vt:lpstr>Tw Cen MT</vt:lpstr>
      <vt:lpstr>Wingdings</vt:lpstr>
      <vt:lpstr>21_BasicWhite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Une idée qui a fait son chemin…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Vue </vt:lpstr>
      <vt:lpstr>Vue </vt:lpstr>
      <vt:lpstr>Vue </vt:lpstr>
      <vt:lpstr>Vue </vt:lpstr>
      <vt:lpstr>Vue </vt:lpstr>
      <vt:lpstr>Et de nombreuses actions humanitaires, sociales, culturelles,  ainsi que des actions orientées vers la jeunesse, le handicap,   et des aides d’urgence en cas de catastrophes… </vt:lpstr>
      <vt:lpstr>Présentation PowerPoint</vt:lpstr>
      <vt:lpstr>Les Lions ont un impact à l’échelon mondial avec l’appui de la  Fondation Internationale des Lions Clubs  (LCIF)</vt:lpstr>
      <vt:lpstr>Présentation PowerPoint</vt:lpstr>
      <vt:lpstr>Présentation PowerPoint</vt:lpstr>
      <vt:lpstr>Présentation PowerPoint</vt:lpstr>
      <vt:lpstr>Etre Lion  c’est   Une expérience unique permettant de prendre des responsabilités  Rejoindre un réseau humaniste et humanitaire pour servir  Le bénéfice d’un accompagnement personnel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Lions Clubs International a construit sa force et son histoire sur la diversité et sur une large représentation des clubs dans leur cité. Vous aussi, devenez membre fondateur de votre nouveau club ! </vt:lpstr>
      <vt:lpstr>Présentation PowerPoint</vt:lpstr>
      <vt:lpstr>Le site international </vt:lpstr>
      <vt:lpstr>Le site national</vt:lpstr>
      <vt:lpstr>Présentation PowerPoint</vt:lpstr>
      <vt:lpstr>Le site international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Jean-Paul Suchet</dc:creator>
  <cp:lastModifiedBy>HEINRICH François</cp:lastModifiedBy>
  <cp:revision>19</cp:revision>
  <dcterms:modified xsi:type="dcterms:W3CDTF">2022-10-07T15:49:46Z</dcterms:modified>
</cp:coreProperties>
</file>