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7" r:id="rId9"/>
    <p:sldId id="268" r:id="rId10"/>
    <p:sldId id="271" r:id="rId11"/>
    <p:sldId id="272" r:id="rId12"/>
    <p:sldId id="279" r:id="rId13"/>
    <p:sldId id="280" r:id="rId14"/>
    <p:sldId id="282"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6" r:id="rId42"/>
    <p:sldId id="317" r:id="rId43"/>
    <p:sldId id="318" r:id="rId44"/>
    <p:sldId id="319" r:id="rId45"/>
    <p:sldId id="320" r:id="rId46"/>
    <p:sldId id="321" r:id="rId47"/>
    <p:sldId id="322" r:id="rId48"/>
    <p:sldId id="323" r:id="rId49"/>
    <p:sldId id="324" r:id="rId50"/>
    <p:sldId id="325" r:id="rId51"/>
    <p:sldId id="326" r:id="rId5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441"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1143000" y="685800"/>
            <a:ext cx="4572000" cy="3429000"/>
          </a:xfrm>
          <a:prstGeom prst="rect">
            <a:avLst/>
          </a:prstGeom>
        </p:spPr>
        <p:txBody>
          <a:bodyPr/>
          <a:lstStyle/>
          <a:p>
            <a:endParaRPr/>
          </a:p>
        </p:txBody>
      </p:sp>
      <p:sp>
        <p:nvSpPr>
          <p:cNvPr id="187" name="Shape 18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7028219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fr.wikipedia.org/wiki/Organisation_non_gouvernemental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fr.wikipedia.org/wiki/Lion" TargetMode="External"/><Relationship Id="rId3" Type="http://schemas.openxmlformats.org/officeDocument/2006/relationships/hyperlink" Target="http://fr.wikipedia.org/wiki/Melvin_Jones" TargetMode="External"/><Relationship Id="rId7" Type="http://schemas.openxmlformats.org/officeDocument/2006/relationships/hyperlink" Target="http://fr.wikipedia.org/wiki/1917"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fr.wikipedia.org/wiki/Juin_1917" TargetMode="External"/><Relationship Id="rId5" Type="http://schemas.openxmlformats.org/officeDocument/2006/relationships/hyperlink" Target="http://fr.wikipedia.org/wiki/7_juin" TargetMode="External"/><Relationship Id="rId4" Type="http://schemas.openxmlformats.org/officeDocument/2006/relationships/hyperlink" Target="http://fr.wikipedia.org/wiki/Chicago"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r.wikipedia.org/wiki/Organisation_non_gouvernemental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hape 507"/>
          <p:cNvSpPr>
            <a:spLocks noGrp="1" noRot="1" noChangeAspect="1"/>
          </p:cNvSpPr>
          <p:nvPr>
            <p:ph type="sldImg"/>
          </p:nvPr>
        </p:nvSpPr>
        <p:spPr>
          <a:xfrm>
            <a:off x="381000" y="685800"/>
            <a:ext cx="6096000" cy="3429000"/>
          </a:xfrm>
          <a:prstGeom prst="rect">
            <a:avLst/>
          </a:prstGeom>
        </p:spPr>
        <p:txBody>
          <a:bodyPr/>
          <a:lstStyle/>
          <a:p>
            <a:endParaRPr/>
          </a:p>
        </p:txBody>
      </p:sp>
      <p:sp>
        <p:nvSpPr>
          <p:cNvPr id="508" name="Shape 508"/>
          <p:cNvSpPr>
            <a:spLocks noGrp="1"/>
          </p:cNvSpPr>
          <p:nvPr>
            <p:ph type="body" sz="quarter" idx="1"/>
          </p:nvPr>
        </p:nvSpPr>
        <p:spPr>
          <a:prstGeom prst="rect">
            <a:avLst/>
          </a:prstGeom>
        </p:spPr>
        <p:txBody>
          <a:bodyPr/>
          <a:lstStyle/>
          <a:p>
            <a:pPr defTabSz="914400">
              <a:lnSpc>
                <a:spcPct val="100000"/>
              </a:lnSpc>
              <a:spcBef>
                <a:spcPts val="400"/>
              </a:spcBef>
              <a:defRPr sz="1300">
                <a:latin typeface="Calibri"/>
                <a:ea typeface="Calibri"/>
                <a:cs typeface="Calibri"/>
                <a:sym typeface="Calibri"/>
              </a:defRPr>
            </a:pPr>
            <a:r>
              <a:t>Le Lions International est une </a:t>
            </a:r>
            <a:r>
              <a:rPr u="sng">
                <a:solidFill>
                  <a:srgbClr val="0000FF"/>
                </a:solidFill>
                <a:uFill>
                  <a:solidFill>
                    <a:srgbClr val="0000FF"/>
                  </a:solidFill>
                </a:uFill>
                <a:hlinkClick r:id="rId3"/>
              </a:rPr>
              <a:t>Organisation Non Gouvernementale (ONG)</a:t>
            </a:r>
            <a:r>
              <a:t> reconnue à ce titre et dispose d’un siège à l’ONU, à l’UNESCO et à l’UNICEF, à l’OMS, à la FAO et au Conseil de l’Europe.</a:t>
            </a:r>
          </a:p>
        </p:txBody>
      </p:sp>
    </p:spTree>
    <p:extLst>
      <p:ext uri="{BB962C8B-B14F-4D97-AF65-F5344CB8AC3E}">
        <p14:creationId xmlns:p14="http://schemas.microsoft.com/office/powerpoint/2010/main" val="349178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Shape 750"/>
          <p:cNvSpPr>
            <a:spLocks noGrp="1" noRot="1" noChangeAspect="1"/>
          </p:cNvSpPr>
          <p:nvPr>
            <p:ph type="sldImg"/>
          </p:nvPr>
        </p:nvSpPr>
        <p:spPr>
          <a:xfrm>
            <a:off x="381000" y="685800"/>
            <a:ext cx="6096000" cy="3429000"/>
          </a:xfrm>
          <a:prstGeom prst="rect">
            <a:avLst/>
          </a:prstGeom>
        </p:spPr>
        <p:txBody>
          <a:bodyPr/>
          <a:lstStyle/>
          <a:p>
            <a:endParaRPr/>
          </a:p>
        </p:txBody>
      </p:sp>
      <p:sp>
        <p:nvSpPr>
          <p:cNvPr id="751" name="Shape 751"/>
          <p:cNvSpPr>
            <a:spLocks noGrp="1"/>
          </p:cNvSpPr>
          <p:nvPr>
            <p:ph type="body" sz="quarter" idx="1"/>
          </p:nvPr>
        </p:nvSpPr>
        <p:spPr>
          <a:prstGeom prst="rect">
            <a:avLst/>
          </a:prstGeom>
        </p:spPr>
        <p:txBody>
          <a:bodyPr/>
          <a:lstStyle/>
          <a:p>
            <a:pPr defTabSz="914400">
              <a:lnSpc>
                <a:spcPct val="100000"/>
              </a:lnSpc>
              <a:spcBef>
                <a:spcPts val="400"/>
              </a:spcBef>
              <a:defRPr sz="1300" b="1">
                <a:latin typeface="Calibri"/>
                <a:ea typeface="Calibri"/>
                <a:cs typeface="Calibri"/>
                <a:sym typeface="Calibri"/>
              </a:defRPr>
            </a:pPr>
            <a:r>
              <a:t>« On ne peut aller bien loin dans la vie si l'on ne commence pas par faire quelque chose pour quelqu'un d'autre. »</a:t>
            </a:r>
            <a:r>
              <a:rPr b="0"/>
              <a:t> Cette idée simple est le point de départ du « lionisme ».</a:t>
            </a:r>
          </a:p>
          <a:p>
            <a:pPr defTabSz="914400">
              <a:lnSpc>
                <a:spcPct val="100000"/>
              </a:lnSpc>
              <a:spcBef>
                <a:spcPts val="400"/>
              </a:spcBef>
              <a:defRPr sz="1300" u="sng">
                <a:solidFill>
                  <a:srgbClr val="0000FF"/>
                </a:solidFill>
                <a:uFill>
                  <a:solidFill>
                    <a:srgbClr val="0000FF"/>
                  </a:solidFill>
                </a:uFill>
                <a:latin typeface="Calibri"/>
                <a:ea typeface="Calibri"/>
                <a:cs typeface="Calibri"/>
                <a:sym typeface="Calibri"/>
              </a:defRPr>
            </a:pPr>
            <a:r>
              <a:rPr>
                <a:hlinkClick r:id="rId3"/>
              </a:rPr>
              <a:t>Melvin Jones</a:t>
            </a:r>
            <a:r>
              <a:rPr u="none">
                <a:solidFill>
                  <a:srgbClr val="000000"/>
                </a:solidFill>
                <a:uFillTx/>
              </a:rPr>
              <a:t>, créateur le 7 juin 1917 du Lions Clubs, est né le 13 janvier 1879 à Fort Thomas dans l'Arizona aux États-Unis. Devenu propriétaire d'une compagnie d'assurance, il adhère au Business Circle de </a:t>
            </a:r>
            <a:r>
              <a:rPr>
                <a:hlinkClick r:id="rId4"/>
              </a:rPr>
              <a:t>Chicago</a:t>
            </a:r>
            <a:r>
              <a:rPr u="none">
                <a:solidFill>
                  <a:srgbClr val="000000"/>
                </a:solidFill>
                <a:uFillTx/>
              </a:rPr>
              <a:t> dont il devient le secrétaire. Il est mort le 1</a:t>
            </a:r>
            <a:r>
              <a:rPr u="none" baseline="30000">
                <a:solidFill>
                  <a:srgbClr val="000000"/>
                </a:solidFill>
                <a:uFillTx/>
              </a:rPr>
              <a:t>er</a:t>
            </a:r>
            <a:r>
              <a:rPr u="none">
                <a:solidFill>
                  <a:srgbClr val="000000"/>
                </a:solidFill>
                <a:uFillTx/>
              </a:rPr>
              <a:t> juin 1961.</a:t>
            </a:r>
          </a:p>
          <a:p>
            <a:pPr defTabSz="914400">
              <a:lnSpc>
                <a:spcPct val="100000"/>
              </a:lnSpc>
              <a:spcBef>
                <a:spcPts val="400"/>
              </a:spcBef>
              <a:defRPr sz="1300">
                <a:latin typeface="Calibri"/>
                <a:ea typeface="Calibri"/>
                <a:cs typeface="Calibri"/>
                <a:sym typeface="Calibri"/>
              </a:defRPr>
            </a:pPr>
            <a:r>
              <a:t>Cette association permet à 200 dirigeants de sociétés industrielles et commerciales de se rencontrer et de servir leurs intérêts. Mais ce dessein ne satisfait pas Melvin Jones, auteur de ce sentiment généreux dont il persuade les membres du </a:t>
            </a:r>
            <a:r>
              <a:rPr i="1"/>
              <a:t>Business Circle</a:t>
            </a:r>
            <a:r>
              <a:t> de Chicago ainsi que d'autres Cercles. Apparaît alors la notion de « Club-Service ».</a:t>
            </a:r>
          </a:p>
          <a:p>
            <a:pPr defTabSz="914400">
              <a:lnSpc>
                <a:spcPct val="100000"/>
              </a:lnSpc>
              <a:spcBef>
                <a:spcPts val="400"/>
              </a:spcBef>
              <a:defRPr sz="1300">
                <a:latin typeface="Calibri"/>
                <a:ea typeface="Calibri"/>
                <a:cs typeface="Calibri"/>
                <a:sym typeface="Calibri"/>
              </a:defRPr>
            </a:pPr>
            <a:r>
              <a:t>Le </a:t>
            </a:r>
            <a:r>
              <a:rPr u="sng">
                <a:solidFill>
                  <a:srgbClr val="0000FF"/>
                </a:solidFill>
                <a:uFill>
                  <a:solidFill>
                    <a:srgbClr val="0000FF"/>
                  </a:solidFill>
                </a:uFill>
                <a:hlinkClick r:id="rId5"/>
              </a:rPr>
              <a:t>7</a:t>
            </a:r>
            <a:r>
              <a:t> </a:t>
            </a:r>
            <a:r>
              <a:rPr u="sng">
                <a:solidFill>
                  <a:srgbClr val="0000FF"/>
                </a:solidFill>
                <a:uFill>
                  <a:solidFill>
                    <a:srgbClr val="0000FF"/>
                  </a:solidFill>
                </a:uFill>
                <a:hlinkClick r:id="rId6"/>
              </a:rPr>
              <a:t>juin</a:t>
            </a:r>
            <a:r>
              <a:t> </a:t>
            </a:r>
            <a:r>
              <a:rPr u="sng">
                <a:solidFill>
                  <a:srgbClr val="0000FF"/>
                </a:solidFill>
                <a:uFill>
                  <a:solidFill>
                    <a:srgbClr val="0000FF"/>
                  </a:solidFill>
                </a:uFill>
                <a:hlinkClick r:id="rId7"/>
              </a:rPr>
              <a:t>1917</a:t>
            </a:r>
            <a:r>
              <a:t>, les représentants des Cercles se réunissent à Chicago, sur l'initiative de Melvin Jones. Ils choisissent pour emblème le </a:t>
            </a:r>
            <a:r>
              <a:rPr u="sng">
                <a:solidFill>
                  <a:srgbClr val="0000FF"/>
                </a:solidFill>
                <a:uFill>
                  <a:solidFill>
                    <a:srgbClr val="0000FF"/>
                  </a:solidFill>
                </a:uFill>
                <a:hlinkClick r:id="rId8"/>
              </a:rPr>
              <a:t>lion</a:t>
            </a:r>
            <a:r>
              <a:t>, qui symbolise la force et le courage. Le lionisme va devenir une manière d'être et de se comporter généreusement, une ouverture d'esprit au bénéfice de l'homme quelle que soit sa nationalité, sa religion ou sa philosophie.</a:t>
            </a:r>
          </a:p>
        </p:txBody>
      </p:sp>
    </p:spTree>
    <p:extLst>
      <p:ext uri="{BB962C8B-B14F-4D97-AF65-F5344CB8AC3E}">
        <p14:creationId xmlns:p14="http://schemas.microsoft.com/office/powerpoint/2010/main" val="1926259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Shape 843"/>
          <p:cNvSpPr>
            <a:spLocks noGrp="1" noRot="1" noChangeAspect="1"/>
          </p:cNvSpPr>
          <p:nvPr>
            <p:ph type="sldImg"/>
          </p:nvPr>
        </p:nvSpPr>
        <p:spPr>
          <a:prstGeom prst="rect">
            <a:avLst/>
          </a:prstGeom>
        </p:spPr>
        <p:txBody>
          <a:bodyPr/>
          <a:lstStyle/>
          <a:p>
            <a:endParaRPr/>
          </a:p>
        </p:txBody>
      </p:sp>
      <p:sp>
        <p:nvSpPr>
          <p:cNvPr id="844" name="Shape 844"/>
          <p:cNvSpPr>
            <a:spLocks noGrp="1"/>
          </p:cNvSpPr>
          <p:nvPr>
            <p:ph type="body" sz="quarter" idx="1"/>
          </p:nvPr>
        </p:nvSpPr>
        <p:spPr>
          <a:prstGeom prst="rect">
            <a:avLst/>
          </a:prstGeom>
        </p:spPr>
        <p:txBody>
          <a:bodyPr/>
          <a:lstStyle/>
          <a:p>
            <a:pPr defTabSz="914400">
              <a:lnSpc>
                <a:spcPct val="100000"/>
              </a:lnSpc>
              <a:spcBef>
                <a:spcPts val="400"/>
              </a:spcBef>
              <a:defRPr sz="1300">
                <a:latin typeface="Calibri"/>
                <a:ea typeface="Calibri"/>
                <a:cs typeface="Calibri"/>
                <a:sym typeface="Calibri"/>
              </a:defRPr>
            </a:pPr>
            <a:r>
              <a:t>Le Lions International est une </a:t>
            </a:r>
            <a:r>
              <a:rPr u="sng">
                <a:solidFill>
                  <a:srgbClr val="0000FF"/>
                </a:solidFill>
                <a:uFill>
                  <a:solidFill>
                    <a:srgbClr val="0000FF"/>
                  </a:solidFill>
                </a:uFill>
                <a:hlinkClick r:id="rId3"/>
              </a:rPr>
              <a:t>Organisation Non Gouvernementale (ONG)</a:t>
            </a:r>
            <a:r>
              <a:t> reconnue à ce titre et dispose d’un siège à l’ONU, à l’UNESCO et à l’UNICEF, à l’OMS, à la FAO et au Conseil de l’Europe.</a:t>
            </a:r>
          </a:p>
        </p:txBody>
      </p:sp>
    </p:spTree>
    <p:extLst>
      <p:ext uri="{BB962C8B-B14F-4D97-AF65-F5344CB8AC3E}">
        <p14:creationId xmlns:p14="http://schemas.microsoft.com/office/powerpoint/2010/main" val="243622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Shape 895"/>
          <p:cNvSpPr>
            <a:spLocks noGrp="1" noRot="1" noChangeAspect="1"/>
          </p:cNvSpPr>
          <p:nvPr>
            <p:ph type="sldImg"/>
          </p:nvPr>
        </p:nvSpPr>
        <p:spPr>
          <a:prstGeom prst="rect">
            <a:avLst/>
          </a:prstGeom>
        </p:spPr>
        <p:txBody>
          <a:bodyPr/>
          <a:lstStyle/>
          <a:p>
            <a:endParaRPr/>
          </a:p>
        </p:txBody>
      </p:sp>
      <p:sp>
        <p:nvSpPr>
          <p:cNvPr id="896" name="Shape 896"/>
          <p:cNvSpPr>
            <a:spLocks noGrp="1"/>
          </p:cNvSpPr>
          <p:nvPr>
            <p:ph type="body" sz="quarter" idx="1"/>
          </p:nvPr>
        </p:nvSpPr>
        <p:spPr>
          <a:prstGeom prst="rect">
            <a:avLst/>
          </a:prstGeom>
        </p:spPr>
        <p:txBody>
          <a:bodyPr/>
          <a:lstStyle/>
          <a:p>
            <a:pPr defTabSz="964794">
              <a:lnSpc>
                <a:spcPct val="90000"/>
              </a:lnSpc>
              <a:defRPr sz="1300">
                <a:solidFill>
                  <a:srgbClr val="FFFFFF"/>
                </a:solidFill>
                <a:latin typeface="Tw Cen MT"/>
                <a:ea typeface="Tw Cen MT"/>
                <a:cs typeface="Tw Cen MT"/>
                <a:sym typeface="Tw Cen MT"/>
              </a:defRPr>
            </a:pPr>
            <a:r>
              <a:t>Dans un monde de plus en plus fragilisé par la montée des inégalités, le Lions Clubs international œuvre chaque jour au service des populations du monde entier.</a:t>
            </a:r>
          </a:p>
          <a:p>
            <a:pPr defTabSz="964794">
              <a:lnSpc>
                <a:spcPct val="90000"/>
              </a:lnSpc>
              <a:defRPr sz="1200">
                <a:latin typeface="Tw Cen MT"/>
                <a:ea typeface="Tw Cen MT"/>
                <a:cs typeface="Tw Cen MT"/>
                <a:sym typeface="Tw Cen MT"/>
              </a:defRPr>
            </a:pPr>
            <a:endParaRPr/>
          </a:p>
          <a:p>
            <a:pPr defTabSz="964794">
              <a:lnSpc>
                <a:spcPct val="90000"/>
              </a:lnSpc>
              <a:defRPr sz="1200">
                <a:latin typeface="Tw Cen MT"/>
                <a:ea typeface="Tw Cen MT"/>
                <a:cs typeface="Tw Cen MT"/>
                <a:sym typeface="Tw Cen MT"/>
              </a:defRPr>
            </a:pPr>
            <a:r>
              <a:t>Le Lions Clubs s’engage à mettre en place des programmes ciblés, accessibles au plus grand nombre, concertés (collaboration avec les pouvoirs publics) et expertisés (engagements réalistes et réalisables).</a:t>
            </a:r>
          </a:p>
          <a:p>
            <a:pPr defTabSz="964794">
              <a:lnSpc>
                <a:spcPct val="90000"/>
              </a:lnSpc>
              <a:defRPr sz="3400">
                <a:solidFill>
                  <a:srgbClr val="FFFFFF"/>
                </a:solidFill>
                <a:latin typeface="Tw Cen MT"/>
                <a:ea typeface="Tw Cen MT"/>
                <a:cs typeface="Tw Cen MT"/>
                <a:sym typeface="Tw Cen MT"/>
              </a:defRPr>
            </a:pPr>
            <a:endParaRPr/>
          </a:p>
          <a:p>
            <a:pPr defTabSz="964794">
              <a:lnSpc>
                <a:spcPct val="90000"/>
              </a:lnSpc>
              <a:defRPr sz="1300">
                <a:latin typeface="Tw Cen MT"/>
                <a:ea typeface="Tw Cen MT"/>
                <a:cs typeface="Tw Cen MT"/>
                <a:sym typeface="Tw Cen MT"/>
              </a:defRPr>
            </a:pPr>
            <a:r>
              <a:t>Pour concrétiser durablement ses actions au service des autres, le Lions Clubs International s’engage dans des domaines aussi fondamentaux que :</a:t>
            </a:r>
            <a:endParaRPr sz="3400">
              <a:solidFill>
                <a:srgbClr val="4172AD"/>
              </a:solidFill>
            </a:endParaRPr>
          </a:p>
          <a:p>
            <a:pPr marL="964794" lvl="1" indent="-265888" defTabSz="914400">
              <a:lnSpc>
                <a:spcPct val="90000"/>
              </a:lnSpc>
              <a:spcBef>
                <a:spcPts val="1000"/>
              </a:spcBef>
              <a:buSzPct val="100000"/>
              <a:buFont typeface="Arial"/>
              <a:buChar char="•"/>
              <a:defRPr sz="2900" b="1">
                <a:solidFill>
                  <a:srgbClr val="4172AD"/>
                </a:solidFill>
                <a:latin typeface="Tw Cen MT"/>
                <a:ea typeface="Tw Cen MT"/>
                <a:cs typeface="Tw Cen MT"/>
                <a:sym typeface="Tw Cen MT"/>
              </a:defRPr>
            </a:pPr>
            <a:r>
              <a:t>la vue</a:t>
            </a:r>
          </a:p>
          <a:p>
            <a:pPr marL="964794" lvl="1" indent="-265888" defTabSz="914400">
              <a:lnSpc>
                <a:spcPct val="90000"/>
              </a:lnSpc>
              <a:spcBef>
                <a:spcPts val="1000"/>
              </a:spcBef>
              <a:buSzPct val="100000"/>
              <a:buFont typeface="Arial"/>
              <a:buChar char="•"/>
              <a:defRPr sz="2900" b="1">
                <a:solidFill>
                  <a:srgbClr val="4172AD"/>
                </a:solidFill>
                <a:latin typeface="Tw Cen MT"/>
                <a:ea typeface="Tw Cen MT"/>
                <a:cs typeface="Tw Cen MT"/>
                <a:sym typeface="Tw Cen MT"/>
              </a:defRPr>
            </a:pPr>
            <a:r>
              <a:t>les actions humanitaires</a:t>
            </a:r>
          </a:p>
          <a:p>
            <a:pPr marL="964794" lvl="1" indent="-265888" defTabSz="914400">
              <a:lnSpc>
                <a:spcPct val="90000"/>
              </a:lnSpc>
              <a:spcBef>
                <a:spcPts val="1000"/>
              </a:spcBef>
              <a:buSzPct val="100000"/>
              <a:buFont typeface="Arial"/>
              <a:buChar char="•"/>
              <a:defRPr sz="2900" b="1">
                <a:solidFill>
                  <a:srgbClr val="4172AD"/>
                </a:solidFill>
                <a:latin typeface="Tw Cen MT"/>
                <a:ea typeface="Tw Cen MT"/>
                <a:cs typeface="Tw Cen MT"/>
                <a:sym typeface="Tw Cen MT"/>
              </a:defRPr>
            </a:pPr>
            <a:r>
              <a:t>la jeunesse et la culture</a:t>
            </a:r>
          </a:p>
        </p:txBody>
      </p:sp>
    </p:spTree>
    <p:extLst>
      <p:ext uri="{BB962C8B-B14F-4D97-AF65-F5344CB8AC3E}">
        <p14:creationId xmlns:p14="http://schemas.microsoft.com/office/powerpoint/2010/main" val="149038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re">
    <p:spTree>
      <p:nvGrpSpPr>
        <p:cNvPr id="1" name=""/>
        <p:cNvGrpSpPr/>
        <p:nvPr/>
      </p:nvGrpSpPr>
      <p:grpSpPr>
        <a:xfrm>
          <a:off x="0" y="0"/>
          <a:ext cx="0" cy="0"/>
          <a:chOff x="0" y="0"/>
          <a:chExt cx="0" cy="0"/>
        </a:xfrm>
      </p:grpSpPr>
      <p:sp>
        <p:nvSpPr>
          <p:cNvPr id="11" name="Texte niveau 1…"/>
          <p:cNvSpPr txBox="1">
            <a:spLocks noGrp="1"/>
          </p:cNvSpPr>
          <p:nvPr>
            <p:ph type="body" sz="quarter" idx="1" hasCustomPrompt="1"/>
          </p:nvPr>
        </p:nvSpPr>
        <p:spPr>
          <a:xfrm>
            <a:off x="1201340" y="11859862"/>
            <a:ext cx="2197100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Auteur et date</a:t>
            </a:r>
          </a:p>
          <a:p>
            <a:pPr lvl="1"/>
            <a:endParaRPr/>
          </a:p>
          <a:p>
            <a:pPr lvl="2"/>
            <a:endParaRPr/>
          </a:p>
          <a:p>
            <a:pPr lvl="3"/>
            <a:endParaRPr/>
          </a:p>
          <a:p>
            <a:pPr lvl="4"/>
            <a:endParaRPr/>
          </a:p>
        </p:txBody>
      </p:sp>
      <p:sp>
        <p:nvSpPr>
          <p:cNvPr id="12" name="Titre de la présentation"/>
          <p:cNvSpPr txBox="1">
            <a:spLocks noGrp="1"/>
          </p:cNvSpPr>
          <p:nvPr>
            <p:ph type="title" hasCustomPrompt="1"/>
          </p:nvPr>
        </p:nvSpPr>
        <p:spPr>
          <a:xfrm>
            <a:off x="1206496" y="2574991"/>
            <a:ext cx="21971005" cy="4648203"/>
          </a:xfrm>
          <a:prstGeom prst="rect">
            <a:avLst/>
          </a:prstGeom>
        </p:spPr>
        <p:txBody>
          <a:bodyPr anchor="b"/>
          <a:lstStyle>
            <a:lvl1pPr>
              <a:defRPr sz="11600" spc="-232"/>
            </a:lvl1pPr>
          </a:lstStyle>
          <a:p>
            <a:r>
              <a:t>Titre de la présentation</a:t>
            </a:r>
          </a:p>
        </p:txBody>
      </p:sp>
      <p:sp>
        <p:nvSpPr>
          <p:cNvPr id="13" name="Texte niveau 1…"/>
          <p:cNvSpPr txBox="1">
            <a:spLocks noGrp="1"/>
          </p:cNvSpPr>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sz="5500" b="1"/>
            </a:lvl1pPr>
          </a:lstStyle>
          <a:p>
            <a:r>
              <a:t>Sous-titre de la présentation</a:t>
            </a:r>
          </a:p>
        </p:txBody>
      </p:sp>
      <p:sp>
        <p:nvSpPr>
          <p:cNvPr id="1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éclaration">
    <p:spTree>
      <p:nvGrpSpPr>
        <p:cNvPr id="1" name=""/>
        <p:cNvGrpSpPr/>
        <p:nvPr/>
      </p:nvGrpSpPr>
      <p:grpSpPr>
        <a:xfrm>
          <a:off x="0" y="0"/>
          <a:ext cx="0" cy="0"/>
          <a:chOff x="0" y="0"/>
          <a:chExt cx="0" cy="0"/>
        </a:xfrm>
      </p:grpSpPr>
      <p:sp>
        <p:nvSpPr>
          <p:cNvPr id="98" name="Texte niveau 1…"/>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Déclaration</a:t>
            </a:r>
          </a:p>
          <a:p>
            <a:pPr lvl="1"/>
            <a:endParaRPr/>
          </a:p>
          <a:p>
            <a:pPr lvl="2"/>
            <a:endParaRPr/>
          </a:p>
          <a:p>
            <a:pPr lvl="3"/>
            <a:endParaRPr/>
          </a:p>
          <a:p>
            <a:pPr lvl="4"/>
            <a:endParaRPr/>
          </a:p>
        </p:txBody>
      </p:sp>
      <p:sp>
        <p:nvSpPr>
          <p:cNvPr id="9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ait important">
    <p:spTree>
      <p:nvGrpSpPr>
        <p:cNvPr id="1" name=""/>
        <p:cNvGrpSpPr/>
        <p:nvPr/>
      </p:nvGrpSpPr>
      <p:grpSpPr>
        <a:xfrm>
          <a:off x="0" y="0"/>
          <a:ext cx="0" cy="0"/>
          <a:chOff x="0" y="0"/>
          <a:chExt cx="0" cy="0"/>
        </a:xfrm>
      </p:grpSpPr>
      <p:sp>
        <p:nvSpPr>
          <p:cNvPr id="106" name="Texte niveau 1…"/>
          <p:cNvSpPr txBox="1">
            <a:spLocks noGrp="1"/>
          </p:cNvSpPr>
          <p:nvPr>
            <p:ph type="body" idx="1" hasCustomPrompt="1"/>
          </p:nvPr>
        </p:nvSpPr>
        <p:spPr>
          <a:xfrm>
            <a:off x="1206500" y="1075925"/>
            <a:ext cx="21971000" cy="7241587"/>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Données clés"/>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Données clés</a:t>
            </a:r>
          </a:p>
        </p:txBody>
      </p:sp>
      <p:sp>
        <p:nvSpPr>
          <p:cNvPr id="10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115" name="Texte niveau 1…"/>
          <p:cNvSpPr txBox="1">
            <a:spLocks noGrp="1"/>
          </p:cNvSpPr>
          <p:nvPr>
            <p:ph type="body" sz="quarter" idx="1" hasCustomPrompt="1"/>
          </p:nvPr>
        </p:nvSpPr>
        <p:spPr>
          <a:xfrm>
            <a:off x="2430023" y="10675453"/>
            <a:ext cx="2020005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Texte niveau 1…"/>
          <p:cNvSpPr txBox="1">
            <a:spLocks noGrp="1"/>
          </p:cNvSpPr>
          <p:nvPr>
            <p:ph type="body" sz="half" idx="21" hasCustomPrompt="1"/>
          </p:nvPr>
        </p:nvSpPr>
        <p:spPr>
          <a:xfrm>
            <a:off x="1753923" y="4939860"/>
            <a:ext cx="20876154" cy="3836282"/>
          </a:xfrm>
          <a:prstGeom prst="rect">
            <a:avLst/>
          </a:prstGeom>
        </p:spPr>
        <p:txBody>
          <a:bodyPr numCol="1" spcCol="38100"/>
          <a:lstStyle>
            <a:lvl1pPr marL="300875" indent="-131851">
              <a:spcBef>
                <a:spcPts val="0"/>
              </a:spcBef>
              <a:buSzTx/>
              <a:buNone/>
              <a:defRPr sz="8500" spc="-200">
                <a:latin typeface="Helvetica Neue Medium"/>
                <a:ea typeface="Helvetica Neue Medium"/>
                <a:cs typeface="Helvetica Neue Medium"/>
                <a:sym typeface="Helvetica Neue Medium"/>
              </a:defRPr>
            </a:lvl1pPr>
          </a:lstStyle>
          <a:p>
            <a:r>
              <a:t>« Citation notable »</a:t>
            </a:r>
          </a:p>
        </p:txBody>
      </p:sp>
      <p:sp>
        <p:nvSpPr>
          <p:cNvPr id="11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2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35" name="Numéro de diapositive"/>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4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re de section">
    <p:bg>
      <p:bgPr>
        <a:solidFill>
          <a:srgbClr val="1F497D"/>
        </a:solidFill>
        <a:effectLst/>
      </p:bgPr>
    </p:bg>
    <p:spTree>
      <p:nvGrpSpPr>
        <p:cNvPr id="1" name=""/>
        <p:cNvGrpSpPr/>
        <p:nvPr/>
      </p:nvGrpSpPr>
      <p:grpSpPr>
        <a:xfrm>
          <a:off x="0" y="0"/>
          <a:ext cx="0" cy="0"/>
          <a:chOff x="0" y="0"/>
          <a:chExt cx="0" cy="0"/>
        </a:xfrm>
      </p:grpSpPr>
      <p:sp>
        <p:nvSpPr>
          <p:cNvPr id="149" name="Numéro de diapositive"/>
          <p:cNvSpPr txBox="1">
            <a:spLocks noGrp="1"/>
          </p:cNvSpPr>
          <p:nvPr>
            <p:ph type="sldNum" sz="quarter" idx="2"/>
          </p:nvPr>
        </p:nvSpPr>
        <p:spPr>
          <a:xfrm>
            <a:off x="16806707" y="12343132"/>
            <a:ext cx="668494" cy="739137"/>
          </a:xfrm>
          <a:prstGeom prst="rect">
            <a:avLst/>
          </a:prstGeom>
        </p:spPr>
        <p:txBody>
          <a:bodyPr lIns="121917" tIns="121917" rIns="121917" bIns="121917" anchor="ctr"/>
          <a:lstStyle>
            <a:lvl1pPr algn="r" defTabSz="2438400">
              <a:defRPr sz="3200">
                <a:solidFill>
                  <a:srgbClr val="888888"/>
                </a:solidFill>
                <a:latin typeface="Calibri"/>
                <a:ea typeface="Calibri"/>
                <a:cs typeface="Calibri"/>
                <a:sym typeface="Calibri"/>
              </a:defRPr>
            </a:lvl1p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re et contenu">
    <p:bg>
      <p:bgPr>
        <a:solidFill>
          <a:srgbClr val="1F497D"/>
        </a:solidFill>
        <a:effectLst/>
      </p:bgPr>
    </p:bg>
    <p:spTree>
      <p:nvGrpSpPr>
        <p:cNvPr id="1" name=""/>
        <p:cNvGrpSpPr/>
        <p:nvPr/>
      </p:nvGrpSpPr>
      <p:grpSpPr>
        <a:xfrm>
          <a:off x="0" y="0"/>
          <a:ext cx="0" cy="0"/>
          <a:chOff x="0" y="0"/>
          <a:chExt cx="0" cy="0"/>
        </a:xfrm>
      </p:grpSpPr>
      <p:sp>
        <p:nvSpPr>
          <p:cNvPr id="156" name="Rectangle 6"/>
          <p:cNvSpPr/>
          <p:nvPr/>
        </p:nvSpPr>
        <p:spPr>
          <a:xfrm>
            <a:off x="-3" y="-1"/>
            <a:ext cx="24384006" cy="13716002"/>
          </a:xfrm>
          <a:prstGeom prst="rect">
            <a:avLst/>
          </a:prstGeom>
          <a:solidFill>
            <a:srgbClr val="416FB4"/>
          </a:solidFill>
          <a:ln w="12700">
            <a:miter lim="400000"/>
          </a:ln>
        </p:spPr>
        <p:txBody>
          <a:bodyPr lIns="50800" tIns="50800" rIns="50800" bIns="50800" anchor="ctr"/>
          <a:lstStyle/>
          <a:p>
            <a:pPr defTabSz="2438400">
              <a:defRPr sz="4800">
                <a:solidFill>
                  <a:srgbClr val="FFFFFF"/>
                </a:solidFill>
                <a:latin typeface="Calibri"/>
                <a:ea typeface="Calibri"/>
                <a:cs typeface="Calibri"/>
                <a:sym typeface="Calibri"/>
              </a:defRPr>
            </a:pPr>
            <a:endParaRPr/>
          </a:p>
        </p:txBody>
      </p:sp>
      <p:sp>
        <p:nvSpPr>
          <p:cNvPr id="157" name="Numéro de diapositive"/>
          <p:cNvSpPr txBox="1">
            <a:spLocks noGrp="1"/>
          </p:cNvSpPr>
          <p:nvPr>
            <p:ph type="sldNum" sz="quarter" idx="2"/>
          </p:nvPr>
        </p:nvSpPr>
        <p:spPr>
          <a:xfrm>
            <a:off x="16806707" y="12343132"/>
            <a:ext cx="668494" cy="739137"/>
          </a:xfrm>
          <a:prstGeom prst="rect">
            <a:avLst/>
          </a:prstGeom>
        </p:spPr>
        <p:txBody>
          <a:bodyPr lIns="121917" tIns="121917" rIns="121917" bIns="121917" anchor="ctr"/>
          <a:lstStyle>
            <a:lvl1pPr algn="r" defTabSz="2438400">
              <a:defRPr sz="3200">
                <a:solidFill>
                  <a:srgbClr val="888888"/>
                </a:solidFill>
                <a:latin typeface="Calibri"/>
                <a:ea typeface="Calibri"/>
                <a:cs typeface="Calibri"/>
                <a:sym typeface="Calibri"/>
              </a:defRPr>
            </a:lvl1pPr>
          </a:lstStyle>
          <a:p>
            <a:fld id="{86CB4B4D-7CA3-9044-876B-883B54F8677D}" type="slidenum">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re et contenu 0">
    <p:bg>
      <p:bgPr>
        <a:solidFill>
          <a:srgbClr val="17375E"/>
        </a:solidFill>
        <a:effectLst/>
      </p:bgPr>
    </p:bg>
    <p:spTree>
      <p:nvGrpSpPr>
        <p:cNvPr id="1" name=""/>
        <p:cNvGrpSpPr/>
        <p:nvPr/>
      </p:nvGrpSpPr>
      <p:grpSpPr>
        <a:xfrm>
          <a:off x="0" y="0"/>
          <a:ext cx="0" cy="0"/>
          <a:chOff x="0" y="0"/>
          <a:chExt cx="0" cy="0"/>
        </a:xfrm>
      </p:grpSpPr>
      <p:sp>
        <p:nvSpPr>
          <p:cNvPr id="164" name="Numéro de diapositive"/>
          <p:cNvSpPr txBox="1">
            <a:spLocks noGrp="1"/>
          </p:cNvSpPr>
          <p:nvPr>
            <p:ph type="sldNum" sz="quarter" idx="2"/>
          </p:nvPr>
        </p:nvSpPr>
        <p:spPr>
          <a:xfrm>
            <a:off x="16806707" y="12343132"/>
            <a:ext cx="668494" cy="739137"/>
          </a:xfrm>
          <a:prstGeom prst="rect">
            <a:avLst/>
          </a:prstGeom>
        </p:spPr>
        <p:txBody>
          <a:bodyPr lIns="121917" tIns="121917" rIns="121917" bIns="121917" anchor="ctr"/>
          <a:lstStyle>
            <a:lvl1pPr algn="r" defTabSz="2438400">
              <a:defRPr sz="3200">
                <a:solidFill>
                  <a:srgbClr val="888888"/>
                </a:solidFill>
                <a:latin typeface="Calibri"/>
                <a:ea typeface="Calibri"/>
                <a:cs typeface="Calibri"/>
                <a:sym typeface="Calibri"/>
              </a:defRPr>
            </a:lvl1pPr>
          </a:lstStyle>
          <a:p>
            <a:fld id="{86CB4B4D-7CA3-9044-876B-883B54F8677D}" type="slidenum">
              <a:t>‹N°›</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71" name="Rectangle"/>
          <p:cNvSpPr/>
          <p:nvPr/>
        </p:nvSpPr>
        <p:spPr>
          <a:xfrm>
            <a:off x="-3" y="-1"/>
            <a:ext cx="24384006" cy="13716002"/>
          </a:xfrm>
          <a:prstGeom prst="rect">
            <a:avLst/>
          </a:prstGeom>
          <a:solidFill>
            <a:srgbClr val="416FB4"/>
          </a:solidFill>
          <a:ln w="12700">
            <a:miter lim="400000"/>
          </a:ln>
        </p:spPr>
        <p:txBody>
          <a:bodyPr lIns="50800" tIns="50800" rIns="50800" bIns="50800" anchor="ctr"/>
          <a:lstStyle/>
          <a:p>
            <a:pPr defTabSz="2438400">
              <a:defRPr sz="4800">
                <a:solidFill>
                  <a:srgbClr val="FFFFFF"/>
                </a:solidFill>
                <a:latin typeface="Arial"/>
                <a:ea typeface="Arial"/>
                <a:cs typeface="Arial"/>
                <a:sym typeface="Arial"/>
              </a:defRPr>
            </a:pPr>
            <a:endParaRPr/>
          </a:p>
        </p:txBody>
      </p:sp>
      <p:sp>
        <p:nvSpPr>
          <p:cNvPr id="172" name="Numéro de diapositive"/>
          <p:cNvSpPr txBox="1">
            <a:spLocks noGrp="1"/>
          </p:cNvSpPr>
          <p:nvPr>
            <p:ph type="sldNum" sz="quarter" idx="2"/>
          </p:nvPr>
        </p:nvSpPr>
        <p:spPr>
          <a:xfrm>
            <a:off x="16806815" y="11978059"/>
            <a:ext cx="668387" cy="739031"/>
          </a:xfrm>
          <a:prstGeom prst="rect">
            <a:avLst/>
          </a:prstGeom>
        </p:spPr>
        <p:txBody>
          <a:bodyPr lIns="121865" tIns="121865" rIns="121865" bIns="121865" anchor="ctr"/>
          <a:lstStyle>
            <a:lvl1pPr algn="r" defTabSz="2438400">
              <a:defRPr sz="3200">
                <a:solidFill>
                  <a:srgbClr val="888888"/>
                </a:solidFill>
                <a:latin typeface="Calibri"/>
                <a:ea typeface="Calibri"/>
                <a:cs typeface="Calibri"/>
                <a:sym typeface="Calibri"/>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numCol="1" spcCol="38100">
            <a:noAutofit/>
          </a:bodyPr>
          <a:lstStyle/>
          <a:p>
            <a:endParaRPr/>
          </a:p>
        </p:txBody>
      </p:sp>
      <p:sp>
        <p:nvSpPr>
          <p:cNvPr id="22" name="Titre de la présentatio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Titre de la présentation</a:t>
            </a:r>
          </a:p>
        </p:txBody>
      </p:sp>
      <p:sp>
        <p:nvSpPr>
          <p:cNvPr id="23" name="Texte niveau 1…"/>
          <p:cNvSpPr txBox="1">
            <a:spLocks noGrp="1"/>
          </p:cNvSpPr>
          <p:nvPr>
            <p:ph type="body" sz="quarter" idx="1" hasCustomPrompt="1"/>
          </p:nvPr>
        </p:nvSpPr>
        <p:spPr>
          <a:xfrm>
            <a:off x="1207690" y="1106137"/>
            <a:ext cx="21968621"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Auteur et date</a:t>
            </a:r>
          </a:p>
          <a:p>
            <a:pPr lvl="1"/>
            <a:endParaRPr/>
          </a:p>
          <a:p>
            <a:pPr lvl="2"/>
            <a:endParaRPr/>
          </a:p>
          <a:p>
            <a:pPr lvl="3"/>
            <a:endParaRPr/>
          </a:p>
          <a:p>
            <a:pPr lvl="4"/>
            <a:endParaRPr/>
          </a:p>
        </p:txBody>
      </p:sp>
      <p:sp>
        <p:nvSpPr>
          <p:cNvPr id="24" name="Texte niveau 1…"/>
          <p:cNvSpPr txBox="1">
            <a:spLocks noGrp="1"/>
          </p:cNvSpPr>
          <p:nvPr>
            <p:ph type="body" sz="quarter" idx="22" hasCustomPrompt="1"/>
          </p:nvPr>
        </p:nvSpPr>
        <p:spPr>
          <a:xfrm>
            <a:off x="1206500" y="11609909"/>
            <a:ext cx="21971000" cy="1116954"/>
          </a:xfrm>
          <a:prstGeom prst="rect">
            <a:avLst/>
          </a:prstGeom>
        </p:spPr>
        <p:txBody>
          <a:bodyPr numCol="1" spcCol="38100"/>
          <a:lstStyle>
            <a:lvl1pPr marL="0" indent="0" defTabSz="825500">
              <a:lnSpc>
                <a:spcPct val="100000"/>
              </a:lnSpc>
              <a:spcBef>
                <a:spcPts val="0"/>
              </a:spcBef>
              <a:buSzTx/>
              <a:buNone/>
              <a:defRPr sz="5500" b="1"/>
            </a:lvl1pPr>
          </a:lstStyle>
          <a:p>
            <a:r>
              <a:t>Sous-titre de la présentation</a:t>
            </a:r>
          </a:p>
        </p:txBody>
      </p:sp>
      <p:sp>
        <p:nvSpPr>
          <p:cNvPr id="2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79" name="Rectangle"/>
          <p:cNvSpPr/>
          <p:nvPr/>
        </p:nvSpPr>
        <p:spPr>
          <a:xfrm>
            <a:off x="-3" y="-1"/>
            <a:ext cx="24384006" cy="13716002"/>
          </a:xfrm>
          <a:prstGeom prst="rect">
            <a:avLst/>
          </a:prstGeom>
          <a:solidFill>
            <a:srgbClr val="416FB4"/>
          </a:solidFill>
          <a:ln w="12700">
            <a:miter lim="400000"/>
          </a:ln>
        </p:spPr>
        <p:txBody>
          <a:bodyPr lIns="50800" tIns="50800" rIns="50800" bIns="50800" anchor="ctr"/>
          <a:lstStyle/>
          <a:p>
            <a:pPr defTabSz="2438400">
              <a:defRPr sz="4800">
                <a:solidFill>
                  <a:srgbClr val="FFFFFF"/>
                </a:solidFill>
                <a:latin typeface="Arial"/>
                <a:ea typeface="Arial"/>
                <a:cs typeface="Arial"/>
                <a:sym typeface="Arial"/>
              </a:defRPr>
            </a:pPr>
            <a:endParaRPr/>
          </a:p>
        </p:txBody>
      </p:sp>
      <p:sp>
        <p:nvSpPr>
          <p:cNvPr id="180" name="Numéro de diapositive"/>
          <p:cNvSpPr txBox="1">
            <a:spLocks noGrp="1"/>
          </p:cNvSpPr>
          <p:nvPr>
            <p:ph type="sldNum" sz="quarter" idx="2"/>
          </p:nvPr>
        </p:nvSpPr>
        <p:spPr>
          <a:xfrm>
            <a:off x="16806815" y="11247809"/>
            <a:ext cx="668387" cy="739031"/>
          </a:xfrm>
          <a:prstGeom prst="rect">
            <a:avLst/>
          </a:prstGeom>
        </p:spPr>
        <p:txBody>
          <a:bodyPr lIns="121865" tIns="121865" rIns="121865" bIns="121865" anchor="ctr"/>
          <a:lstStyle>
            <a:lvl1pPr algn="r" defTabSz="2438400">
              <a:defRPr sz="3200">
                <a:solidFill>
                  <a:srgbClr val="888888"/>
                </a:solidFill>
                <a:latin typeface="Calibri"/>
                <a:ea typeface="Calibri"/>
                <a:cs typeface="Calibri"/>
                <a:sym typeface="Calibri"/>
              </a:defRPr>
            </a:lvl1p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utre titre et photo">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endParaRPr/>
          </a:p>
        </p:txBody>
      </p:sp>
      <p:sp>
        <p:nvSpPr>
          <p:cNvPr id="33" name="Titre de diapositive"/>
          <p:cNvSpPr txBox="1">
            <a:spLocks noGrp="1"/>
          </p:cNvSpPr>
          <p:nvPr>
            <p:ph type="title" hasCustomPrompt="1"/>
          </p:nvPr>
        </p:nvSpPr>
        <p:spPr>
          <a:xfrm>
            <a:off x="1206500" y="1270000"/>
            <a:ext cx="9779000" cy="5882274"/>
          </a:xfrm>
          <a:prstGeom prst="rect">
            <a:avLst/>
          </a:prstGeom>
        </p:spPr>
        <p:txBody>
          <a:bodyPr anchor="b"/>
          <a:lstStyle/>
          <a:p>
            <a:r>
              <a:t>Titre de diapositive</a:t>
            </a:r>
          </a:p>
        </p:txBody>
      </p:sp>
      <p:sp>
        <p:nvSpPr>
          <p:cNvPr id="34" name="Texte niveau 1…"/>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Sous-titre de diapositive</a:t>
            </a:r>
          </a:p>
          <a:p>
            <a:pPr lvl="1"/>
            <a:endParaRPr/>
          </a:p>
          <a:p>
            <a:pPr lvl="2"/>
            <a:endParaRPr/>
          </a:p>
          <a:p>
            <a:pPr lvl="3"/>
            <a:endParaRPr/>
          </a:p>
          <a:p>
            <a:pPr lvl="4"/>
            <a:endParaRPr/>
          </a:p>
        </p:txBody>
      </p:sp>
      <p:sp>
        <p:nvSpPr>
          <p:cNvPr id="35" name="Numéro de diapositive"/>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42" name="Titre de diapositive"/>
          <p:cNvSpPr txBox="1">
            <a:spLocks noGrp="1"/>
          </p:cNvSpPr>
          <p:nvPr>
            <p:ph type="title" hasCustomPrompt="1"/>
          </p:nvPr>
        </p:nvSpPr>
        <p:spPr>
          <a:xfrm>
            <a:off x="1206500" y="1079500"/>
            <a:ext cx="21971000" cy="1433164"/>
          </a:xfrm>
          <a:prstGeom prst="rect">
            <a:avLst/>
          </a:prstGeom>
        </p:spPr>
        <p:txBody>
          <a:bodyPr/>
          <a:lstStyle/>
          <a:p>
            <a:r>
              <a:t>Titre de diapositive</a:t>
            </a:r>
          </a:p>
        </p:txBody>
      </p:sp>
      <p:sp>
        <p:nvSpPr>
          <p:cNvPr id="43" name="Texte niveau 1…"/>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Sous-titre de diapositive</a:t>
            </a:r>
          </a:p>
          <a:p>
            <a:pPr lvl="1"/>
            <a:endParaRPr/>
          </a:p>
          <a:p>
            <a:pPr lvl="2"/>
            <a:endParaRPr/>
          </a:p>
          <a:p>
            <a:pPr lvl="3"/>
            <a:endParaRPr/>
          </a:p>
          <a:p>
            <a:pPr lvl="4"/>
            <a:endParaRPr/>
          </a:p>
        </p:txBody>
      </p:sp>
      <p:sp>
        <p:nvSpPr>
          <p:cNvPr id="44" name="Texte niveau 1…"/>
          <p:cNvSpPr txBox="1">
            <a:spLocks noGrp="1"/>
          </p:cNvSpPr>
          <p:nvPr>
            <p:ph type="body" idx="21" hasCustomPrompt="1"/>
          </p:nvPr>
        </p:nvSpPr>
        <p:spPr>
          <a:prstGeom prst="rect">
            <a:avLst/>
          </a:prstGeom>
        </p:spPr>
        <p:txBody>
          <a:bodyPr numCol="1" spcCol="38100"/>
          <a:lstStyle/>
          <a:p>
            <a:r>
              <a:t>Texte de puce de diapositive</a:t>
            </a:r>
          </a:p>
        </p:txBody>
      </p:sp>
      <p:sp>
        <p:nvSpPr>
          <p:cNvPr id="4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52" name="Texte niveau 1…"/>
          <p:cNvSpPr txBox="1">
            <a:spLocks noGrp="1"/>
          </p:cNvSpPr>
          <p:nvPr>
            <p:ph type="body" idx="1" hasCustomPrompt="1"/>
          </p:nvPr>
        </p:nvSpPr>
        <p:spPr>
          <a:prstGeom prst="rect">
            <a:avLst/>
          </a:prstGeom>
        </p:spPr>
        <p:txBody>
          <a:bodyPr/>
          <a:lstStyle/>
          <a:p>
            <a:r>
              <a:t>Texte de puce de diapositive</a:t>
            </a:r>
          </a:p>
          <a:p>
            <a:pPr lvl="1"/>
            <a:endParaRPr/>
          </a:p>
          <a:p>
            <a:pPr lvl="2"/>
            <a:endParaRPr/>
          </a:p>
          <a:p>
            <a:pPr lvl="3"/>
            <a:endParaRPr/>
          </a:p>
          <a:p>
            <a:pPr lvl="4"/>
            <a:endParaRPr/>
          </a:p>
        </p:txBody>
      </p:sp>
      <p:sp>
        <p:nvSpPr>
          <p:cNvPr id="5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0" name="Texte niveau 1…"/>
          <p:cNvSpPr txBox="1">
            <a:spLocks noGrp="1"/>
          </p:cNvSpPr>
          <p:nvPr>
            <p:ph type="body" sz="quarter" idx="1" hasCustomPrompt="1"/>
          </p:nvPr>
        </p:nvSpPr>
        <p:spPr>
          <a:xfrm>
            <a:off x="1206500" y="2372960"/>
            <a:ext cx="9779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Sous-titre de diapositive</a:t>
            </a:r>
          </a:p>
          <a:p>
            <a:pPr lvl="1"/>
            <a:endParaRPr/>
          </a:p>
          <a:p>
            <a:pPr lvl="2"/>
            <a:endParaRPr/>
          </a:p>
          <a:p>
            <a:pPr lvl="3"/>
            <a:endParaRPr/>
          </a:p>
          <a:p>
            <a:pPr lvl="4"/>
            <a:endParaRPr/>
          </a:p>
        </p:txBody>
      </p:sp>
      <p:sp>
        <p:nvSpPr>
          <p:cNvPr id="61" name="Texte niveau 1…"/>
          <p:cNvSpPr txBox="1">
            <a:spLocks noGrp="1"/>
          </p:cNvSpPr>
          <p:nvPr>
            <p:ph type="body" sz="half" idx="21" hasCustomPrompt="1"/>
          </p:nvPr>
        </p:nvSpPr>
        <p:spPr>
          <a:xfrm>
            <a:off x="1206500" y="4248503"/>
            <a:ext cx="9779000" cy="8256631"/>
          </a:xfrm>
          <a:prstGeom prst="rect">
            <a:avLst/>
          </a:prstGeom>
        </p:spPr>
        <p:txBody>
          <a:bodyPr numCol="1" spcCol="38100"/>
          <a:lstStyle/>
          <a:p>
            <a:r>
              <a:t>Texte de puce de diapositive</a:t>
            </a:r>
          </a:p>
        </p:txBody>
      </p:sp>
      <p:sp>
        <p:nvSpPr>
          <p:cNvPr id="62" name="660384004_1290x1720.jpg"/>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endParaRPr/>
          </a:p>
        </p:txBody>
      </p:sp>
      <p:sp>
        <p:nvSpPr>
          <p:cNvPr id="63" name="Titre de diapositive"/>
          <p:cNvSpPr txBox="1">
            <a:spLocks noGrp="1"/>
          </p:cNvSpPr>
          <p:nvPr>
            <p:ph type="title" hasCustomPrompt="1"/>
          </p:nvPr>
        </p:nvSpPr>
        <p:spPr>
          <a:xfrm>
            <a:off x="1206500" y="1079500"/>
            <a:ext cx="9779000" cy="1435100"/>
          </a:xfrm>
          <a:prstGeom prst="rect">
            <a:avLst/>
          </a:prstGeom>
        </p:spPr>
        <p:txBody>
          <a:bodyPr/>
          <a:lstStyle/>
          <a:p>
            <a:r>
              <a:t>Titre de diapositive</a:t>
            </a:r>
          </a:p>
        </p:txBody>
      </p:sp>
      <p:sp>
        <p:nvSpPr>
          <p:cNvPr id="6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Titre de section"/>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Titre de section</a:t>
            </a:r>
          </a:p>
        </p:txBody>
      </p:sp>
      <p:sp>
        <p:nvSpPr>
          <p:cNvPr id="72" name="Numéro de diapositive"/>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re seulement">
    <p:spTree>
      <p:nvGrpSpPr>
        <p:cNvPr id="1" name=""/>
        <p:cNvGrpSpPr/>
        <p:nvPr/>
      </p:nvGrpSpPr>
      <p:grpSpPr>
        <a:xfrm>
          <a:off x="0" y="0"/>
          <a:ext cx="0" cy="0"/>
          <a:chOff x="0" y="0"/>
          <a:chExt cx="0" cy="0"/>
        </a:xfrm>
      </p:grpSpPr>
      <p:sp>
        <p:nvSpPr>
          <p:cNvPr id="79" name="Titre de diapositive"/>
          <p:cNvSpPr txBox="1">
            <a:spLocks noGrp="1"/>
          </p:cNvSpPr>
          <p:nvPr>
            <p:ph type="title" hasCustomPrompt="1"/>
          </p:nvPr>
        </p:nvSpPr>
        <p:spPr>
          <a:xfrm>
            <a:off x="1206500" y="1079500"/>
            <a:ext cx="21971000" cy="1434951"/>
          </a:xfrm>
          <a:prstGeom prst="rect">
            <a:avLst/>
          </a:prstGeom>
        </p:spPr>
        <p:txBody>
          <a:bodyPr/>
          <a:lstStyle/>
          <a:p>
            <a:r>
              <a:t>Titre de diapositive</a:t>
            </a:r>
          </a:p>
        </p:txBody>
      </p:sp>
      <p:sp>
        <p:nvSpPr>
          <p:cNvPr id="80" name="Texte niveau 1…"/>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Sous-titre de diapositive</a:t>
            </a:r>
          </a:p>
          <a:p>
            <a:pPr lvl="1"/>
            <a:endParaRPr/>
          </a:p>
          <a:p>
            <a:pPr lvl="2"/>
            <a:endParaRPr/>
          </a:p>
          <a:p>
            <a:pPr lvl="3"/>
            <a:endParaRPr/>
          </a:p>
          <a:p>
            <a:pPr lvl="4"/>
            <a:endParaRPr/>
          </a:p>
        </p:txBody>
      </p:sp>
      <p:sp>
        <p:nvSpPr>
          <p:cNvPr id="8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rdre du jour">
    <p:spTree>
      <p:nvGrpSpPr>
        <p:cNvPr id="1" name=""/>
        <p:cNvGrpSpPr/>
        <p:nvPr/>
      </p:nvGrpSpPr>
      <p:grpSpPr>
        <a:xfrm>
          <a:off x="0" y="0"/>
          <a:ext cx="0" cy="0"/>
          <a:chOff x="0" y="0"/>
          <a:chExt cx="0" cy="0"/>
        </a:xfrm>
      </p:grpSpPr>
      <p:sp>
        <p:nvSpPr>
          <p:cNvPr id="88" name="Titre de l’ordre du jour"/>
          <p:cNvSpPr txBox="1">
            <a:spLocks noGrp="1"/>
          </p:cNvSpPr>
          <p:nvPr>
            <p:ph type="title" hasCustomPrompt="1"/>
          </p:nvPr>
        </p:nvSpPr>
        <p:spPr>
          <a:xfrm>
            <a:off x="1206500" y="1079500"/>
            <a:ext cx="21971000" cy="1435100"/>
          </a:xfrm>
          <a:prstGeom prst="rect">
            <a:avLst/>
          </a:prstGeom>
        </p:spPr>
        <p:txBody>
          <a:bodyPr/>
          <a:lstStyle/>
          <a:p>
            <a:r>
              <a:t>Titre de l’ordre du jour</a:t>
            </a:r>
          </a:p>
        </p:txBody>
      </p:sp>
      <p:sp>
        <p:nvSpPr>
          <p:cNvPr id="89" name="Texte niveau 1…"/>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Sous-titre de l’ordre du jour</a:t>
            </a:r>
          </a:p>
          <a:p>
            <a:pPr lvl="1"/>
            <a:endParaRPr/>
          </a:p>
          <a:p>
            <a:pPr lvl="2"/>
            <a:endParaRPr/>
          </a:p>
          <a:p>
            <a:pPr lvl="3"/>
            <a:endParaRPr/>
          </a:p>
          <a:p>
            <a:pPr lvl="4"/>
            <a:endParaRPr/>
          </a:p>
        </p:txBody>
      </p:sp>
      <p:sp>
        <p:nvSpPr>
          <p:cNvPr id="90" name="Texte niveau 1…"/>
          <p:cNvSpPr txBox="1">
            <a:spLocks noGrp="1"/>
          </p:cNvSpPr>
          <p:nvPr>
            <p:ph type="body" idx="21" hasCustomPrompt="1"/>
          </p:nvPr>
        </p:nvSpPr>
        <p:spPr>
          <a:prstGeom prst="rect">
            <a:avLst/>
          </a:prstGeom>
        </p:spPr>
        <p:txBody>
          <a:bodyPr numCol="1" spcCol="38100"/>
          <a:lstStyle>
            <a:lvl1pPr marL="0" indent="0" defTabSz="825500">
              <a:lnSpc>
                <a:spcPct val="100000"/>
              </a:lnSpc>
              <a:spcBef>
                <a:spcPts val="1800"/>
              </a:spcBef>
              <a:buSzTx/>
              <a:buNone/>
              <a:defRPr sz="5500" spc="-99"/>
            </a:lvl1pPr>
          </a:lstStyle>
          <a:p>
            <a:r>
              <a:t>Rubriques de l’ordre du jour</a:t>
            </a:r>
          </a:p>
        </p:txBody>
      </p:sp>
      <p:sp>
        <p:nvSpPr>
          <p:cNvPr id="9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niveau 1…"/>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Texte de puce de diapositive</a:t>
            </a:r>
          </a:p>
          <a:p>
            <a:pPr lvl="1"/>
            <a:endParaRPr/>
          </a:p>
          <a:p>
            <a:pPr lvl="2"/>
            <a:endParaRPr/>
          </a:p>
          <a:p>
            <a:pPr lvl="3"/>
            <a:endParaRPr/>
          </a:p>
          <a:p>
            <a:pPr lvl="4"/>
            <a:endParaRPr/>
          </a:p>
        </p:txBody>
      </p:sp>
      <p:sp>
        <p:nvSpPr>
          <p:cNvPr id="3" name="Texte du titre"/>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Texte du titre</a:t>
            </a:r>
          </a:p>
        </p:txBody>
      </p:sp>
      <p:sp>
        <p:nvSpPr>
          <p:cNvPr id="4" name="Numéro de diapositive"/>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latin typeface="+mn-lt"/>
                <a:ea typeface="+mn-ea"/>
                <a:cs typeface="+mn-cs"/>
                <a:sym typeface="Helvetica Neue"/>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gi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hyperlink" Target="https://www.lions103est.org/wp-content/uploads/2019/02/Nous-avons-sauv%C3%A9-plus-de-30-millions-de-personnes-de-la-c%C3%A9cit%C3%A9-v2.mp4" TargetMode="External"/><Relationship Id="rId5" Type="http://schemas.openxmlformats.org/officeDocument/2006/relationships/image" Target="../media/image24.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5.jpeg"/><Relationship Id="rId1" Type="http://schemas.openxmlformats.org/officeDocument/2006/relationships/slideLayout" Target="../slideLayouts/slideLayout18.xml"/><Relationship Id="rId6" Type="http://schemas.openxmlformats.org/officeDocument/2006/relationships/hyperlink" Target="https://www.youtube.com/watch?v=N2T26mUw8Mc&amp;feature=emb_title" TargetMode="External"/><Relationship Id="rId5" Type="http://schemas.openxmlformats.org/officeDocument/2006/relationships/image" Target="../media/image20.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hyperlink" Target="https://www.lions103est.org/wp-content/uploads/2019/02/Nous-d%C3%A9fendons-lenvironnement-v2.mp4" TargetMode="External"/><Relationship Id="rId5" Type="http://schemas.openxmlformats.org/officeDocument/2006/relationships/image" Target="../media/image19.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7.jpeg"/><Relationship Id="rId1" Type="http://schemas.openxmlformats.org/officeDocument/2006/relationships/slideLayout" Target="../slideLayouts/slideLayout18.xml"/><Relationship Id="rId6" Type="http://schemas.openxmlformats.org/officeDocument/2006/relationships/hyperlink" Target="https://www.youtube.com/watch?v=qKVEOm_I38I&amp;feature=emb_title" TargetMode="External"/><Relationship Id="rId5" Type="http://schemas.openxmlformats.org/officeDocument/2006/relationships/image" Target="../media/image21.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9.jpeg"/><Relationship Id="rId1" Type="http://schemas.openxmlformats.org/officeDocument/2006/relationships/slideLayout" Target="../slideLayouts/slideLayout18.xml"/><Relationship Id="rId6" Type="http://schemas.openxmlformats.org/officeDocument/2006/relationships/hyperlink" Target="https://www.lions103est.org/wp-content/uploads/2019/02/Luttons-ensemble-contre-cancer-infantile-v2.mp4" TargetMode="External"/><Relationship Id="rId5" Type="http://schemas.openxmlformats.org/officeDocument/2006/relationships/image" Target="../media/image22.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gi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youtube.com/watch?v=ezgQjgWviFY&amp;feature=emb_title"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s://www.lions103est.org/wp-content/uploads/2019/02/Partout-ou-il-y-a-un-besoin-il-a-y-un-Lion-Int%C3%A9grale-v2.mp4" TargetMode="External"/><Relationship Id="rId2" Type="http://schemas.openxmlformats.org/officeDocument/2006/relationships/hyperlink" Target="https://www.youtube.com/watch?v=ezgQjgWviFY&amp;feature=emb_title"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gi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42.png"/><Relationship Id="rId1" Type="http://schemas.openxmlformats.org/officeDocument/2006/relationships/slideLayout" Target="../slideLayouts/slideLayout1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gif"/><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lionsclubs.org/fr/resources-for-members/new-members" TargetMode="Externa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lionsclubs.org/fr/resources-for-members/new-members" TargetMode="Externa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lionsclubs.org/fr/resources-for-members/new-members" TargetMode="Externa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5.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xml"/><Relationship Id="rId5" Type="http://schemas.openxmlformats.org/officeDocument/2006/relationships/hyperlink" Target="http://lion-france.org" TargetMode="Externa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0.xml"/><Relationship Id="rId4" Type="http://schemas.openxmlformats.org/officeDocument/2006/relationships/image" Target="../media/image36.gif"/></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www.lions103est.org/wp-content/uploads/2019/02/Partout-ou-il-y-a-un-besoin-il-a-y-un-Lion-Int%C3%A9grale-v2.mp4" TargetMode="External"/><Relationship Id="rId2" Type="http://schemas.openxmlformats.org/officeDocument/2006/relationships/hyperlink" Target="http://www.apple.fr"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Background - Solid"/>
          <p:cNvSpPr/>
          <p:nvPr/>
        </p:nvSpPr>
        <p:spPr>
          <a:xfrm>
            <a:off x="0" y="0"/>
            <a:ext cx="24384000" cy="13716000"/>
          </a:xfrm>
          <a:prstGeom prst="rect">
            <a:avLst/>
          </a:prstGeom>
          <a:solidFill>
            <a:srgbClr val="10233F"/>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190" name="Headline"/>
          <p:cNvSpPr txBox="1"/>
          <p:nvPr/>
        </p:nvSpPr>
        <p:spPr>
          <a:xfrm>
            <a:off x="6279974" y="5343492"/>
            <a:ext cx="12236379" cy="1318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defTabSz="1828800">
              <a:spcBef>
                <a:spcPts val="1900"/>
              </a:spcBef>
              <a:defRPr sz="8000" b="1">
                <a:solidFill>
                  <a:srgbClr val="FFFFFF"/>
                </a:solidFill>
                <a:latin typeface="Arial"/>
                <a:ea typeface="Arial"/>
                <a:cs typeface="Arial"/>
                <a:sym typeface="Arial"/>
              </a:defRPr>
            </a:lvl1pPr>
          </a:lstStyle>
          <a:p>
            <a:r>
              <a:t>Bienvenue ! </a:t>
            </a:r>
          </a:p>
        </p:txBody>
      </p:sp>
      <p:sp>
        <p:nvSpPr>
          <p:cNvPr id="191" name="Yellow Bar"/>
          <p:cNvSpPr/>
          <p:nvPr/>
        </p:nvSpPr>
        <p:spPr>
          <a:xfrm>
            <a:off x="10741742" y="7924800"/>
            <a:ext cx="2900521" cy="145521"/>
          </a:xfrm>
          <a:prstGeom prst="rect">
            <a:avLst/>
          </a:prstGeom>
          <a:solidFill>
            <a:srgbClr val="EBB700"/>
          </a:solidFill>
          <a:ln w="12700">
            <a:miter lim="400000"/>
          </a:ln>
        </p:spPr>
        <p:txBody>
          <a:bodyPr lIns="50800" tIns="50800" rIns="50800" bIns="50800" anchor="ctr"/>
          <a:lstStyle/>
          <a:p>
            <a:pPr defTabSz="1828800">
              <a:defRPr sz="3600">
                <a:solidFill>
                  <a:srgbClr val="FFFFFF"/>
                </a:solidFill>
                <a:latin typeface="Arial"/>
                <a:ea typeface="Arial"/>
                <a:cs typeface="Arial"/>
                <a:sym typeface="Arial"/>
              </a:defRPr>
            </a:pPr>
            <a:endParaRPr/>
          </a:p>
        </p:txBody>
      </p:sp>
      <p:sp>
        <p:nvSpPr>
          <p:cNvPr id="192" name="Page Number - White"/>
          <p:cNvSpPr txBox="1">
            <a:spLocks noGrp="1"/>
          </p:cNvSpPr>
          <p:nvPr>
            <p:ph type="sldNum" sz="quarter" idx="4294967295"/>
          </p:nvPr>
        </p:nvSpPr>
        <p:spPr>
          <a:xfrm>
            <a:off x="23074314" y="12801451"/>
            <a:ext cx="336839"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1</a:t>
            </a:fld>
            <a:endParaRPr/>
          </a:p>
        </p:txBody>
      </p:sp>
      <p:pic>
        <p:nvPicPr>
          <p:cNvPr id="193" name="Picture 6" descr="Picture 6"/>
          <p:cNvPicPr>
            <a:picLocks noChangeAspect="1"/>
          </p:cNvPicPr>
          <p:nvPr/>
        </p:nvPicPr>
        <p:blipFill>
          <a:blip r:embed="rId2">
            <a:extLst/>
          </a:blip>
          <a:stretch>
            <a:fillRect/>
          </a:stretch>
        </p:blipFill>
        <p:spPr>
          <a:xfrm>
            <a:off x="1568428" y="9549724"/>
            <a:ext cx="21247144" cy="357429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Rectangle 84"/>
          <p:cNvSpPr/>
          <p:nvPr/>
        </p:nvSpPr>
        <p:spPr>
          <a:xfrm>
            <a:off x="-1" y="-1"/>
            <a:ext cx="9579209"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4592" y="21600"/>
                </a:lnTo>
                <a:lnTo>
                  <a:pt x="0" y="21600"/>
                </a:lnTo>
                <a:lnTo>
                  <a:pt x="0" y="0"/>
                </a:lnTo>
                <a:close/>
              </a:path>
            </a:pathLst>
          </a:custGeom>
          <a:solidFill>
            <a:srgbClr val="FFFFFF"/>
          </a:solidFill>
          <a:ln w="12700">
            <a:miter lim="400000"/>
          </a:ln>
        </p:spPr>
        <p:txBody>
          <a:bodyPr lIns="50800" tIns="50800" rIns="50800" bIns="50800" anchor="ctr"/>
          <a:lstStyle/>
          <a:p>
            <a:pPr algn="l" defTabSz="2438400">
              <a:defRPr sz="4200" i="1">
                <a:solidFill>
                  <a:srgbClr val="000000"/>
                </a:solidFill>
                <a:latin typeface="Lubalin Book for IBM"/>
                <a:ea typeface="Lubalin Book for IBM"/>
                <a:cs typeface="Lubalin Book for IBM"/>
                <a:sym typeface="Lubalin Book for IBM"/>
              </a:defRPr>
            </a:pPr>
            <a:endParaRPr/>
          </a:p>
        </p:txBody>
      </p:sp>
      <p:sp>
        <p:nvSpPr>
          <p:cNvPr id="488" name="Titre 1"/>
          <p:cNvSpPr txBox="1">
            <a:spLocks noGrp="1"/>
          </p:cNvSpPr>
          <p:nvPr>
            <p:ph type="title" idx="4294967295"/>
          </p:nvPr>
        </p:nvSpPr>
        <p:spPr>
          <a:xfrm>
            <a:off x="7758448" y="9145813"/>
            <a:ext cx="21612579" cy="5579622"/>
          </a:xfrm>
          <a:prstGeom prst="rect">
            <a:avLst/>
          </a:prstGeom>
        </p:spPr>
        <p:txBody>
          <a:bodyPr lIns="121917" tIns="121917" rIns="121917" bIns="121917" anchor="ctr"/>
          <a:lstStyle>
            <a:lvl1pPr defTabSz="2438400">
              <a:lnSpc>
                <a:spcPts val="10400"/>
              </a:lnSpc>
              <a:defRPr sz="8400" b="0" spc="0">
                <a:solidFill>
                  <a:srgbClr val="FECF25"/>
                </a:solidFill>
                <a:latin typeface="Lubalin Book for IBM"/>
                <a:ea typeface="Lubalin Book for IBM"/>
                <a:cs typeface="Lubalin Book for IBM"/>
                <a:sym typeface="Lubalin Book for IBM"/>
              </a:defRPr>
            </a:lvl1pPr>
          </a:lstStyle>
          <a:p>
            <a:r>
              <a:rPr dirty="0" err="1"/>
              <a:t>Une</a:t>
            </a:r>
            <a:r>
              <a:rPr dirty="0"/>
              <a:t> idée qui a fait son </a:t>
            </a:r>
            <a:r>
              <a:rPr dirty="0" err="1"/>
              <a:t>chemin</a:t>
            </a:r>
            <a:r>
              <a:rPr dirty="0"/>
              <a:t>…</a:t>
            </a:r>
          </a:p>
        </p:txBody>
      </p:sp>
      <p:sp>
        <p:nvSpPr>
          <p:cNvPr id="489" name="Rectangle 1"/>
          <p:cNvSpPr txBox="1"/>
          <p:nvPr/>
        </p:nvSpPr>
        <p:spPr>
          <a:xfrm>
            <a:off x="365632" y="1680932"/>
            <a:ext cx="6623295" cy="4688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p>
            <a:pPr algn="l" defTabSz="2438400">
              <a:defRPr sz="4200" i="1">
                <a:solidFill>
                  <a:srgbClr val="000000"/>
                </a:solidFill>
                <a:latin typeface="Lubalin Book for IBM"/>
                <a:ea typeface="Lubalin Book for IBM"/>
                <a:cs typeface="Lubalin Book for IBM"/>
                <a:sym typeface="Lubalin Book for IBM"/>
              </a:defRPr>
            </a:pPr>
            <a:r>
              <a:t>“On ne peut aller bien loin dans la vie si l'on ne commence pas d’abord</a:t>
            </a:r>
            <a:br/>
            <a:r>
              <a:t>à faire quelque chose pour quelqu'un</a:t>
            </a:r>
            <a:br/>
            <a:r>
              <a:t>d’autre”</a:t>
            </a:r>
            <a:endParaRPr>
              <a:latin typeface="Arial"/>
              <a:ea typeface="Arial"/>
              <a:cs typeface="Arial"/>
              <a:sym typeface="Arial"/>
            </a:endParaRPr>
          </a:p>
          <a:p>
            <a:pPr algn="l" defTabSz="2438400">
              <a:defRPr sz="4200" i="1">
                <a:solidFill>
                  <a:srgbClr val="000000"/>
                </a:solidFill>
                <a:latin typeface="Lubalin Book for IBM"/>
                <a:ea typeface="Lubalin Book for IBM"/>
                <a:cs typeface="Lubalin Book for IBM"/>
                <a:sym typeface="Lubalin Book for IBM"/>
              </a:defRPr>
            </a:pPr>
            <a:r>
              <a:t>Melvin Jones</a:t>
            </a:r>
          </a:p>
        </p:txBody>
      </p:sp>
      <p:sp>
        <p:nvSpPr>
          <p:cNvPr id="490" name="Rectangle 2"/>
          <p:cNvSpPr txBox="1"/>
          <p:nvPr/>
        </p:nvSpPr>
        <p:spPr>
          <a:xfrm>
            <a:off x="9928462" y="3966062"/>
            <a:ext cx="13666132" cy="3393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lgn="l" defTabSz="2438400">
              <a:defRPr sz="5200" i="1">
                <a:solidFill>
                  <a:srgbClr val="FFFFFF"/>
                </a:solidFill>
                <a:latin typeface="Lubalin Book for IBM"/>
                <a:ea typeface="Lubalin Book for IBM"/>
                <a:cs typeface="Lubalin Book for IBM"/>
                <a:sym typeface="Lubalin Book for IBM"/>
              </a:defRPr>
            </a:lvl1pPr>
          </a:lstStyle>
          <a:p>
            <a:r>
              <a:rPr dirty="0" err="1"/>
              <a:t>En</a:t>
            </a:r>
            <a:r>
              <a:rPr dirty="0"/>
              <a:t> </a:t>
            </a:r>
            <a:r>
              <a:rPr dirty="0" err="1"/>
              <a:t>agissant</a:t>
            </a:r>
            <a:r>
              <a:rPr dirty="0"/>
              <a:t> ensemble, </a:t>
            </a:r>
            <a:r>
              <a:rPr dirty="0" err="1"/>
              <a:t>en</a:t>
            </a:r>
            <a:r>
              <a:rPr dirty="0"/>
              <a:t> </a:t>
            </a:r>
            <a:r>
              <a:rPr dirty="0" err="1"/>
              <a:t>unissant</a:t>
            </a:r>
            <a:r>
              <a:rPr dirty="0"/>
              <a:t> </a:t>
            </a:r>
            <a:r>
              <a:rPr dirty="0" err="1"/>
              <a:t>leurs</a:t>
            </a:r>
            <a:r>
              <a:rPr dirty="0"/>
              <a:t> </a:t>
            </a:r>
            <a:r>
              <a:rPr dirty="0" err="1"/>
              <a:t>compétences</a:t>
            </a:r>
            <a:r>
              <a:rPr dirty="0"/>
              <a:t>, des </a:t>
            </a:r>
            <a:r>
              <a:rPr dirty="0" err="1"/>
              <a:t>personnes</a:t>
            </a:r>
            <a:r>
              <a:rPr dirty="0"/>
              <a:t> de bonne </a:t>
            </a:r>
            <a:r>
              <a:rPr dirty="0" err="1"/>
              <a:t>volonté</a:t>
            </a:r>
            <a:r>
              <a:rPr dirty="0"/>
              <a:t> </a:t>
            </a:r>
            <a:r>
              <a:rPr dirty="0" err="1"/>
              <a:t>peuvent</a:t>
            </a:r>
            <a:r>
              <a:rPr dirty="0"/>
              <a:t> faire beaucoup plus </a:t>
            </a:r>
            <a:r>
              <a:rPr dirty="0" err="1"/>
              <a:t>qu’en</a:t>
            </a:r>
            <a:r>
              <a:rPr dirty="0"/>
              <a:t> </a:t>
            </a:r>
            <a:r>
              <a:rPr dirty="0" err="1"/>
              <a:t>restant</a:t>
            </a:r>
            <a:r>
              <a:rPr dirty="0"/>
              <a:t> </a:t>
            </a:r>
            <a:r>
              <a:rPr dirty="0" err="1"/>
              <a:t>isolées</a:t>
            </a:r>
            <a:r>
              <a:rPr dirty="0"/>
              <a:t>. </a:t>
            </a:r>
          </a:p>
        </p:txBody>
      </p:sp>
      <p:pic>
        <p:nvPicPr>
          <p:cNvPr id="491" name="Picture 27" descr="Picture 27"/>
          <p:cNvPicPr>
            <a:picLocks noChangeAspect="1"/>
          </p:cNvPicPr>
          <p:nvPr/>
        </p:nvPicPr>
        <p:blipFill>
          <a:blip r:embed="rId3">
            <a:extLst/>
          </a:blip>
          <a:stretch>
            <a:fillRect/>
          </a:stretch>
        </p:blipFill>
        <p:spPr>
          <a:xfrm>
            <a:off x="1451102" y="10314975"/>
            <a:ext cx="2926383" cy="2763811"/>
          </a:xfrm>
          <a:prstGeom prst="rect">
            <a:avLst/>
          </a:prstGeom>
          <a:ln w="12700">
            <a:miter lim="400000"/>
          </a:ln>
        </p:spPr>
      </p:pic>
      <p:grpSp>
        <p:nvGrpSpPr>
          <p:cNvPr id="505" name="Groupe"/>
          <p:cNvGrpSpPr/>
          <p:nvPr/>
        </p:nvGrpSpPr>
        <p:grpSpPr>
          <a:xfrm>
            <a:off x="-65571" y="-4332"/>
            <a:ext cx="24515142" cy="1692792"/>
            <a:chOff x="0" y="-1"/>
            <a:chExt cx="24515140" cy="1692791"/>
          </a:xfrm>
        </p:grpSpPr>
        <p:grpSp>
          <p:nvGrpSpPr>
            <p:cNvPr id="494" name="1. Accueil  Bienvenue"/>
            <p:cNvGrpSpPr/>
            <p:nvPr/>
          </p:nvGrpSpPr>
          <p:grpSpPr>
            <a:xfrm>
              <a:off x="-1" y="-1"/>
              <a:ext cx="3513026" cy="619487"/>
              <a:chOff x="-1" y="0"/>
              <a:chExt cx="3513025" cy="619486"/>
            </a:xfrm>
          </p:grpSpPr>
          <p:sp>
            <p:nvSpPr>
              <p:cNvPr id="492"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493"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497" name="2. Etre lion en 5 points"/>
            <p:cNvGrpSpPr/>
            <p:nvPr/>
          </p:nvGrpSpPr>
          <p:grpSpPr>
            <a:xfrm>
              <a:off x="3500352" y="-1"/>
              <a:ext cx="3513026" cy="620128"/>
              <a:chOff x="-1" y="0"/>
              <a:chExt cx="3513025" cy="620127"/>
            </a:xfrm>
          </p:grpSpPr>
          <p:sp>
            <p:nvSpPr>
              <p:cNvPr id="495"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496"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500" name="3. Une histoire extraordinaire"/>
            <p:cNvGrpSpPr/>
            <p:nvPr/>
          </p:nvGrpSpPr>
          <p:grpSpPr>
            <a:xfrm>
              <a:off x="7000706" y="-2"/>
              <a:ext cx="3513026" cy="1692792"/>
              <a:chOff x="-1" y="-1"/>
              <a:chExt cx="3513025" cy="1692791"/>
            </a:xfrm>
          </p:grpSpPr>
          <p:sp>
            <p:nvSpPr>
              <p:cNvPr id="498" name="Rectangle"/>
              <p:cNvSpPr/>
              <p:nvPr/>
            </p:nvSpPr>
            <p:spPr>
              <a:xfrm>
                <a:off x="-2" y="-2"/>
                <a:ext cx="3513027" cy="16927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499" name="3. Une histoire extraordinaire"/>
              <p:cNvSpPr txBox="1"/>
              <p:nvPr/>
            </p:nvSpPr>
            <p:spPr>
              <a:xfrm>
                <a:off x="-2" y="6355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sp>
          <p:nvSpPr>
            <p:cNvPr id="501" name="Rectangle"/>
            <p:cNvSpPr/>
            <p:nvPr/>
          </p:nvSpPr>
          <p:spPr>
            <a:xfrm>
              <a:off x="10501061" y="-1"/>
              <a:ext cx="3513024" cy="436468"/>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502" name="Rectangle"/>
            <p:cNvSpPr/>
            <p:nvPr/>
          </p:nvSpPr>
          <p:spPr>
            <a:xfrm>
              <a:off x="14001415" y="-1"/>
              <a:ext cx="3513023" cy="43646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503" name="Rectangle"/>
            <p:cNvSpPr/>
            <p:nvPr/>
          </p:nvSpPr>
          <p:spPr>
            <a:xfrm>
              <a:off x="17501768" y="-1"/>
              <a:ext cx="3513025" cy="436468"/>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504" name="Rectangle"/>
            <p:cNvSpPr/>
            <p:nvPr/>
          </p:nvSpPr>
          <p:spPr>
            <a:xfrm>
              <a:off x="21002118" y="-1"/>
              <a:ext cx="3513023" cy="436468"/>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
        <p:nvSpPr>
          <p:cNvPr id="506" name="1917"/>
          <p:cNvSpPr txBox="1"/>
          <p:nvPr/>
        </p:nvSpPr>
        <p:spPr>
          <a:xfrm>
            <a:off x="1245645" y="7366079"/>
            <a:ext cx="3337424" cy="1952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1828800">
              <a:defRPr sz="13000" b="1" spc="-1770">
                <a:solidFill>
                  <a:srgbClr val="00266B"/>
                </a:solidFill>
                <a:latin typeface="Arial"/>
                <a:ea typeface="Arial"/>
                <a:cs typeface="Arial"/>
                <a:sym typeface="Arial"/>
              </a:defRPr>
            </a:pPr>
            <a:r>
              <a:t>1</a:t>
            </a:r>
            <a:r>
              <a:rPr spc="-590"/>
              <a:t>917</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 grpId="0" animBg="1"/>
      <p:bldP spid="49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Background - Solid"/>
          <p:cNvSpPr/>
          <p:nvPr/>
        </p:nvSpPr>
        <p:spPr>
          <a:xfrm>
            <a:off x="0" y="0"/>
            <a:ext cx="24384000" cy="13716000"/>
          </a:xfrm>
          <a:prstGeom prst="rect">
            <a:avLst/>
          </a:prstGeom>
          <a:solidFill>
            <a:srgbClr val="17375D"/>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511" name="Headline"/>
          <p:cNvSpPr txBox="1"/>
          <p:nvPr/>
        </p:nvSpPr>
        <p:spPr>
          <a:xfrm>
            <a:off x="3678277" y="6160083"/>
            <a:ext cx="16676882" cy="1318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defTabSz="1828800">
              <a:spcBef>
                <a:spcPts val="1900"/>
              </a:spcBef>
              <a:defRPr sz="8000" b="1">
                <a:solidFill>
                  <a:srgbClr val="FFFFFF"/>
                </a:solidFill>
                <a:latin typeface="Arial"/>
                <a:ea typeface="Arial"/>
                <a:cs typeface="Arial"/>
                <a:sym typeface="Arial"/>
              </a:defRPr>
            </a:lvl1pPr>
          </a:lstStyle>
          <a:p>
            <a:r>
              <a:t>Une histoire extraordinaire…</a:t>
            </a:r>
          </a:p>
        </p:txBody>
      </p:sp>
      <p:sp>
        <p:nvSpPr>
          <p:cNvPr id="512" name="Yellow Bar"/>
          <p:cNvSpPr/>
          <p:nvPr/>
        </p:nvSpPr>
        <p:spPr>
          <a:xfrm>
            <a:off x="10741742" y="7924800"/>
            <a:ext cx="2900521" cy="145521"/>
          </a:xfrm>
          <a:prstGeom prst="rect">
            <a:avLst/>
          </a:prstGeom>
          <a:solidFill>
            <a:srgbClr val="EBB700"/>
          </a:solidFill>
          <a:ln w="12700">
            <a:miter lim="400000"/>
          </a:ln>
        </p:spPr>
        <p:txBody>
          <a:bodyPr lIns="50800" tIns="50800" rIns="50800" bIns="50800" anchor="ctr"/>
          <a:lstStyle/>
          <a:p>
            <a:pPr defTabSz="1828800">
              <a:defRPr sz="3600">
                <a:solidFill>
                  <a:srgbClr val="FFFFFF"/>
                </a:solidFill>
                <a:latin typeface="Arial"/>
                <a:ea typeface="Arial"/>
                <a:cs typeface="Arial"/>
                <a:sym typeface="Arial"/>
              </a:defRPr>
            </a:pPr>
            <a:endParaRPr/>
          </a:p>
        </p:txBody>
      </p:sp>
      <p:sp>
        <p:nvSpPr>
          <p:cNvPr id="513" name="Page Number - White"/>
          <p:cNvSpPr txBox="1">
            <a:spLocks noGrp="1"/>
          </p:cNvSpPr>
          <p:nvPr>
            <p:ph type="sldNum" sz="quarter" idx="4294967295"/>
          </p:nvPr>
        </p:nvSpPr>
        <p:spPr>
          <a:xfrm>
            <a:off x="23074314" y="12801451"/>
            <a:ext cx="478102"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11</a:t>
            </a:fld>
            <a:endParaRPr/>
          </a:p>
        </p:txBody>
      </p:sp>
      <p:pic>
        <p:nvPicPr>
          <p:cNvPr id="514" name="Picture 6" descr="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775" y="12229834"/>
            <a:ext cx="5511797" cy="927221"/>
          </a:xfrm>
          <a:prstGeom prst="rect">
            <a:avLst/>
          </a:prstGeom>
          <a:ln w="12700">
            <a:miter lim="400000"/>
          </a:ln>
        </p:spPr>
      </p:pic>
      <p:grpSp>
        <p:nvGrpSpPr>
          <p:cNvPr id="528" name="Groupe"/>
          <p:cNvGrpSpPr/>
          <p:nvPr/>
        </p:nvGrpSpPr>
        <p:grpSpPr>
          <a:xfrm>
            <a:off x="-65571" y="-4332"/>
            <a:ext cx="24515142" cy="1692792"/>
            <a:chOff x="0" y="-1"/>
            <a:chExt cx="24515140" cy="1692791"/>
          </a:xfrm>
        </p:grpSpPr>
        <p:grpSp>
          <p:nvGrpSpPr>
            <p:cNvPr id="517" name="1. Accueil  Bienvenue"/>
            <p:cNvGrpSpPr/>
            <p:nvPr/>
          </p:nvGrpSpPr>
          <p:grpSpPr>
            <a:xfrm>
              <a:off x="-1" y="-1"/>
              <a:ext cx="3513026" cy="619487"/>
              <a:chOff x="-1" y="0"/>
              <a:chExt cx="3513025" cy="619486"/>
            </a:xfrm>
          </p:grpSpPr>
          <p:sp>
            <p:nvSpPr>
              <p:cNvPr id="515"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516"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520" name="2. Etre lion en 5 points"/>
            <p:cNvGrpSpPr/>
            <p:nvPr/>
          </p:nvGrpSpPr>
          <p:grpSpPr>
            <a:xfrm>
              <a:off x="3500352" y="-1"/>
              <a:ext cx="3513026" cy="620128"/>
              <a:chOff x="-1" y="0"/>
              <a:chExt cx="3513025" cy="620127"/>
            </a:xfrm>
          </p:grpSpPr>
          <p:sp>
            <p:nvSpPr>
              <p:cNvPr id="518"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519"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523" name="3. Une histoire extraordinaire"/>
            <p:cNvGrpSpPr/>
            <p:nvPr/>
          </p:nvGrpSpPr>
          <p:grpSpPr>
            <a:xfrm>
              <a:off x="7000706" y="-2"/>
              <a:ext cx="3513026" cy="1692792"/>
              <a:chOff x="-1" y="-1"/>
              <a:chExt cx="3513025" cy="1692791"/>
            </a:xfrm>
          </p:grpSpPr>
          <p:sp>
            <p:nvSpPr>
              <p:cNvPr id="521" name="Rectangle"/>
              <p:cNvSpPr/>
              <p:nvPr/>
            </p:nvSpPr>
            <p:spPr>
              <a:xfrm>
                <a:off x="-2" y="-2"/>
                <a:ext cx="3513027" cy="16927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522" name="3. Une histoire extraordinaire"/>
              <p:cNvSpPr txBox="1"/>
              <p:nvPr/>
            </p:nvSpPr>
            <p:spPr>
              <a:xfrm>
                <a:off x="-2" y="6355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sp>
          <p:nvSpPr>
            <p:cNvPr id="524" name="Rectangle"/>
            <p:cNvSpPr/>
            <p:nvPr/>
          </p:nvSpPr>
          <p:spPr>
            <a:xfrm>
              <a:off x="10501061" y="-1"/>
              <a:ext cx="3513024" cy="436468"/>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525" name="Rectangle"/>
            <p:cNvSpPr/>
            <p:nvPr/>
          </p:nvSpPr>
          <p:spPr>
            <a:xfrm>
              <a:off x="14001415" y="-1"/>
              <a:ext cx="3513023" cy="43646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526" name="Rectangle"/>
            <p:cNvSpPr/>
            <p:nvPr/>
          </p:nvSpPr>
          <p:spPr>
            <a:xfrm>
              <a:off x="17501768" y="-1"/>
              <a:ext cx="3513025" cy="436468"/>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527" name="Rectangle"/>
            <p:cNvSpPr/>
            <p:nvPr/>
          </p:nvSpPr>
          <p:spPr>
            <a:xfrm>
              <a:off x="21002118" y="-1"/>
              <a:ext cx="3513023" cy="436468"/>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ZoneTexte 4"/>
          <p:cNvSpPr txBox="1"/>
          <p:nvPr/>
        </p:nvSpPr>
        <p:spPr>
          <a:xfrm>
            <a:off x="13756287" y="11709141"/>
            <a:ext cx="4820707" cy="1209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lgn="l" defTabSz="2438400">
              <a:defRPr sz="3200">
                <a:solidFill>
                  <a:srgbClr val="FFFFFF"/>
                </a:solidFill>
                <a:latin typeface="Lubalin Book for IBM"/>
                <a:ea typeface="Lubalin Book for IBM"/>
                <a:cs typeface="Lubalin Book for IBM"/>
                <a:sym typeface="Lubalin Book for IBM"/>
              </a:defRPr>
            </a:lvl1pPr>
          </a:lstStyle>
          <a:p>
            <a:r>
              <a:t>Création du Lions Clubs International à Chicago</a:t>
            </a:r>
          </a:p>
        </p:txBody>
      </p:sp>
      <p:sp>
        <p:nvSpPr>
          <p:cNvPr id="703" name="ZoneTexte 4"/>
          <p:cNvSpPr txBox="1"/>
          <p:nvPr/>
        </p:nvSpPr>
        <p:spPr>
          <a:xfrm>
            <a:off x="2489592" y="9554843"/>
            <a:ext cx="4381122" cy="1691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lgn="l" defTabSz="2438400">
              <a:defRPr sz="3200">
                <a:solidFill>
                  <a:srgbClr val="FFFFFF"/>
                </a:solidFill>
                <a:latin typeface="Lubalin Book for IBM"/>
                <a:ea typeface="Lubalin Book for IBM"/>
                <a:cs typeface="Lubalin Book for IBM"/>
                <a:sym typeface="Lubalin Book for IBM"/>
              </a:defRPr>
            </a:lvl1pPr>
          </a:lstStyle>
          <a:p>
            <a:r>
              <a:rPr dirty="0" err="1"/>
              <a:t>Programme</a:t>
            </a:r>
            <a:r>
              <a:rPr dirty="0"/>
              <a:t> </a:t>
            </a:r>
            <a:r>
              <a:rPr dirty="0" err="1"/>
              <a:t>visant</a:t>
            </a:r>
            <a:r>
              <a:rPr dirty="0"/>
              <a:t> à </a:t>
            </a:r>
            <a:r>
              <a:rPr dirty="0" err="1"/>
              <a:t>éradiquer</a:t>
            </a:r>
            <a:r>
              <a:rPr dirty="0"/>
              <a:t> la </a:t>
            </a:r>
            <a:r>
              <a:rPr dirty="0" err="1"/>
              <a:t>cécité</a:t>
            </a:r>
            <a:r>
              <a:rPr dirty="0"/>
              <a:t> </a:t>
            </a:r>
            <a:r>
              <a:rPr dirty="0" err="1"/>
              <a:t>dans</a:t>
            </a:r>
            <a:r>
              <a:rPr dirty="0"/>
              <a:t> le monde</a:t>
            </a:r>
          </a:p>
        </p:txBody>
      </p:sp>
      <p:sp>
        <p:nvSpPr>
          <p:cNvPr id="704" name="ZoneTexte 4"/>
          <p:cNvSpPr txBox="1"/>
          <p:nvPr/>
        </p:nvSpPr>
        <p:spPr>
          <a:xfrm>
            <a:off x="14583598" y="7622005"/>
            <a:ext cx="7185515" cy="1691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lgn="l" defTabSz="2438400">
              <a:defRPr sz="3200">
                <a:solidFill>
                  <a:srgbClr val="FFFFFF"/>
                </a:solidFill>
                <a:latin typeface="Lubalin Book for IBM"/>
                <a:ea typeface="Lubalin Book for IBM"/>
                <a:cs typeface="Lubalin Book for IBM"/>
                <a:sym typeface="Lubalin Book for IBM"/>
              </a:defRPr>
            </a:lvl1pPr>
          </a:lstStyle>
          <a:p>
            <a:r>
              <a:rPr dirty="0"/>
              <a:t>Association avec les Nations </a:t>
            </a:r>
            <a:r>
              <a:rPr dirty="0" err="1"/>
              <a:t>Unies</a:t>
            </a:r>
            <a:r>
              <a:rPr dirty="0"/>
              <a:t> et participation à </a:t>
            </a:r>
            <a:r>
              <a:rPr dirty="0" err="1"/>
              <a:t>l’élaboration</a:t>
            </a:r>
            <a:r>
              <a:rPr dirty="0"/>
              <a:t> de la </a:t>
            </a:r>
            <a:r>
              <a:rPr dirty="0" err="1"/>
              <a:t>charte</a:t>
            </a:r>
            <a:r>
              <a:rPr dirty="0"/>
              <a:t> des Nations </a:t>
            </a:r>
            <a:r>
              <a:rPr dirty="0" err="1"/>
              <a:t>Unies</a:t>
            </a:r>
            <a:r>
              <a:rPr dirty="0"/>
              <a:t> </a:t>
            </a:r>
          </a:p>
        </p:txBody>
      </p:sp>
      <p:sp>
        <p:nvSpPr>
          <p:cNvPr id="705" name="ZoneTexte 4"/>
          <p:cNvSpPr txBox="1"/>
          <p:nvPr/>
        </p:nvSpPr>
        <p:spPr>
          <a:xfrm>
            <a:off x="2851006" y="5658487"/>
            <a:ext cx="5034444" cy="1691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lgn="l" defTabSz="2438400">
              <a:defRPr sz="3200">
                <a:solidFill>
                  <a:srgbClr val="FFFFFF"/>
                </a:solidFill>
                <a:latin typeface="Lubalin Book for IBM"/>
                <a:ea typeface="Lubalin Book for IBM"/>
                <a:cs typeface="Lubalin Book for IBM"/>
                <a:sym typeface="Lubalin Book for IBM"/>
              </a:defRPr>
            </a:lvl1pPr>
          </a:lstStyle>
          <a:p>
            <a:r>
              <a:t>Le Lions Clubs France est aux côtés de l’AFM dès le premier Téléthon</a:t>
            </a:r>
          </a:p>
        </p:txBody>
      </p:sp>
      <p:grpSp>
        <p:nvGrpSpPr>
          <p:cNvPr id="710" name="Grouper 54"/>
          <p:cNvGrpSpPr/>
          <p:nvPr/>
        </p:nvGrpSpPr>
        <p:grpSpPr>
          <a:xfrm>
            <a:off x="6694484" y="9837516"/>
            <a:ext cx="5144729" cy="1180376"/>
            <a:chOff x="-1" y="-1"/>
            <a:chExt cx="5144727" cy="1180375"/>
          </a:xfrm>
        </p:grpSpPr>
        <p:sp>
          <p:nvSpPr>
            <p:cNvPr id="706" name="Rectangle à coins arrondis 2"/>
            <p:cNvSpPr/>
            <p:nvPr/>
          </p:nvSpPr>
          <p:spPr>
            <a:xfrm>
              <a:off x="1869383" y="-2"/>
              <a:ext cx="3275344" cy="1136275"/>
            </a:xfrm>
            <a:prstGeom prst="roundRect">
              <a:avLst>
                <a:gd name="adj" fmla="val 50000"/>
              </a:avLst>
            </a:prstGeom>
            <a:solidFill>
              <a:srgbClr val="FFFFFF"/>
            </a:solidFill>
            <a:ln w="12700" cap="flat">
              <a:noFill/>
              <a:miter lim="400000"/>
            </a:ln>
            <a:effectLst>
              <a:outerShdw dist="596900" dir="7740000" rotWithShape="0">
                <a:srgbClr val="000000">
                  <a:alpha val="41000"/>
                </a:srgbClr>
              </a:outerShdw>
            </a:effectLst>
          </p:spPr>
          <p:txBody>
            <a:bodyPr wrap="square" lIns="50800" tIns="50800" rIns="50800" bIns="50800" numCol="1" anchor="ctr">
              <a:noAutofit/>
            </a:bodyPr>
            <a:lstStyle/>
            <a:p>
              <a:pPr defTabSz="2438400">
                <a:defRPr sz="6400">
                  <a:solidFill>
                    <a:srgbClr val="416FB4"/>
                  </a:solidFill>
                  <a:latin typeface="Lubalin Demi for IBM"/>
                  <a:ea typeface="Lubalin Demi for IBM"/>
                  <a:cs typeface="Lubalin Demi for IBM"/>
                  <a:sym typeface="Lubalin Demi for IBM"/>
                </a:defRPr>
              </a:pPr>
              <a:endParaRPr/>
            </a:p>
          </p:txBody>
        </p:sp>
        <p:sp>
          <p:nvSpPr>
            <p:cNvPr id="707" name="Text Box 17"/>
            <p:cNvSpPr txBox="1"/>
            <p:nvPr/>
          </p:nvSpPr>
          <p:spPr>
            <a:xfrm>
              <a:off x="2236397" y="18090"/>
              <a:ext cx="2608160" cy="11622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7" tIns="121917" rIns="121917" bIns="121917" numCol="1" anchor="t">
              <a:spAutoFit/>
            </a:bodyPr>
            <a:lstStyle>
              <a:lvl1pPr defTabSz="2438400">
                <a:lnSpc>
                  <a:spcPts val="7200"/>
                </a:lnSpc>
                <a:defRPr sz="6400">
                  <a:solidFill>
                    <a:srgbClr val="07192B"/>
                  </a:solidFill>
                  <a:latin typeface="Lubalin Demi for IBM"/>
                  <a:ea typeface="Lubalin Demi for IBM"/>
                  <a:cs typeface="Lubalin Demi for IBM"/>
                  <a:sym typeface="Lubalin Demi for IBM"/>
                </a:defRPr>
              </a:lvl1pPr>
            </a:lstStyle>
            <a:p>
              <a:r>
                <a:rPr dirty="0"/>
                <a:t>1925</a:t>
              </a:r>
            </a:p>
          </p:txBody>
        </p:sp>
        <p:sp>
          <p:nvSpPr>
            <p:cNvPr id="708" name="Line 25"/>
            <p:cNvSpPr/>
            <p:nvPr/>
          </p:nvSpPr>
          <p:spPr>
            <a:xfrm flipH="1" flipV="1">
              <a:off x="510930" y="537967"/>
              <a:ext cx="1348830" cy="3"/>
            </a:xfrm>
            <a:prstGeom prst="line">
              <a:avLst/>
            </a:prstGeom>
            <a:noFill/>
            <a:ln w="101600" cap="sq">
              <a:solidFill>
                <a:srgbClr val="FFFFFF"/>
              </a:solidFill>
              <a:prstDash val="solid"/>
              <a:miter lim="800000"/>
            </a:ln>
            <a:effectLst>
              <a:outerShdw dist="596900" dir="7740000" rotWithShape="0">
                <a:srgbClr val="000000">
                  <a:alpha val="41000"/>
                </a:srgbClr>
              </a:outerShdw>
            </a:effectLst>
          </p:spPr>
          <p:txBody>
            <a:bodyPr wrap="square" lIns="45718" tIns="45718" rIns="45718" bIns="45718" numCol="1" anchor="t">
              <a:noAutofit/>
            </a:bodyPr>
            <a:lstStyle/>
            <a:p>
              <a:endParaRPr/>
            </a:p>
          </p:txBody>
        </p:sp>
        <p:sp>
          <p:nvSpPr>
            <p:cNvPr id="709" name="Ellipse 42"/>
            <p:cNvSpPr/>
            <p:nvPr/>
          </p:nvSpPr>
          <p:spPr>
            <a:xfrm>
              <a:off x="-2" y="303586"/>
              <a:ext cx="476447" cy="476447"/>
            </a:xfrm>
            <a:prstGeom prst="ellipse">
              <a:avLst/>
            </a:prstGeom>
            <a:solidFill>
              <a:srgbClr val="416FB4"/>
            </a:solidFill>
            <a:ln w="50800" cap="flat">
              <a:solidFill>
                <a:srgbClr val="FFFFFF"/>
              </a:solidFill>
              <a:prstDash val="solid"/>
              <a:round/>
            </a:ln>
            <a:effectLst>
              <a:outerShdw dist="596900" dir="7740000" rotWithShape="0">
                <a:srgbClr val="000000">
                  <a:alpha val="41000"/>
                </a:srgbClr>
              </a:outerShdw>
            </a:effectLst>
          </p:spPr>
          <p:txBody>
            <a:bodyPr wrap="square" lIns="50800" tIns="50800" rIns="50800" bIns="50800" numCol="1" anchor="ctr">
              <a:noAutofit/>
            </a:bodyPr>
            <a:lstStyle/>
            <a:p>
              <a:pPr defTabSz="2438400">
                <a:defRPr sz="4800">
                  <a:solidFill>
                    <a:srgbClr val="FFFFFF"/>
                  </a:solidFill>
                  <a:latin typeface="Calibri"/>
                  <a:ea typeface="Calibri"/>
                  <a:cs typeface="Calibri"/>
                  <a:sym typeface="Calibri"/>
                </a:defRPr>
              </a:pPr>
              <a:endParaRPr/>
            </a:p>
          </p:txBody>
        </p:sp>
      </p:grpSp>
      <p:grpSp>
        <p:nvGrpSpPr>
          <p:cNvPr id="715" name="Grouper 7"/>
          <p:cNvGrpSpPr/>
          <p:nvPr/>
        </p:nvGrpSpPr>
        <p:grpSpPr>
          <a:xfrm>
            <a:off x="7985824" y="5878152"/>
            <a:ext cx="5111424" cy="1179934"/>
            <a:chOff x="0" y="-1"/>
            <a:chExt cx="5111422" cy="1179932"/>
          </a:xfrm>
        </p:grpSpPr>
        <p:sp>
          <p:nvSpPr>
            <p:cNvPr id="711" name="Rectangle à coins arrondis 25"/>
            <p:cNvSpPr/>
            <p:nvPr/>
          </p:nvSpPr>
          <p:spPr>
            <a:xfrm>
              <a:off x="1836079" y="-2"/>
              <a:ext cx="3275344" cy="1136274"/>
            </a:xfrm>
            <a:prstGeom prst="roundRect">
              <a:avLst>
                <a:gd name="adj" fmla="val 50000"/>
              </a:avLst>
            </a:prstGeom>
            <a:solidFill>
              <a:srgbClr val="FFFFFF"/>
            </a:solidFill>
            <a:ln w="12700" cap="flat">
              <a:noFill/>
              <a:miter lim="400000"/>
            </a:ln>
            <a:effectLst>
              <a:outerShdw dist="596900" dir="7740000" rotWithShape="0">
                <a:srgbClr val="000000">
                  <a:alpha val="41000"/>
                </a:srgbClr>
              </a:outerShdw>
            </a:effectLst>
          </p:spPr>
          <p:txBody>
            <a:bodyPr wrap="square" lIns="50800" tIns="50800" rIns="50800" bIns="50800" numCol="1" anchor="ctr">
              <a:noAutofit/>
            </a:bodyPr>
            <a:lstStyle/>
            <a:p>
              <a:pPr defTabSz="2438400">
                <a:defRPr sz="4800">
                  <a:solidFill>
                    <a:srgbClr val="FFFFFF"/>
                  </a:solidFill>
                  <a:latin typeface="Calibri"/>
                  <a:ea typeface="Calibri"/>
                  <a:cs typeface="Calibri"/>
                  <a:sym typeface="Calibri"/>
                </a:defRPr>
              </a:pPr>
              <a:endParaRPr/>
            </a:p>
          </p:txBody>
        </p:sp>
        <p:sp>
          <p:nvSpPr>
            <p:cNvPr id="712" name="Text Box 17"/>
            <p:cNvSpPr txBox="1"/>
            <p:nvPr/>
          </p:nvSpPr>
          <p:spPr>
            <a:xfrm>
              <a:off x="2180810" y="17647"/>
              <a:ext cx="2608160" cy="11622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7" tIns="121917" rIns="121917" bIns="121917" numCol="1" anchor="t">
              <a:spAutoFit/>
            </a:bodyPr>
            <a:lstStyle>
              <a:lvl1pPr defTabSz="2438400">
                <a:lnSpc>
                  <a:spcPts val="7200"/>
                </a:lnSpc>
                <a:defRPr sz="6400">
                  <a:solidFill>
                    <a:srgbClr val="07192B"/>
                  </a:solidFill>
                  <a:latin typeface="Lubalin Demi for IBM"/>
                  <a:ea typeface="Lubalin Demi for IBM"/>
                  <a:cs typeface="Lubalin Demi for IBM"/>
                  <a:sym typeface="Lubalin Demi for IBM"/>
                </a:defRPr>
              </a:lvl1pPr>
            </a:lstStyle>
            <a:p>
              <a:r>
                <a:rPr dirty="0"/>
                <a:t>1987</a:t>
              </a:r>
            </a:p>
          </p:txBody>
        </p:sp>
        <p:sp>
          <p:nvSpPr>
            <p:cNvPr id="713" name="Line 25"/>
            <p:cNvSpPr/>
            <p:nvPr/>
          </p:nvSpPr>
          <p:spPr>
            <a:xfrm flipH="1" flipV="1">
              <a:off x="512221" y="553954"/>
              <a:ext cx="1347539" cy="3"/>
            </a:xfrm>
            <a:prstGeom prst="line">
              <a:avLst/>
            </a:prstGeom>
            <a:noFill/>
            <a:ln w="101600" cap="sq">
              <a:solidFill>
                <a:srgbClr val="FFFFFF"/>
              </a:solidFill>
              <a:prstDash val="solid"/>
              <a:miter lim="800000"/>
            </a:ln>
            <a:effectLst>
              <a:outerShdw dist="596900" dir="7740000" rotWithShape="0">
                <a:srgbClr val="000000">
                  <a:alpha val="41000"/>
                </a:srgbClr>
              </a:outerShdw>
            </a:effectLst>
          </p:spPr>
          <p:txBody>
            <a:bodyPr wrap="square" lIns="45718" tIns="45718" rIns="45718" bIns="45718" numCol="1" anchor="t">
              <a:noAutofit/>
            </a:bodyPr>
            <a:lstStyle/>
            <a:p>
              <a:endParaRPr/>
            </a:p>
          </p:txBody>
        </p:sp>
        <p:sp>
          <p:nvSpPr>
            <p:cNvPr id="714" name="Ellipse 44"/>
            <p:cNvSpPr/>
            <p:nvPr/>
          </p:nvSpPr>
          <p:spPr>
            <a:xfrm>
              <a:off x="0" y="319573"/>
              <a:ext cx="476447" cy="476447"/>
            </a:xfrm>
            <a:prstGeom prst="ellipse">
              <a:avLst/>
            </a:prstGeom>
            <a:solidFill>
              <a:srgbClr val="416FB4"/>
            </a:solidFill>
            <a:ln w="50800" cap="flat">
              <a:solidFill>
                <a:srgbClr val="FFFFFF"/>
              </a:solidFill>
              <a:prstDash val="solid"/>
              <a:round/>
            </a:ln>
            <a:effectLst>
              <a:outerShdw dist="596900" dir="7740000" rotWithShape="0">
                <a:srgbClr val="000000">
                  <a:alpha val="41000"/>
                </a:srgbClr>
              </a:outerShdw>
            </a:effectLst>
          </p:spPr>
          <p:txBody>
            <a:bodyPr wrap="square" lIns="50800" tIns="50800" rIns="50800" bIns="50800" numCol="1" anchor="ctr">
              <a:noAutofit/>
            </a:bodyPr>
            <a:lstStyle/>
            <a:p>
              <a:pPr defTabSz="2438400">
                <a:defRPr sz="4800">
                  <a:solidFill>
                    <a:srgbClr val="FFFFFF"/>
                  </a:solidFill>
                  <a:latin typeface="Calibri"/>
                  <a:ea typeface="Calibri"/>
                  <a:cs typeface="Calibri"/>
                  <a:sym typeface="Calibri"/>
                </a:defRPr>
              </a:pPr>
              <a:endParaRPr/>
            </a:p>
          </p:txBody>
        </p:sp>
      </p:grpSp>
      <p:sp>
        <p:nvSpPr>
          <p:cNvPr id="716" name="ZoneTexte 4"/>
          <p:cNvSpPr txBox="1"/>
          <p:nvPr/>
        </p:nvSpPr>
        <p:spPr>
          <a:xfrm>
            <a:off x="16068766" y="3375476"/>
            <a:ext cx="5975568" cy="2656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p>
            <a:pPr algn="l" defTabSz="2438400">
              <a:defRPr sz="3200">
                <a:solidFill>
                  <a:srgbClr val="FFFFFF"/>
                </a:solidFill>
                <a:latin typeface="Lubalin Book for IBM"/>
                <a:ea typeface="Lubalin Book for IBM"/>
                <a:cs typeface="Lubalin Book for IBM"/>
                <a:sym typeface="Lubalin Book for IBM"/>
              </a:defRPr>
            </a:pPr>
            <a:r>
              <a:t>1ère journée de la vue, campagne d’information et d’évaluation des</a:t>
            </a:r>
            <a:br/>
            <a:r>
              <a:t>troubles visuels (en 2014 : dans 200 villes de France)</a:t>
            </a:r>
          </a:p>
        </p:txBody>
      </p:sp>
      <p:grpSp>
        <p:nvGrpSpPr>
          <p:cNvPr id="721" name="Grouper 8"/>
          <p:cNvGrpSpPr/>
          <p:nvPr/>
        </p:nvGrpSpPr>
        <p:grpSpPr>
          <a:xfrm>
            <a:off x="8004694" y="11820985"/>
            <a:ext cx="5146068" cy="1195648"/>
            <a:chOff x="0" y="0"/>
            <a:chExt cx="5146066" cy="1195647"/>
          </a:xfrm>
        </p:grpSpPr>
        <p:sp>
          <p:nvSpPr>
            <p:cNvPr id="717" name="Line 25"/>
            <p:cNvSpPr/>
            <p:nvPr/>
          </p:nvSpPr>
          <p:spPr>
            <a:xfrm flipH="1" flipV="1">
              <a:off x="3261233" y="613810"/>
              <a:ext cx="1335080" cy="4"/>
            </a:xfrm>
            <a:prstGeom prst="line">
              <a:avLst/>
            </a:prstGeom>
            <a:noFill/>
            <a:ln w="101600" cap="sq">
              <a:solidFill>
                <a:srgbClr val="FFFFFF"/>
              </a:solidFill>
              <a:prstDash val="solid"/>
              <a:miter lim="800000"/>
            </a:ln>
            <a:effectLst>
              <a:outerShdw dist="596900" dir="7740000" rotWithShape="0">
                <a:srgbClr val="000000">
                  <a:alpha val="41000"/>
                </a:srgbClr>
              </a:outerShdw>
            </a:effectLst>
          </p:spPr>
          <p:txBody>
            <a:bodyPr wrap="square" lIns="45718" tIns="45718" rIns="45718" bIns="45718" numCol="1" anchor="t">
              <a:noAutofit/>
            </a:bodyPr>
            <a:lstStyle/>
            <a:p>
              <a:endParaRPr/>
            </a:p>
          </p:txBody>
        </p:sp>
        <p:sp>
          <p:nvSpPr>
            <p:cNvPr id="718" name="Ellipse 46"/>
            <p:cNvSpPr/>
            <p:nvPr/>
          </p:nvSpPr>
          <p:spPr>
            <a:xfrm>
              <a:off x="4669620" y="379429"/>
              <a:ext cx="476447" cy="476447"/>
            </a:xfrm>
            <a:prstGeom prst="ellipse">
              <a:avLst/>
            </a:prstGeom>
            <a:solidFill>
              <a:srgbClr val="07192B"/>
            </a:solidFill>
            <a:ln w="50800" cap="flat">
              <a:solidFill>
                <a:srgbClr val="FFFFFF"/>
              </a:solidFill>
              <a:prstDash val="solid"/>
              <a:round/>
            </a:ln>
            <a:effectLst>
              <a:outerShdw dist="596900" dir="7740000" rotWithShape="0">
                <a:srgbClr val="000000">
                  <a:alpha val="41000"/>
                </a:srgbClr>
              </a:outerShdw>
            </a:effectLst>
          </p:spPr>
          <p:txBody>
            <a:bodyPr wrap="square" lIns="50800" tIns="50800" rIns="50800" bIns="50800" numCol="1" anchor="ctr">
              <a:noAutofit/>
            </a:bodyPr>
            <a:lstStyle/>
            <a:p>
              <a:pPr defTabSz="2438400">
                <a:defRPr sz="4800">
                  <a:solidFill>
                    <a:srgbClr val="FFFFFF"/>
                  </a:solidFill>
                  <a:latin typeface="Calibri"/>
                  <a:ea typeface="Calibri"/>
                  <a:cs typeface="Calibri"/>
                  <a:sym typeface="Calibri"/>
                </a:defRPr>
              </a:pPr>
              <a:endParaRPr/>
            </a:p>
          </p:txBody>
        </p:sp>
        <p:sp>
          <p:nvSpPr>
            <p:cNvPr id="719" name="Rectangle à coins arrondis 24"/>
            <p:cNvSpPr/>
            <p:nvPr/>
          </p:nvSpPr>
          <p:spPr>
            <a:xfrm>
              <a:off x="-1" y="-1"/>
              <a:ext cx="3275343" cy="1136274"/>
            </a:xfrm>
            <a:prstGeom prst="roundRect">
              <a:avLst>
                <a:gd name="adj" fmla="val 50000"/>
              </a:avLst>
            </a:prstGeom>
            <a:solidFill>
              <a:srgbClr val="FFFFFF"/>
            </a:solidFill>
            <a:ln w="12700" cap="flat">
              <a:noFill/>
              <a:miter lim="400000"/>
            </a:ln>
            <a:effectLst>
              <a:outerShdw dist="596900" dir="7740000" rotWithShape="0">
                <a:srgbClr val="000000">
                  <a:alpha val="41000"/>
                </a:srgbClr>
              </a:outerShdw>
            </a:effectLst>
          </p:spPr>
          <p:txBody>
            <a:bodyPr wrap="square" lIns="50800" tIns="50800" rIns="50800" bIns="50800" numCol="1" anchor="ctr">
              <a:noAutofit/>
            </a:bodyPr>
            <a:lstStyle/>
            <a:p>
              <a:pPr defTabSz="2438400">
                <a:defRPr sz="4800">
                  <a:solidFill>
                    <a:srgbClr val="FFFFFF"/>
                  </a:solidFill>
                  <a:latin typeface="Calibri"/>
                  <a:ea typeface="Calibri"/>
                  <a:cs typeface="Calibri"/>
                  <a:sym typeface="Calibri"/>
                </a:defRPr>
              </a:pPr>
              <a:endParaRPr/>
            </a:p>
          </p:txBody>
        </p:sp>
        <p:sp>
          <p:nvSpPr>
            <p:cNvPr id="720" name="Text Box 17"/>
            <p:cNvSpPr txBox="1"/>
            <p:nvPr/>
          </p:nvSpPr>
          <p:spPr>
            <a:xfrm>
              <a:off x="344730" y="33362"/>
              <a:ext cx="2608156" cy="11622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7" tIns="121917" rIns="121917" bIns="121917" numCol="1" anchor="t">
              <a:spAutoFit/>
            </a:bodyPr>
            <a:lstStyle>
              <a:lvl1pPr defTabSz="2438400">
                <a:lnSpc>
                  <a:spcPts val="7200"/>
                </a:lnSpc>
                <a:defRPr sz="6400">
                  <a:solidFill>
                    <a:srgbClr val="07192B"/>
                  </a:solidFill>
                  <a:latin typeface="Lubalin Demi for IBM"/>
                  <a:ea typeface="Lubalin Demi for IBM"/>
                  <a:cs typeface="Lubalin Demi for IBM"/>
                  <a:sym typeface="Lubalin Demi for IBM"/>
                </a:defRPr>
              </a:lvl1pPr>
            </a:lstStyle>
            <a:p>
              <a:r>
                <a:t>1917</a:t>
              </a:r>
            </a:p>
          </p:txBody>
        </p:sp>
      </p:grpSp>
      <p:grpSp>
        <p:nvGrpSpPr>
          <p:cNvPr id="725" name="Grouper 5"/>
          <p:cNvGrpSpPr/>
          <p:nvPr/>
        </p:nvGrpSpPr>
        <p:grpSpPr>
          <a:xfrm>
            <a:off x="9192631" y="7914426"/>
            <a:ext cx="5134189" cy="1136274"/>
            <a:chOff x="0" y="0"/>
            <a:chExt cx="5134187" cy="1136272"/>
          </a:xfrm>
        </p:grpSpPr>
        <p:sp>
          <p:nvSpPr>
            <p:cNvPr id="722" name="Line 25"/>
            <p:cNvSpPr/>
            <p:nvPr/>
          </p:nvSpPr>
          <p:spPr>
            <a:xfrm flipH="1" flipV="1">
              <a:off x="3249348" y="568623"/>
              <a:ext cx="1330371" cy="4"/>
            </a:xfrm>
            <a:prstGeom prst="line">
              <a:avLst/>
            </a:prstGeom>
            <a:noFill/>
            <a:ln w="101600" cap="sq">
              <a:solidFill>
                <a:srgbClr val="FFFFFF"/>
              </a:solidFill>
              <a:prstDash val="solid"/>
              <a:miter lim="800000"/>
            </a:ln>
            <a:effectLst>
              <a:outerShdw dist="596900" dir="7740000" rotWithShape="0">
                <a:srgbClr val="000000">
                  <a:alpha val="41000"/>
                </a:srgbClr>
              </a:outerShdw>
            </a:effectLst>
          </p:spPr>
          <p:txBody>
            <a:bodyPr wrap="square" lIns="45718" tIns="45718" rIns="45718" bIns="45718" numCol="1" anchor="t">
              <a:noAutofit/>
            </a:bodyPr>
            <a:lstStyle/>
            <a:p>
              <a:endParaRPr/>
            </a:p>
          </p:txBody>
        </p:sp>
        <p:sp>
          <p:nvSpPr>
            <p:cNvPr id="723" name="Ellipse 48"/>
            <p:cNvSpPr/>
            <p:nvPr/>
          </p:nvSpPr>
          <p:spPr>
            <a:xfrm>
              <a:off x="4657740" y="334242"/>
              <a:ext cx="476447" cy="476447"/>
            </a:xfrm>
            <a:prstGeom prst="ellipse">
              <a:avLst/>
            </a:prstGeom>
            <a:solidFill>
              <a:srgbClr val="07192B"/>
            </a:solidFill>
            <a:ln w="50800" cap="flat">
              <a:solidFill>
                <a:srgbClr val="FFFFFF"/>
              </a:solidFill>
              <a:prstDash val="solid"/>
              <a:round/>
            </a:ln>
            <a:effectLst>
              <a:outerShdw dist="596900" dir="7740000" rotWithShape="0">
                <a:srgbClr val="000000">
                  <a:alpha val="41000"/>
                </a:srgbClr>
              </a:outerShdw>
            </a:effectLst>
          </p:spPr>
          <p:txBody>
            <a:bodyPr wrap="square" lIns="50800" tIns="50800" rIns="50800" bIns="50800" numCol="1" anchor="ctr">
              <a:noAutofit/>
            </a:bodyPr>
            <a:lstStyle/>
            <a:p>
              <a:pPr defTabSz="2438400">
                <a:defRPr sz="4800">
                  <a:solidFill>
                    <a:srgbClr val="FFFFFF"/>
                  </a:solidFill>
                  <a:latin typeface="Calibri"/>
                  <a:ea typeface="Calibri"/>
                  <a:cs typeface="Calibri"/>
                  <a:sym typeface="Calibri"/>
                </a:defRPr>
              </a:pPr>
              <a:endParaRPr/>
            </a:p>
          </p:txBody>
        </p:sp>
        <p:sp>
          <p:nvSpPr>
            <p:cNvPr id="724" name="Rectangle à coins arrondis 26"/>
            <p:cNvSpPr/>
            <p:nvPr/>
          </p:nvSpPr>
          <p:spPr>
            <a:xfrm>
              <a:off x="-1" y="0"/>
              <a:ext cx="3275344" cy="1136274"/>
            </a:xfrm>
            <a:prstGeom prst="roundRect">
              <a:avLst>
                <a:gd name="adj" fmla="val 50000"/>
              </a:avLst>
            </a:prstGeom>
            <a:solidFill>
              <a:srgbClr val="FFFFFF"/>
            </a:solidFill>
            <a:ln w="12700" cap="flat">
              <a:noFill/>
              <a:miter lim="400000"/>
            </a:ln>
            <a:effectLst>
              <a:outerShdw dist="596900" dir="7740000" rotWithShape="0">
                <a:srgbClr val="000000">
                  <a:alpha val="41000"/>
                </a:srgbClr>
              </a:outerShdw>
            </a:effectLst>
          </p:spPr>
          <p:txBody>
            <a:bodyPr wrap="square" lIns="50800" tIns="50800" rIns="50800" bIns="50800" numCol="1" anchor="ctr">
              <a:noAutofit/>
            </a:bodyPr>
            <a:lstStyle/>
            <a:p>
              <a:pPr defTabSz="2438400">
                <a:defRPr sz="4800">
                  <a:solidFill>
                    <a:srgbClr val="FFFFFF"/>
                  </a:solidFill>
                  <a:latin typeface="Calibri"/>
                  <a:ea typeface="Calibri"/>
                  <a:cs typeface="Calibri"/>
                  <a:sym typeface="Calibri"/>
                </a:defRPr>
              </a:pPr>
              <a:endParaRPr/>
            </a:p>
          </p:txBody>
        </p:sp>
      </p:grpSp>
      <p:sp>
        <p:nvSpPr>
          <p:cNvPr id="726" name="Ellipse 50"/>
          <p:cNvSpPr/>
          <p:nvPr/>
        </p:nvSpPr>
        <p:spPr>
          <a:xfrm>
            <a:off x="9275581" y="2279661"/>
            <a:ext cx="476447" cy="476447"/>
          </a:xfrm>
          <a:prstGeom prst="ellipse">
            <a:avLst/>
          </a:prstGeom>
          <a:solidFill>
            <a:srgbClr val="416FB4"/>
          </a:solidFill>
          <a:ln w="50800">
            <a:solidFill>
              <a:srgbClr val="FFFFFF"/>
            </a:solidFill>
          </a:ln>
          <a:effectLst>
            <a:outerShdw dist="596900" dir="7740000" rotWithShape="0">
              <a:srgbClr val="000000">
                <a:alpha val="41000"/>
              </a:srgbClr>
            </a:outerShdw>
          </a:effectLst>
        </p:spPr>
        <p:txBody>
          <a:bodyPr lIns="50800" tIns="50800" rIns="50800" bIns="50800" anchor="ctr"/>
          <a:lstStyle/>
          <a:p>
            <a:pPr defTabSz="2438400">
              <a:defRPr sz="4800">
                <a:solidFill>
                  <a:srgbClr val="FFFFFF"/>
                </a:solidFill>
                <a:latin typeface="Calibri"/>
                <a:ea typeface="Calibri"/>
                <a:cs typeface="Calibri"/>
                <a:sym typeface="Calibri"/>
              </a:defRPr>
            </a:pPr>
            <a:endParaRPr/>
          </a:p>
        </p:txBody>
      </p:sp>
      <p:sp>
        <p:nvSpPr>
          <p:cNvPr id="727" name="Rectangle à coins arrondis 27"/>
          <p:cNvSpPr/>
          <p:nvPr/>
        </p:nvSpPr>
        <p:spPr>
          <a:xfrm>
            <a:off x="11186338" y="1932725"/>
            <a:ext cx="3932109" cy="1136272"/>
          </a:xfrm>
          <a:prstGeom prst="roundRect">
            <a:avLst>
              <a:gd name="adj" fmla="val 50000"/>
            </a:avLst>
          </a:prstGeom>
          <a:solidFill>
            <a:srgbClr val="FFFFFF"/>
          </a:solidFill>
          <a:ln w="12700">
            <a:miter lim="400000"/>
          </a:ln>
          <a:effectLst>
            <a:outerShdw dist="596900" dir="7740000" rotWithShape="0">
              <a:srgbClr val="000000">
                <a:alpha val="41000"/>
              </a:srgbClr>
            </a:outerShdw>
          </a:effectLst>
        </p:spPr>
        <p:txBody>
          <a:bodyPr lIns="50800" tIns="50800" rIns="50800" bIns="50800" anchor="ctr"/>
          <a:lstStyle/>
          <a:p>
            <a:pPr defTabSz="2438400">
              <a:defRPr sz="4800">
                <a:solidFill>
                  <a:srgbClr val="FFFFFF"/>
                </a:solidFill>
                <a:latin typeface="Calibri"/>
                <a:ea typeface="Calibri"/>
                <a:cs typeface="Calibri"/>
                <a:sym typeface="Calibri"/>
              </a:defRPr>
            </a:pPr>
            <a:endParaRPr/>
          </a:p>
        </p:txBody>
      </p:sp>
      <p:sp>
        <p:nvSpPr>
          <p:cNvPr id="728" name="Text Box 17"/>
          <p:cNvSpPr txBox="1"/>
          <p:nvPr/>
        </p:nvSpPr>
        <p:spPr>
          <a:xfrm>
            <a:off x="11323659" y="1932725"/>
            <a:ext cx="3750891" cy="1162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defTabSz="2438400">
              <a:lnSpc>
                <a:spcPts val="7200"/>
              </a:lnSpc>
              <a:defRPr sz="6400">
                <a:solidFill>
                  <a:srgbClr val="07192B"/>
                </a:solidFill>
                <a:latin typeface="Lubalin Demi for IBM"/>
                <a:ea typeface="Lubalin Demi for IBM"/>
                <a:cs typeface="Lubalin Demi for IBM"/>
                <a:sym typeface="Lubalin Demi for IBM"/>
              </a:defRPr>
            </a:lvl1pPr>
          </a:lstStyle>
          <a:p>
            <a:r>
              <a:rPr dirty="0"/>
              <a:t>2014-17</a:t>
            </a:r>
          </a:p>
        </p:txBody>
      </p:sp>
      <p:sp>
        <p:nvSpPr>
          <p:cNvPr id="729" name="Line 25"/>
          <p:cNvSpPr/>
          <p:nvPr/>
        </p:nvSpPr>
        <p:spPr>
          <a:xfrm flipH="1">
            <a:off x="9819075" y="2500857"/>
            <a:ext cx="1325419" cy="4"/>
          </a:xfrm>
          <a:prstGeom prst="line">
            <a:avLst/>
          </a:prstGeom>
          <a:ln w="101600" cap="sq">
            <a:solidFill>
              <a:srgbClr val="FFFFFF"/>
            </a:solidFill>
            <a:miter/>
          </a:ln>
          <a:effectLst>
            <a:outerShdw dist="596900" dir="7740000" rotWithShape="0">
              <a:srgbClr val="000000">
                <a:alpha val="41000"/>
              </a:srgbClr>
            </a:outerShdw>
          </a:effectLst>
        </p:spPr>
        <p:txBody>
          <a:bodyPr lIns="45718" tIns="45718" rIns="45718" bIns="45718"/>
          <a:lstStyle/>
          <a:p>
            <a:endParaRPr/>
          </a:p>
        </p:txBody>
      </p:sp>
      <p:sp>
        <p:nvSpPr>
          <p:cNvPr id="730" name="Text Box 17"/>
          <p:cNvSpPr txBox="1"/>
          <p:nvPr/>
        </p:nvSpPr>
        <p:spPr>
          <a:xfrm>
            <a:off x="9322255" y="7933718"/>
            <a:ext cx="3016100" cy="1162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defTabSz="2438400">
              <a:lnSpc>
                <a:spcPts val="7200"/>
              </a:lnSpc>
              <a:defRPr sz="6400">
                <a:solidFill>
                  <a:srgbClr val="07192B"/>
                </a:solidFill>
                <a:latin typeface="Lubalin Demi for IBM"/>
                <a:ea typeface="Lubalin Demi for IBM"/>
                <a:cs typeface="Lubalin Demi for IBM"/>
                <a:sym typeface="Lubalin Demi for IBM"/>
              </a:defRPr>
            </a:lvl1pPr>
          </a:lstStyle>
          <a:p>
            <a:r>
              <a:t>1945</a:t>
            </a:r>
          </a:p>
        </p:txBody>
      </p:sp>
      <p:sp>
        <p:nvSpPr>
          <p:cNvPr id="731" name="ZoneTexte 4"/>
          <p:cNvSpPr txBox="1"/>
          <p:nvPr/>
        </p:nvSpPr>
        <p:spPr>
          <a:xfrm>
            <a:off x="1407692" y="1916175"/>
            <a:ext cx="7297647" cy="2656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p>
            <a:pPr algn="l" defTabSz="2438400">
              <a:defRPr sz="3200" b="1">
                <a:solidFill>
                  <a:srgbClr val="FFFFFF"/>
                </a:solidFill>
                <a:latin typeface="Lubalin Book for IBM"/>
                <a:ea typeface="Lubalin Book for IBM"/>
                <a:cs typeface="Lubalin Book for IBM"/>
                <a:sym typeface="Lubalin Book for IBM"/>
              </a:defRPr>
            </a:pPr>
            <a:r>
              <a:t>Défi du service du centenaire</a:t>
            </a:r>
            <a:endParaRPr>
              <a:latin typeface="Arial"/>
              <a:ea typeface="Arial"/>
              <a:cs typeface="Arial"/>
              <a:sym typeface="Arial"/>
            </a:endParaRPr>
          </a:p>
          <a:p>
            <a:pPr algn="l" defTabSz="2438400">
              <a:defRPr sz="3200">
                <a:solidFill>
                  <a:srgbClr val="FFFFFF"/>
                </a:solidFill>
                <a:latin typeface="Lubalin Book for IBM"/>
                <a:ea typeface="Lubalin Book for IBM"/>
                <a:cs typeface="Lubalin Book for IBM"/>
                <a:sym typeface="Lubalin Book for IBM"/>
              </a:defRPr>
            </a:pPr>
            <a:r>
              <a:t>Les Lions lancent le défi du service du centenaire, une initiative mondiale qui vise à aider 100 millions de personnes dans le monde.</a:t>
            </a:r>
          </a:p>
        </p:txBody>
      </p:sp>
      <p:grpSp>
        <p:nvGrpSpPr>
          <p:cNvPr id="735" name="Grouper 5"/>
          <p:cNvGrpSpPr/>
          <p:nvPr/>
        </p:nvGrpSpPr>
        <p:grpSpPr>
          <a:xfrm>
            <a:off x="10538727" y="3896047"/>
            <a:ext cx="5134188" cy="1136275"/>
            <a:chOff x="-1" y="0"/>
            <a:chExt cx="5134187" cy="1136274"/>
          </a:xfrm>
        </p:grpSpPr>
        <p:sp>
          <p:nvSpPr>
            <p:cNvPr id="732" name="Line 25"/>
            <p:cNvSpPr/>
            <p:nvPr/>
          </p:nvSpPr>
          <p:spPr>
            <a:xfrm flipH="1" flipV="1">
              <a:off x="3249347" y="568624"/>
              <a:ext cx="1330372" cy="3"/>
            </a:xfrm>
            <a:prstGeom prst="line">
              <a:avLst/>
            </a:prstGeom>
            <a:noFill/>
            <a:ln w="101600" cap="sq">
              <a:solidFill>
                <a:srgbClr val="FFFFFF"/>
              </a:solidFill>
              <a:prstDash val="solid"/>
              <a:miter lim="800000"/>
            </a:ln>
            <a:effectLst>
              <a:outerShdw dist="596900" dir="7740000" rotWithShape="0">
                <a:srgbClr val="000000">
                  <a:alpha val="41000"/>
                </a:srgbClr>
              </a:outerShdw>
            </a:effectLst>
          </p:spPr>
          <p:txBody>
            <a:bodyPr wrap="square" lIns="45718" tIns="45718" rIns="45718" bIns="45718" numCol="1" anchor="t">
              <a:noAutofit/>
            </a:bodyPr>
            <a:lstStyle/>
            <a:p>
              <a:endParaRPr/>
            </a:p>
          </p:txBody>
        </p:sp>
        <p:sp>
          <p:nvSpPr>
            <p:cNvPr id="733" name="Ellipse 48"/>
            <p:cNvSpPr/>
            <p:nvPr/>
          </p:nvSpPr>
          <p:spPr>
            <a:xfrm>
              <a:off x="4657740" y="334242"/>
              <a:ext cx="476447" cy="476447"/>
            </a:xfrm>
            <a:prstGeom prst="ellipse">
              <a:avLst/>
            </a:prstGeom>
            <a:solidFill>
              <a:srgbClr val="07192B"/>
            </a:solidFill>
            <a:ln w="50800" cap="flat">
              <a:solidFill>
                <a:srgbClr val="FFFFFF"/>
              </a:solidFill>
              <a:prstDash val="solid"/>
              <a:round/>
            </a:ln>
            <a:effectLst>
              <a:outerShdw dist="596900" dir="7740000" rotWithShape="0">
                <a:srgbClr val="000000">
                  <a:alpha val="41000"/>
                </a:srgbClr>
              </a:outerShdw>
            </a:effectLst>
          </p:spPr>
          <p:txBody>
            <a:bodyPr wrap="square" lIns="50800" tIns="50800" rIns="50800" bIns="50800" numCol="1" anchor="ctr">
              <a:noAutofit/>
            </a:bodyPr>
            <a:lstStyle/>
            <a:p>
              <a:pPr defTabSz="2438400">
                <a:defRPr sz="4800">
                  <a:solidFill>
                    <a:srgbClr val="FFFFFF"/>
                  </a:solidFill>
                  <a:latin typeface="Calibri"/>
                  <a:ea typeface="Calibri"/>
                  <a:cs typeface="Calibri"/>
                  <a:sym typeface="Calibri"/>
                </a:defRPr>
              </a:pPr>
              <a:endParaRPr/>
            </a:p>
          </p:txBody>
        </p:sp>
        <p:sp>
          <p:nvSpPr>
            <p:cNvPr id="734" name="Rectangle à coins arrondis 26"/>
            <p:cNvSpPr/>
            <p:nvPr/>
          </p:nvSpPr>
          <p:spPr>
            <a:xfrm>
              <a:off x="-2" y="-1"/>
              <a:ext cx="3275344" cy="1136276"/>
            </a:xfrm>
            <a:prstGeom prst="roundRect">
              <a:avLst>
                <a:gd name="adj" fmla="val 50000"/>
              </a:avLst>
            </a:prstGeom>
            <a:solidFill>
              <a:srgbClr val="FFFFFF"/>
            </a:solidFill>
            <a:ln w="12700" cap="flat">
              <a:noFill/>
              <a:miter lim="400000"/>
            </a:ln>
            <a:effectLst>
              <a:outerShdw dist="596900" dir="7740000" rotWithShape="0">
                <a:srgbClr val="000000">
                  <a:alpha val="41000"/>
                </a:srgbClr>
              </a:outerShdw>
            </a:effectLst>
          </p:spPr>
          <p:txBody>
            <a:bodyPr wrap="square" lIns="50800" tIns="50800" rIns="50800" bIns="50800" numCol="1" anchor="ctr">
              <a:noAutofit/>
            </a:bodyPr>
            <a:lstStyle/>
            <a:p>
              <a:pPr defTabSz="2438400">
                <a:defRPr sz="4800">
                  <a:solidFill>
                    <a:srgbClr val="FFFFFF"/>
                  </a:solidFill>
                  <a:latin typeface="Calibri"/>
                  <a:ea typeface="Calibri"/>
                  <a:cs typeface="Calibri"/>
                  <a:sym typeface="Calibri"/>
                </a:defRPr>
              </a:pPr>
              <a:endParaRPr/>
            </a:p>
          </p:txBody>
        </p:sp>
      </p:grpSp>
      <p:sp>
        <p:nvSpPr>
          <p:cNvPr id="736" name="Text Box 17"/>
          <p:cNvSpPr txBox="1"/>
          <p:nvPr/>
        </p:nvSpPr>
        <p:spPr>
          <a:xfrm>
            <a:off x="10668351" y="3915340"/>
            <a:ext cx="3016100" cy="1162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defTabSz="2438400">
              <a:lnSpc>
                <a:spcPts val="7200"/>
              </a:lnSpc>
              <a:defRPr sz="6400">
                <a:solidFill>
                  <a:srgbClr val="07192B"/>
                </a:solidFill>
                <a:latin typeface="Lubalin Demi for IBM"/>
                <a:ea typeface="Lubalin Demi for IBM"/>
                <a:cs typeface="Lubalin Demi for IBM"/>
                <a:sym typeface="Lubalin Demi for IBM"/>
              </a:defRPr>
            </a:lvl1pPr>
          </a:lstStyle>
          <a:p>
            <a:r>
              <a:rPr dirty="0"/>
              <a:t>2010</a:t>
            </a:r>
          </a:p>
        </p:txBody>
      </p:sp>
      <p:pic>
        <p:nvPicPr>
          <p:cNvPr id="737" name="Picture 1" descr="Picture 1"/>
          <p:cNvPicPr>
            <a:picLocks noChangeAspect="1"/>
          </p:cNvPicPr>
          <p:nvPr/>
        </p:nvPicPr>
        <p:blipFill>
          <a:blip r:embed="rId3">
            <a:extLst/>
          </a:blip>
          <a:stretch>
            <a:fillRect/>
          </a:stretch>
        </p:blipFill>
        <p:spPr>
          <a:xfrm>
            <a:off x="21891029" y="3924674"/>
            <a:ext cx="1863401" cy="1007580"/>
          </a:xfrm>
          <a:prstGeom prst="rect">
            <a:avLst/>
          </a:prstGeom>
          <a:ln w="12700">
            <a:miter lim="400000"/>
          </a:ln>
        </p:spPr>
      </p:pic>
      <p:pic>
        <p:nvPicPr>
          <p:cNvPr id="738" name="Picture 2" descr="Picture 2"/>
          <p:cNvPicPr>
            <a:picLocks noChangeAspect="1"/>
          </p:cNvPicPr>
          <p:nvPr/>
        </p:nvPicPr>
        <p:blipFill>
          <a:blip r:embed="rId4">
            <a:extLst/>
          </a:blip>
          <a:stretch>
            <a:fillRect/>
          </a:stretch>
        </p:blipFill>
        <p:spPr>
          <a:xfrm>
            <a:off x="798612" y="9815145"/>
            <a:ext cx="1506108" cy="2167672"/>
          </a:xfrm>
          <a:prstGeom prst="rect">
            <a:avLst/>
          </a:prstGeom>
          <a:ln w="12700">
            <a:miter lim="400000"/>
          </a:ln>
        </p:spPr>
      </p:pic>
      <p:pic>
        <p:nvPicPr>
          <p:cNvPr id="740" name="Picture 3" descr="Picture 3"/>
          <p:cNvPicPr>
            <a:picLocks noChangeAspect="1"/>
          </p:cNvPicPr>
          <p:nvPr/>
        </p:nvPicPr>
        <p:blipFill>
          <a:blip r:embed="rId5">
            <a:extLst/>
          </a:blip>
          <a:stretch>
            <a:fillRect/>
          </a:stretch>
        </p:blipFill>
        <p:spPr>
          <a:xfrm>
            <a:off x="442714" y="5897786"/>
            <a:ext cx="2286375" cy="1281515"/>
          </a:xfrm>
          <a:prstGeom prst="rect">
            <a:avLst/>
          </a:prstGeom>
          <a:ln w="12700">
            <a:miter lim="400000"/>
          </a:ln>
        </p:spPr>
      </p:pic>
      <p:pic>
        <p:nvPicPr>
          <p:cNvPr id="741" name="Picture 7" descr="Picture 7"/>
          <p:cNvPicPr>
            <a:picLocks noChangeAspect="1"/>
          </p:cNvPicPr>
          <p:nvPr/>
        </p:nvPicPr>
        <p:blipFill>
          <a:blip r:embed="rId6">
            <a:extLst/>
          </a:blip>
          <a:stretch>
            <a:fillRect/>
          </a:stretch>
        </p:blipFill>
        <p:spPr>
          <a:xfrm>
            <a:off x="21584141" y="7544810"/>
            <a:ext cx="2313251" cy="1738716"/>
          </a:xfrm>
          <a:prstGeom prst="rect">
            <a:avLst/>
          </a:prstGeom>
          <a:ln w="12700">
            <a:miter lim="400000"/>
          </a:ln>
        </p:spPr>
      </p:pic>
      <p:pic>
        <p:nvPicPr>
          <p:cNvPr id="742" name="Picture 2" descr="Picture 2"/>
          <p:cNvPicPr>
            <a:picLocks noChangeAspect="1"/>
          </p:cNvPicPr>
          <p:nvPr/>
        </p:nvPicPr>
        <p:blipFill>
          <a:blip r:embed="rId7">
            <a:extLst/>
          </a:blip>
          <a:stretch>
            <a:fillRect/>
          </a:stretch>
        </p:blipFill>
        <p:spPr>
          <a:xfrm>
            <a:off x="18543409" y="11460694"/>
            <a:ext cx="1374459" cy="1728003"/>
          </a:xfrm>
          <a:prstGeom prst="rect">
            <a:avLst/>
          </a:prstGeom>
          <a:ln w="12700">
            <a:miter lim="400000"/>
          </a:ln>
        </p:spPr>
      </p:pic>
      <p:sp>
        <p:nvSpPr>
          <p:cNvPr id="743" name="Ellipse 50"/>
          <p:cNvSpPr/>
          <p:nvPr/>
        </p:nvSpPr>
        <p:spPr>
          <a:xfrm>
            <a:off x="10301309" y="465017"/>
            <a:ext cx="476447" cy="476447"/>
          </a:xfrm>
          <a:prstGeom prst="ellipse">
            <a:avLst/>
          </a:prstGeom>
          <a:solidFill>
            <a:srgbClr val="416FB4"/>
          </a:solidFill>
          <a:ln w="50800">
            <a:solidFill>
              <a:srgbClr val="FFFFFF"/>
            </a:solidFill>
          </a:ln>
          <a:effectLst>
            <a:outerShdw dist="596900" dir="7740000" rotWithShape="0">
              <a:srgbClr val="000000">
                <a:alpha val="41000"/>
              </a:srgbClr>
            </a:outerShdw>
          </a:effectLst>
        </p:spPr>
        <p:txBody>
          <a:bodyPr lIns="50800" tIns="50800" rIns="50800" bIns="50800" anchor="ctr"/>
          <a:lstStyle/>
          <a:p>
            <a:pPr defTabSz="2438400">
              <a:defRPr sz="4800">
                <a:solidFill>
                  <a:srgbClr val="FFFFFF"/>
                </a:solidFill>
                <a:latin typeface="Calibri"/>
                <a:ea typeface="Calibri"/>
                <a:cs typeface="Calibri"/>
                <a:sym typeface="Calibri"/>
              </a:defRPr>
            </a:pPr>
            <a:endParaRPr/>
          </a:p>
        </p:txBody>
      </p:sp>
      <p:sp>
        <p:nvSpPr>
          <p:cNvPr id="744" name="ZoneTexte 4"/>
          <p:cNvSpPr txBox="1"/>
          <p:nvPr/>
        </p:nvSpPr>
        <p:spPr>
          <a:xfrm>
            <a:off x="2433422" y="101532"/>
            <a:ext cx="7297647" cy="1209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lgn="l" defTabSz="2438400">
              <a:defRPr sz="3200" b="1">
                <a:solidFill>
                  <a:srgbClr val="FFFFFF"/>
                </a:solidFill>
                <a:latin typeface="Lubalin Book for IBM"/>
                <a:ea typeface="Lubalin Book for IBM"/>
                <a:cs typeface="Lubalin Book for IBM"/>
                <a:sym typeface="Lubalin Book for IBM"/>
              </a:defRPr>
            </a:lvl1pPr>
          </a:lstStyle>
          <a:p>
            <a:r>
              <a:t>Les LIons s’investissent dans 5 grands domaines prioritaires</a:t>
            </a:r>
          </a:p>
        </p:txBody>
      </p:sp>
      <p:sp>
        <p:nvSpPr>
          <p:cNvPr id="745" name="ZoneTexte 4"/>
          <p:cNvSpPr txBox="1"/>
          <p:nvPr/>
        </p:nvSpPr>
        <p:spPr>
          <a:xfrm>
            <a:off x="17211817" y="101532"/>
            <a:ext cx="6772690" cy="1209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lgn="l" defTabSz="2438400">
              <a:defRPr sz="3200">
                <a:solidFill>
                  <a:srgbClr val="FFFFFF"/>
                </a:solidFill>
                <a:latin typeface="Lubalin Book for IBM"/>
                <a:ea typeface="Lubalin Book for IBM"/>
                <a:cs typeface="Lubalin Book for IBM"/>
                <a:sym typeface="Lubalin Book for IBM"/>
              </a:defRPr>
            </a:lvl1pPr>
          </a:lstStyle>
          <a:p>
            <a:r>
              <a:t>Vue, Faim, Cancer pédiatrique, diabète et environnement </a:t>
            </a:r>
          </a:p>
        </p:txBody>
      </p:sp>
      <p:sp>
        <p:nvSpPr>
          <p:cNvPr id="746" name="Rectangle à coins arrondis 27"/>
          <p:cNvSpPr/>
          <p:nvPr/>
        </p:nvSpPr>
        <p:spPr>
          <a:xfrm>
            <a:off x="12041430" y="174304"/>
            <a:ext cx="3932109" cy="1136270"/>
          </a:xfrm>
          <a:prstGeom prst="roundRect">
            <a:avLst>
              <a:gd name="adj" fmla="val 50000"/>
            </a:avLst>
          </a:prstGeom>
          <a:solidFill>
            <a:srgbClr val="FFFFFF"/>
          </a:solidFill>
          <a:ln w="12700">
            <a:miter lim="400000"/>
          </a:ln>
          <a:effectLst>
            <a:outerShdw dist="596900" dir="7740000" rotWithShape="0">
              <a:srgbClr val="000000">
                <a:alpha val="41000"/>
              </a:srgbClr>
            </a:outerShdw>
          </a:effectLst>
        </p:spPr>
        <p:txBody>
          <a:bodyPr lIns="50800" tIns="50800" rIns="50800" bIns="50800" anchor="ctr"/>
          <a:lstStyle/>
          <a:p>
            <a:pPr defTabSz="2438400">
              <a:defRPr sz="4800">
                <a:solidFill>
                  <a:srgbClr val="FFFFFF"/>
                </a:solidFill>
                <a:latin typeface="Calibri"/>
                <a:ea typeface="Calibri"/>
                <a:cs typeface="Calibri"/>
                <a:sym typeface="Calibri"/>
              </a:defRPr>
            </a:pPr>
            <a:endParaRPr/>
          </a:p>
        </p:txBody>
      </p:sp>
      <p:sp>
        <p:nvSpPr>
          <p:cNvPr id="747" name="Text Box 17"/>
          <p:cNvSpPr txBox="1"/>
          <p:nvPr/>
        </p:nvSpPr>
        <p:spPr>
          <a:xfrm>
            <a:off x="12349388" y="118082"/>
            <a:ext cx="3750889" cy="1162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defTabSz="2438400">
              <a:lnSpc>
                <a:spcPts val="7200"/>
              </a:lnSpc>
              <a:defRPr sz="6400">
                <a:solidFill>
                  <a:srgbClr val="07192B"/>
                </a:solidFill>
                <a:latin typeface="Lubalin Demi for IBM"/>
                <a:ea typeface="Lubalin Demi for IBM"/>
                <a:cs typeface="Lubalin Demi for IBM"/>
                <a:sym typeface="Lubalin Demi for IBM"/>
              </a:defRPr>
            </a:lvl1pPr>
          </a:lstStyle>
          <a:p>
            <a:r>
              <a:t>2017-21</a:t>
            </a:r>
          </a:p>
        </p:txBody>
      </p:sp>
      <p:sp>
        <p:nvSpPr>
          <p:cNvPr id="748" name="Line 25"/>
          <p:cNvSpPr/>
          <p:nvPr/>
        </p:nvSpPr>
        <p:spPr>
          <a:xfrm flipH="1" flipV="1">
            <a:off x="10913563" y="703239"/>
            <a:ext cx="1325419" cy="3"/>
          </a:xfrm>
          <a:prstGeom prst="line">
            <a:avLst/>
          </a:prstGeom>
          <a:ln w="101600" cap="sq">
            <a:solidFill>
              <a:srgbClr val="FFFFFF"/>
            </a:solidFill>
            <a:miter/>
          </a:ln>
          <a:effectLst>
            <a:outerShdw dist="596900" dir="7740000" rotWithShape="0">
              <a:srgbClr val="000000">
                <a:alpha val="41000"/>
              </a:srgbClr>
            </a:outerShdw>
          </a:effectLst>
        </p:spPr>
        <p:txBody>
          <a:bodyPr lIns="45718" tIns="45718" rIns="45718" bIns="45718"/>
          <a:lstStyle/>
          <a:p>
            <a:endParaRPr/>
          </a:p>
        </p:txBody>
      </p:sp>
      <p:sp>
        <p:nvSpPr>
          <p:cNvPr id="749" name="ZoneTexte 4"/>
          <p:cNvSpPr txBox="1"/>
          <p:nvPr/>
        </p:nvSpPr>
        <p:spPr>
          <a:xfrm>
            <a:off x="13232153" y="9652109"/>
            <a:ext cx="8007596" cy="1691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p>
            <a:pPr algn="l" defTabSz="2438400">
              <a:defRPr sz="3200">
                <a:solidFill>
                  <a:srgbClr val="FFFFFF"/>
                </a:solidFill>
                <a:latin typeface="Lubalin Book for IBM"/>
                <a:ea typeface="Lubalin Book for IBM"/>
                <a:cs typeface="Lubalin Book for IBM"/>
                <a:sym typeface="Lubalin Book for IBM"/>
              </a:defRPr>
            </a:pPr>
            <a:r>
              <a:rPr dirty="0" err="1"/>
              <a:t>Hélen</a:t>
            </a:r>
            <a:r>
              <a:rPr dirty="0"/>
              <a:t> KELLER</a:t>
            </a:r>
          </a:p>
          <a:p>
            <a:pPr algn="l" defTabSz="2438400">
              <a:defRPr sz="3200">
                <a:solidFill>
                  <a:srgbClr val="FFFFFF"/>
                </a:solidFill>
                <a:latin typeface="Lubalin Book for IBM"/>
                <a:ea typeface="Lubalin Book for IBM"/>
                <a:cs typeface="Lubalin Book for IBM"/>
                <a:sym typeface="Lubalin Book for IBM"/>
              </a:defRPr>
            </a:pPr>
            <a:r>
              <a:rPr dirty="0"/>
              <a:t>« </a:t>
            </a:r>
            <a:r>
              <a:rPr dirty="0" err="1"/>
              <a:t>Vous</a:t>
            </a:r>
            <a:r>
              <a:rPr dirty="0"/>
              <a:t> </a:t>
            </a:r>
            <a:r>
              <a:rPr dirty="0" err="1"/>
              <a:t>serez</a:t>
            </a:r>
            <a:r>
              <a:rPr dirty="0"/>
              <a:t> les Chevaliers des </a:t>
            </a:r>
            <a:r>
              <a:rPr dirty="0" err="1"/>
              <a:t>aveugles</a:t>
            </a:r>
            <a:r>
              <a:rPr dirty="0"/>
              <a:t> </a:t>
            </a:r>
            <a:r>
              <a:rPr dirty="0" err="1"/>
              <a:t>dans</a:t>
            </a:r>
            <a:r>
              <a:rPr dirty="0"/>
              <a:t> la </a:t>
            </a:r>
            <a:r>
              <a:rPr dirty="0" err="1"/>
              <a:t>croisade</a:t>
            </a:r>
            <a:r>
              <a:rPr dirty="0"/>
              <a:t> </a:t>
            </a:r>
            <a:r>
              <a:rPr dirty="0" err="1"/>
              <a:t>contre</a:t>
            </a:r>
            <a:r>
              <a:rPr dirty="0"/>
              <a:t> les </a:t>
            </a:r>
            <a:r>
              <a:rPr dirty="0" err="1"/>
              <a:t>ténèbres</a:t>
            </a:r>
            <a:r>
              <a:rPr dirty="0"/>
              <a:t> »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 grpId="0" animBg="1"/>
      <p:bldP spid="704" grpId="0" animBg="1"/>
      <p:bldP spid="705" grpId="0" animBg="1"/>
      <p:bldP spid="716" grpId="0" animBg="1"/>
      <p:bldP spid="726" grpId="0" animBg="1"/>
      <p:bldP spid="727" grpId="0" animBg="1"/>
      <p:bldP spid="728" grpId="0" animBg="1"/>
      <p:bldP spid="729" grpId="0" animBg="1"/>
      <p:bldP spid="730" grpId="0" animBg="1"/>
      <p:bldP spid="731" grpId="0" animBg="1"/>
      <p:bldP spid="736" grpId="0" animBg="1"/>
      <p:bldP spid="743" grpId="0" animBg="1"/>
      <p:bldP spid="744" grpId="0" animBg="1"/>
      <p:bldP spid="745" grpId="0" animBg="1"/>
      <p:bldP spid="746" grpId="0" animBg="1"/>
      <p:bldP spid="747" grpId="0" animBg="1"/>
      <p:bldP spid="748" grpId="0" animBg="1"/>
      <p:bldP spid="7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Background - Solid"/>
          <p:cNvSpPr/>
          <p:nvPr/>
        </p:nvSpPr>
        <p:spPr>
          <a:xfrm>
            <a:off x="0" y="0"/>
            <a:ext cx="24384000" cy="13716000"/>
          </a:xfrm>
          <a:prstGeom prst="rect">
            <a:avLst/>
          </a:prstGeom>
          <a:solidFill>
            <a:srgbClr val="17375D"/>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754" name="Headline"/>
          <p:cNvSpPr txBox="1"/>
          <p:nvPr/>
        </p:nvSpPr>
        <p:spPr>
          <a:xfrm>
            <a:off x="3678277" y="5455234"/>
            <a:ext cx="16676882" cy="2727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p>
            <a:pPr defTabSz="1828800">
              <a:spcBef>
                <a:spcPts val="1900"/>
              </a:spcBef>
              <a:defRPr sz="8000" b="1">
                <a:solidFill>
                  <a:srgbClr val="FFFFFF"/>
                </a:solidFill>
                <a:latin typeface="Arial"/>
                <a:ea typeface="Arial"/>
                <a:cs typeface="Arial"/>
                <a:sym typeface="Arial"/>
              </a:defRPr>
            </a:pPr>
            <a:r>
              <a:t>Combien y a t-il de Lions ? </a:t>
            </a:r>
          </a:p>
          <a:p>
            <a:pPr defTabSz="1828800">
              <a:spcBef>
                <a:spcPts val="1900"/>
              </a:spcBef>
              <a:defRPr sz="8000" b="1">
                <a:solidFill>
                  <a:srgbClr val="FFFFFF"/>
                </a:solidFill>
                <a:latin typeface="Arial"/>
                <a:ea typeface="Arial"/>
                <a:cs typeface="Arial"/>
                <a:sym typeface="Arial"/>
              </a:defRPr>
            </a:pPr>
            <a:r>
              <a:t>Combien y a t-il de clubs ? </a:t>
            </a:r>
          </a:p>
        </p:txBody>
      </p:sp>
      <p:sp>
        <p:nvSpPr>
          <p:cNvPr id="755" name="Yellow Bar"/>
          <p:cNvSpPr/>
          <p:nvPr/>
        </p:nvSpPr>
        <p:spPr>
          <a:xfrm>
            <a:off x="10741741" y="8519531"/>
            <a:ext cx="2900521" cy="145523"/>
          </a:xfrm>
          <a:prstGeom prst="rect">
            <a:avLst/>
          </a:prstGeom>
          <a:solidFill>
            <a:srgbClr val="EBB700"/>
          </a:solidFill>
          <a:ln w="12700">
            <a:miter lim="400000"/>
          </a:ln>
        </p:spPr>
        <p:txBody>
          <a:bodyPr lIns="50800" tIns="50800" rIns="50800" bIns="50800" anchor="ctr"/>
          <a:lstStyle/>
          <a:p>
            <a:pPr defTabSz="1828800">
              <a:defRPr sz="3600">
                <a:solidFill>
                  <a:srgbClr val="FFFFFF"/>
                </a:solidFill>
                <a:latin typeface="Arial"/>
                <a:ea typeface="Arial"/>
                <a:cs typeface="Arial"/>
                <a:sym typeface="Arial"/>
              </a:defRPr>
            </a:pPr>
            <a:endParaRPr/>
          </a:p>
        </p:txBody>
      </p:sp>
      <p:sp>
        <p:nvSpPr>
          <p:cNvPr id="756" name="Page Number - White"/>
          <p:cNvSpPr txBox="1">
            <a:spLocks noGrp="1"/>
          </p:cNvSpPr>
          <p:nvPr>
            <p:ph type="sldNum" sz="quarter" idx="4294967295"/>
          </p:nvPr>
        </p:nvSpPr>
        <p:spPr>
          <a:xfrm>
            <a:off x="23074314" y="12801451"/>
            <a:ext cx="478102"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13</a:t>
            </a:fld>
            <a:endParaRPr/>
          </a:p>
        </p:txBody>
      </p:sp>
      <p:pic>
        <p:nvPicPr>
          <p:cNvPr id="757" name="Picture 6" descr="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775" y="12229834"/>
            <a:ext cx="5511797" cy="927221"/>
          </a:xfrm>
          <a:prstGeom prst="rect">
            <a:avLst/>
          </a:prstGeom>
          <a:ln w="12700">
            <a:miter lim="400000"/>
          </a:ln>
        </p:spPr>
      </p:pic>
      <p:grpSp>
        <p:nvGrpSpPr>
          <p:cNvPr id="771" name="Groupe"/>
          <p:cNvGrpSpPr/>
          <p:nvPr/>
        </p:nvGrpSpPr>
        <p:grpSpPr>
          <a:xfrm>
            <a:off x="-65571" y="-4332"/>
            <a:ext cx="24515142" cy="1692792"/>
            <a:chOff x="0" y="-1"/>
            <a:chExt cx="24515140" cy="1692791"/>
          </a:xfrm>
        </p:grpSpPr>
        <p:grpSp>
          <p:nvGrpSpPr>
            <p:cNvPr id="760" name="1. Accueil  Bienvenue"/>
            <p:cNvGrpSpPr/>
            <p:nvPr/>
          </p:nvGrpSpPr>
          <p:grpSpPr>
            <a:xfrm>
              <a:off x="-1" y="-1"/>
              <a:ext cx="3513026" cy="619487"/>
              <a:chOff x="-1" y="0"/>
              <a:chExt cx="3513025" cy="619486"/>
            </a:xfrm>
          </p:grpSpPr>
          <p:sp>
            <p:nvSpPr>
              <p:cNvPr id="758"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759"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763" name="2. Etre lion en 5 points"/>
            <p:cNvGrpSpPr/>
            <p:nvPr/>
          </p:nvGrpSpPr>
          <p:grpSpPr>
            <a:xfrm>
              <a:off x="3500352" y="-1"/>
              <a:ext cx="3513026" cy="620128"/>
              <a:chOff x="-1" y="0"/>
              <a:chExt cx="3513025" cy="620127"/>
            </a:xfrm>
          </p:grpSpPr>
          <p:sp>
            <p:nvSpPr>
              <p:cNvPr id="761"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762"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766" name="3. Une histoire extraordinaire"/>
            <p:cNvGrpSpPr/>
            <p:nvPr/>
          </p:nvGrpSpPr>
          <p:grpSpPr>
            <a:xfrm>
              <a:off x="7000706" y="-2"/>
              <a:ext cx="3513026" cy="1692792"/>
              <a:chOff x="-1" y="-1"/>
              <a:chExt cx="3513025" cy="1692791"/>
            </a:xfrm>
          </p:grpSpPr>
          <p:sp>
            <p:nvSpPr>
              <p:cNvPr id="764" name="Rectangle"/>
              <p:cNvSpPr/>
              <p:nvPr/>
            </p:nvSpPr>
            <p:spPr>
              <a:xfrm>
                <a:off x="-2" y="-2"/>
                <a:ext cx="3513027" cy="16927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765" name="3. Une histoire extraordinaire"/>
              <p:cNvSpPr txBox="1"/>
              <p:nvPr/>
            </p:nvSpPr>
            <p:spPr>
              <a:xfrm>
                <a:off x="-2" y="6355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sp>
          <p:nvSpPr>
            <p:cNvPr id="767" name="Rectangle"/>
            <p:cNvSpPr/>
            <p:nvPr/>
          </p:nvSpPr>
          <p:spPr>
            <a:xfrm>
              <a:off x="10501061" y="-1"/>
              <a:ext cx="3513024" cy="436468"/>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768" name="Rectangle"/>
            <p:cNvSpPr/>
            <p:nvPr/>
          </p:nvSpPr>
          <p:spPr>
            <a:xfrm>
              <a:off x="14001415" y="-1"/>
              <a:ext cx="3513023" cy="43646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769" name="Rectangle"/>
            <p:cNvSpPr/>
            <p:nvPr/>
          </p:nvSpPr>
          <p:spPr>
            <a:xfrm>
              <a:off x="17501768" y="-1"/>
              <a:ext cx="3513025" cy="436468"/>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770" name="Rectangle"/>
            <p:cNvSpPr/>
            <p:nvPr/>
          </p:nvSpPr>
          <p:spPr>
            <a:xfrm>
              <a:off x="21002118" y="-1"/>
              <a:ext cx="3513023" cy="436468"/>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CDCE"/>
        </a:solidFill>
        <a:effectLst/>
      </p:bgPr>
    </p:bg>
    <p:spTree>
      <p:nvGrpSpPr>
        <p:cNvPr id="1" name=""/>
        <p:cNvGrpSpPr/>
        <p:nvPr/>
      </p:nvGrpSpPr>
      <p:grpSpPr>
        <a:xfrm>
          <a:off x="0" y="0"/>
          <a:ext cx="0" cy="0"/>
          <a:chOff x="0" y="0"/>
          <a:chExt cx="0" cy="0"/>
        </a:xfrm>
      </p:grpSpPr>
      <p:sp>
        <p:nvSpPr>
          <p:cNvPr id="779" name="TextBox 12"/>
          <p:cNvSpPr txBox="1"/>
          <p:nvPr/>
        </p:nvSpPr>
        <p:spPr>
          <a:xfrm>
            <a:off x="342457" y="3787161"/>
            <a:ext cx="11856719" cy="445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defTabSz="1828800">
              <a:defRPr sz="30100" b="1" spc="-4104">
                <a:solidFill>
                  <a:srgbClr val="0D2240"/>
                </a:solidFill>
                <a:latin typeface="Arial"/>
                <a:ea typeface="Arial"/>
                <a:cs typeface="Arial"/>
                <a:sym typeface="Arial"/>
              </a:defRPr>
            </a:pPr>
            <a:r>
              <a:t>1</a:t>
            </a:r>
            <a:r>
              <a:rPr spc="-1367"/>
              <a:t>.390</a:t>
            </a:r>
          </a:p>
        </p:txBody>
      </p:sp>
      <p:sp>
        <p:nvSpPr>
          <p:cNvPr id="780" name="TextBox 13"/>
          <p:cNvSpPr txBox="1"/>
          <p:nvPr/>
        </p:nvSpPr>
        <p:spPr>
          <a:xfrm>
            <a:off x="13211285" y="3408969"/>
            <a:ext cx="9436249" cy="4556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lgn="l" defTabSz="1828800">
              <a:defRPr sz="20000">
                <a:solidFill>
                  <a:srgbClr val="55565A"/>
                </a:solidFill>
                <a:latin typeface="Arial"/>
                <a:ea typeface="Arial"/>
                <a:cs typeface="Arial"/>
                <a:sym typeface="Arial"/>
              </a:defRPr>
            </a:pPr>
            <a:r>
              <a:t>Million </a:t>
            </a:r>
          </a:p>
          <a:p>
            <a:pPr algn="l" defTabSz="1828800">
              <a:defRPr sz="5000">
                <a:solidFill>
                  <a:srgbClr val="55565A"/>
                </a:solidFill>
                <a:latin typeface="Arial"/>
                <a:ea typeface="Arial"/>
                <a:cs typeface="Arial"/>
                <a:sym typeface="Arial"/>
              </a:defRPr>
            </a:pPr>
            <a:r>
              <a:t>de membres répartis sur plus de 200 pays à travers le monde</a:t>
            </a:r>
          </a:p>
        </p:txBody>
      </p:sp>
      <p:pic>
        <p:nvPicPr>
          <p:cNvPr id="781" name="Picture 27" descr="Picture 27"/>
          <p:cNvPicPr>
            <a:picLocks noChangeAspect="1"/>
          </p:cNvPicPr>
          <p:nvPr/>
        </p:nvPicPr>
        <p:blipFill>
          <a:blip r:embed="rId2">
            <a:extLst/>
          </a:blip>
          <a:stretch>
            <a:fillRect/>
          </a:stretch>
        </p:blipFill>
        <p:spPr>
          <a:xfrm>
            <a:off x="20407540" y="8790233"/>
            <a:ext cx="2654910" cy="2507420"/>
          </a:xfrm>
          <a:prstGeom prst="rect">
            <a:avLst/>
          </a:prstGeom>
          <a:ln w="12700">
            <a:miter lim="400000"/>
          </a:ln>
        </p:spPr>
      </p:pic>
      <p:sp>
        <p:nvSpPr>
          <p:cNvPr id="782" name="Une chaine d’amis répartis en 47000 clubs sur toute la planète qui partagent l’amitié, la tolérance pour servir…"/>
          <p:cNvSpPr txBox="1"/>
          <p:nvPr/>
        </p:nvSpPr>
        <p:spPr>
          <a:xfrm>
            <a:off x="558956" y="11903258"/>
            <a:ext cx="21782080" cy="1105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300" b="1" i="1">
                <a:latin typeface="+mn-lt"/>
                <a:ea typeface="+mn-ea"/>
                <a:cs typeface="+mn-cs"/>
                <a:sym typeface="Helvetica Neue"/>
              </a:defRPr>
            </a:lvl1pPr>
          </a:lstStyle>
          <a:p>
            <a:r>
              <a:rPr dirty="0" err="1"/>
              <a:t>Une</a:t>
            </a:r>
            <a:r>
              <a:rPr dirty="0"/>
              <a:t> </a:t>
            </a:r>
            <a:r>
              <a:rPr dirty="0" err="1"/>
              <a:t>chaine</a:t>
            </a:r>
            <a:r>
              <a:rPr dirty="0"/>
              <a:t> </a:t>
            </a:r>
            <a:r>
              <a:rPr dirty="0" err="1"/>
              <a:t>d’amis</a:t>
            </a:r>
            <a:r>
              <a:rPr dirty="0"/>
              <a:t> </a:t>
            </a:r>
            <a:r>
              <a:rPr dirty="0" err="1"/>
              <a:t>répartis</a:t>
            </a:r>
            <a:r>
              <a:rPr dirty="0"/>
              <a:t> </a:t>
            </a:r>
            <a:r>
              <a:rPr dirty="0" err="1"/>
              <a:t>en</a:t>
            </a:r>
            <a:r>
              <a:rPr dirty="0"/>
              <a:t> 49 910 clubs sur </a:t>
            </a:r>
            <a:r>
              <a:rPr dirty="0" err="1"/>
              <a:t>toute</a:t>
            </a:r>
            <a:r>
              <a:rPr dirty="0"/>
              <a:t> la </a:t>
            </a:r>
            <a:r>
              <a:rPr dirty="0" err="1"/>
              <a:t>planète</a:t>
            </a:r>
            <a:r>
              <a:rPr dirty="0"/>
              <a:t> qui </a:t>
            </a:r>
            <a:r>
              <a:rPr dirty="0" err="1"/>
              <a:t>partagent</a:t>
            </a:r>
            <a:r>
              <a:rPr dirty="0"/>
              <a:t> </a:t>
            </a:r>
            <a:r>
              <a:rPr dirty="0" err="1"/>
              <a:t>l’amitié</a:t>
            </a:r>
            <a:r>
              <a:rPr dirty="0"/>
              <a:t>, la </a:t>
            </a:r>
            <a:r>
              <a:rPr dirty="0" err="1"/>
              <a:t>tolérance</a:t>
            </a:r>
            <a:r>
              <a:rPr dirty="0"/>
              <a:t> pour </a:t>
            </a:r>
            <a:r>
              <a:rPr dirty="0" err="1"/>
              <a:t>servir</a:t>
            </a:r>
            <a:r>
              <a:rPr dirty="0"/>
              <a:t>… </a:t>
            </a:r>
          </a:p>
        </p:txBody>
      </p:sp>
      <p:pic>
        <p:nvPicPr>
          <p:cNvPr id="783" name="Image 1" descr="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0172" y="8658845"/>
            <a:ext cx="6048839" cy="2770195"/>
          </a:xfrm>
          <a:prstGeom prst="rect">
            <a:avLst/>
          </a:prstGeom>
          <a:ln w="12700">
            <a:miter lim="400000"/>
          </a:ln>
        </p:spPr>
      </p:pic>
      <p:sp>
        <p:nvSpPr>
          <p:cNvPr id="784" name="Janvier 2021"/>
          <p:cNvSpPr txBox="1"/>
          <p:nvPr/>
        </p:nvSpPr>
        <p:spPr>
          <a:xfrm>
            <a:off x="1697449" y="542438"/>
            <a:ext cx="21782078" cy="597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2438337">
              <a:defRPr sz="3300" b="1" i="1">
                <a:latin typeface="+mn-lt"/>
                <a:ea typeface="+mn-ea"/>
                <a:cs typeface="+mn-cs"/>
                <a:sym typeface="Helvetica Neue"/>
              </a:defRPr>
            </a:lvl1pPr>
          </a:lstStyle>
          <a:p>
            <a:r>
              <a:t>septembre 2021</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CDCE"/>
        </a:solidFill>
        <a:effectLst/>
      </p:bgPr>
    </p:bg>
    <p:spTree>
      <p:nvGrpSpPr>
        <p:cNvPr id="1" name=""/>
        <p:cNvGrpSpPr/>
        <p:nvPr/>
      </p:nvGrpSpPr>
      <p:grpSpPr>
        <a:xfrm>
          <a:off x="0" y="0"/>
          <a:ext cx="0" cy="0"/>
          <a:chOff x="0" y="0"/>
          <a:chExt cx="0" cy="0"/>
        </a:xfrm>
      </p:grpSpPr>
      <p:pic>
        <p:nvPicPr>
          <p:cNvPr id="794" name="Image 2" descr="Imag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74899" y="1679836"/>
            <a:ext cx="13617510" cy="11912939"/>
          </a:xfrm>
          <a:prstGeom prst="rect">
            <a:avLst/>
          </a:prstGeom>
          <a:ln w="12700">
            <a:miter lim="400000"/>
          </a:ln>
        </p:spPr>
      </p:pic>
      <p:sp>
        <p:nvSpPr>
          <p:cNvPr id="795" name="TextBox 6"/>
          <p:cNvSpPr txBox="1"/>
          <p:nvPr/>
        </p:nvSpPr>
        <p:spPr>
          <a:xfrm>
            <a:off x="3024235" y="3411899"/>
            <a:ext cx="9418320" cy="31813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defTabSz="1828800">
              <a:defRPr sz="21100" b="1">
                <a:solidFill>
                  <a:srgbClr val="407CCA"/>
                </a:solidFill>
                <a:latin typeface="Arial"/>
                <a:ea typeface="Arial"/>
                <a:cs typeface="Arial"/>
                <a:sym typeface="Arial"/>
              </a:defRPr>
            </a:lvl1pPr>
          </a:lstStyle>
          <a:p>
            <a:r>
              <a:t>23 567</a:t>
            </a:r>
          </a:p>
        </p:txBody>
      </p:sp>
      <p:sp>
        <p:nvSpPr>
          <p:cNvPr id="796" name="TextBox 3"/>
          <p:cNvSpPr txBox="1"/>
          <p:nvPr/>
        </p:nvSpPr>
        <p:spPr>
          <a:xfrm>
            <a:off x="4344711" y="6477551"/>
            <a:ext cx="7741920" cy="3012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defTabSz="1828800">
              <a:defRPr sz="9800">
                <a:solidFill>
                  <a:srgbClr val="55565A"/>
                </a:solidFill>
                <a:latin typeface="Arial"/>
                <a:ea typeface="Arial"/>
                <a:cs typeface="Arial"/>
                <a:sym typeface="Arial"/>
              </a:defRPr>
            </a:lvl1pPr>
          </a:lstStyle>
          <a:p>
            <a:r>
              <a:t>Membres en France</a:t>
            </a:r>
          </a:p>
        </p:txBody>
      </p:sp>
      <p:sp>
        <p:nvSpPr>
          <p:cNvPr id="797" name="Straight Connector 7"/>
          <p:cNvSpPr/>
          <p:nvPr/>
        </p:nvSpPr>
        <p:spPr>
          <a:xfrm flipH="1">
            <a:off x="12192000" y="2438400"/>
            <a:ext cx="1" cy="9601200"/>
          </a:xfrm>
          <a:prstGeom prst="line">
            <a:avLst/>
          </a:prstGeom>
          <a:solidFill>
            <a:srgbClr val="FFFFFF"/>
          </a:solidFill>
          <a:ln w="88900">
            <a:solidFill>
              <a:srgbClr val="B3B2B1"/>
            </a:solidFill>
            <a:prstDash val="sysDot"/>
          </a:ln>
        </p:spPr>
        <p:txBody>
          <a:bodyPr lIns="45718" tIns="45718" rIns="45718" bIns="45718"/>
          <a:lstStyle/>
          <a:p>
            <a:endParaRPr/>
          </a:p>
        </p:txBody>
      </p:sp>
      <p:sp>
        <p:nvSpPr>
          <p:cNvPr id="798" name="TextBox 8"/>
          <p:cNvSpPr txBox="1"/>
          <p:nvPr/>
        </p:nvSpPr>
        <p:spPr>
          <a:xfrm>
            <a:off x="13539026" y="3563196"/>
            <a:ext cx="10085457" cy="21198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defTabSz="1828800">
              <a:defRPr sz="13700" b="1">
                <a:solidFill>
                  <a:srgbClr val="EBB700"/>
                </a:solidFill>
                <a:latin typeface="Arial"/>
                <a:ea typeface="Arial"/>
                <a:cs typeface="Arial"/>
                <a:sym typeface="Arial"/>
              </a:defRPr>
            </a:lvl1pPr>
          </a:lstStyle>
          <a:p>
            <a:r>
              <a:t>1 182 clubs </a:t>
            </a:r>
          </a:p>
        </p:txBody>
      </p:sp>
      <p:sp>
        <p:nvSpPr>
          <p:cNvPr id="799" name="Page Number - Blue"/>
          <p:cNvSpPr txBox="1">
            <a:spLocks noGrp="1"/>
          </p:cNvSpPr>
          <p:nvPr>
            <p:ph type="sldNum" sz="quarter" idx="4294967295"/>
          </p:nvPr>
        </p:nvSpPr>
        <p:spPr>
          <a:xfrm>
            <a:off x="23074312" y="12801448"/>
            <a:ext cx="478102"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00338D"/>
                </a:solidFill>
                <a:latin typeface="Arial"/>
                <a:ea typeface="Arial"/>
                <a:cs typeface="Arial"/>
                <a:sym typeface="Arial"/>
              </a:defRPr>
            </a:lvl1pPr>
          </a:lstStyle>
          <a:p>
            <a:fld id="{86CB4B4D-7CA3-9044-876B-883B54F8677D}" type="slidenum">
              <a:t>15</a:t>
            </a:fld>
            <a:endParaRPr/>
          </a:p>
        </p:txBody>
      </p:sp>
      <p:sp>
        <p:nvSpPr>
          <p:cNvPr id="800" name="Rectangle 7"/>
          <p:cNvSpPr txBox="1"/>
          <p:nvPr/>
        </p:nvSpPr>
        <p:spPr>
          <a:xfrm>
            <a:off x="12796211" y="8113445"/>
            <a:ext cx="14129924" cy="1717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p>
            <a:pPr algn="l" defTabSz="2438400">
              <a:defRPr sz="4800">
                <a:solidFill>
                  <a:srgbClr val="FECF25"/>
                </a:solidFill>
                <a:latin typeface="Lubalin Demi for IBM"/>
                <a:ea typeface="Lubalin Demi for IBM"/>
                <a:cs typeface="Lubalin Demi for IBM"/>
                <a:sym typeface="Lubalin Demi for IBM"/>
              </a:defRPr>
            </a:pPr>
            <a:r>
              <a:t>        </a:t>
            </a:r>
            <a:r>
              <a:rPr>
                <a:solidFill>
                  <a:srgbClr val="55565A"/>
                </a:solidFill>
              </a:rPr>
              <a:t> </a:t>
            </a:r>
            <a:r>
              <a:rPr b="1">
                <a:solidFill>
                  <a:srgbClr val="55565A"/>
                </a:solidFill>
              </a:rPr>
              <a:t>5 000</a:t>
            </a:r>
            <a:r>
              <a:rPr>
                <a:solidFill>
                  <a:srgbClr val="55565A"/>
                </a:solidFill>
              </a:rPr>
              <a:t>   manifestations annuelles</a:t>
            </a:r>
            <a:endParaRPr>
              <a:solidFill>
                <a:srgbClr val="55565A"/>
              </a:solidFill>
              <a:latin typeface="Arial"/>
              <a:ea typeface="Arial"/>
              <a:cs typeface="Arial"/>
              <a:sym typeface="Arial"/>
            </a:endParaRPr>
          </a:p>
          <a:p>
            <a:pPr algn="l" defTabSz="2438400">
              <a:defRPr sz="4800">
                <a:solidFill>
                  <a:srgbClr val="55565A"/>
                </a:solidFill>
                <a:latin typeface="Lubalin Demi for IBM"/>
                <a:ea typeface="Lubalin Demi for IBM"/>
                <a:cs typeface="Lubalin Demi for IBM"/>
                <a:sym typeface="Lubalin Demi for IBM"/>
              </a:defRPr>
            </a:pPr>
            <a:r>
              <a:t>   </a:t>
            </a:r>
            <a:r>
              <a:rPr b="1"/>
              <a:t>1 400 000</a:t>
            </a:r>
            <a:r>
              <a:t>   heures de bénévolat</a:t>
            </a:r>
          </a:p>
        </p:txBody>
      </p:sp>
      <p:pic>
        <p:nvPicPr>
          <p:cNvPr id="801" name="Picture 27" descr="Picture 27"/>
          <p:cNvPicPr>
            <a:picLocks noChangeAspect="1"/>
          </p:cNvPicPr>
          <p:nvPr/>
        </p:nvPicPr>
        <p:blipFill>
          <a:blip r:embed="rId3">
            <a:extLst/>
          </a:blip>
          <a:stretch>
            <a:fillRect/>
          </a:stretch>
        </p:blipFill>
        <p:spPr>
          <a:xfrm>
            <a:off x="20054512" y="10706661"/>
            <a:ext cx="2654910" cy="2507419"/>
          </a:xfrm>
          <a:prstGeom prst="rect">
            <a:avLst/>
          </a:prstGeom>
          <a:ln w="12700">
            <a:miter lim="400000"/>
          </a:ln>
        </p:spPr>
      </p:pic>
      <p:sp>
        <p:nvSpPr>
          <p:cNvPr id="802" name="Janvier 2021"/>
          <p:cNvSpPr txBox="1"/>
          <p:nvPr/>
        </p:nvSpPr>
        <p:spPr>
          <a:xfrm>
            <a:off x="1697449" y="542438"/>
            <a:ext cx="21782078" cy="597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2438337">
              <a:defRPr sz="3300" b="1" i="1">
                <a:latin typeface="+mn-lt"/>
                <a:ea typeface="+mn-ea"/>
                <a:cs typeface="+mn-cs"/>
                <a:sym typeface="Helvetica Neue"/>
              </a:defRPr>
            </a:lvl1pPr>
          </a:lstStyle>
          <a:p>
            <a:r>
              <a:t>septembre 2021</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Background - Solid"/>
          <p:cNvSpPr/>
          <p:nvPr/>
        </p:nvSpPr>
        <p:spPr>
          <a:xfrm>
            <a:off x="0" y="0"/>
            <a:ext cx="24384000" cy="13716000"/>
          </a:xfrm>
          <a:prstGeom prst="rect">
            <a:avLst/>
          </a:prstGeom>
          <a:solidFill>
            <a:srgbClr val="17375D"/>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805" name="Headline"/>
          <p:cNvSpPr txBox="1"/>
          <p:nvPr/>
        </p:nvSpPr>
        <p:spPr>
          <a:xfrm>
            <a:off x="3413951" y="5728624"/>
            <a:ext cx="18543034" cy="2486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defTabSz="1828800">
              <a:spcBef>
                <a:spcPts val="1900"/>
              </a:spcBef>
              <a:defRPr sz="8000" b="1">
                <a:solidFill>
                  <a:srgbClr val="FFFFFF"/>
                </a:solidFill>
                <a:latin typeface="Arial"/>
                <a:ea typeface="Arial"/>
                <a:cs typeface="Arial"/>
                <a:sym typeface="Arial"/>
              </a:defRPr>
            </a:lvl1pPr>
          </a:lstStyle>
          <a:p>
            <a:r>
              <a:t>Connaissez-vous l’acronyme et la devise du Lions Clubs International ? </a:t>
            </a:r>
          </a:p>
        </p:txBody>
      </p:sp>
      <p:sp>
        <p:nvSpPr>
          <p:cNvPr id="806" name="Yellow Bar"/>
          <p:cNvSpPr/>
          <p:nvPr/>
        </p:nvSpPr>
        <p:spPr>
          <a:xfrm>
            <a:off x="10741741" y="10105483"/>
            <a:ext cx="2900521" cy="145523"/>
          </a:xfrm>
          <a:prstGeom prst="rect">
            <a:avLst/>
          </a:prstGeom>
          <a:solidFill>
            <a:srgbClr val="EBB700"/>
          </a:solidFill>
          <a:ln w="12700">
            <a:miter lim="400000"/>
          </a:ln>
        </p:spPr>
        <p:txBody>
          <a:bodyPr lIns="50800" tIns="50800" rIns="50800" bIns="50800" anchor="ctr"/>
          <a:lstStyle/>
          <a:p>
            <a:pPr defTabSz="1828800">
              <a:defRPr sz="3600">
                <a:solidFill>
                  <a:srgbClr val="FFFFFF"/>
                </a:solidFill>
                <a:latin typeface="Arial"/>
                <a:ea typeface="Arial"/>
                <a:cs typeface="Arial"/>
                <a:sym typeface="Arial"/>
              </a:defRPr>
            </a:pPr>
            <a:endParaRPr/>
          </a:p>
        </p:txBody>
      </p:sp>
      <p:sp>
        <p:nvSpPr>
          <p:cNvPr id="807" name="Page Number - White"/>
          <p:cNvSpPr txBox="1">
            <a:spLocks noGrp="1"/>
          </p:cNvSpPr>
          <p:nvPr>
            <p:ph type="sldNum" sz="quarter" idx="4294967295"/>
          </p:nvPr>
        </p:nvSpPr>
        <p:spPr>
          <a:xfrm>
            <a:off x="23074314" y="12801451"/>
            <a:ext cx="478102"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16</a:t>
            </a:fld>
            <a:endParaRPr/>
          </a:p>
        </p:txBody>
      </p:sp>
      <p:pic>
        <p:nvPicPr>
          <p:cNvPr id="808" name="Picture 6" descr="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775" y="12229834"/>
            <a:ext cx="5511797" cy="927221"/>
          </a:xfrm>
          <a:prstGeom prst="rect">
            <a:avLst/>
          </a:prstGeom>
          <a:ln w="12700">
            <a:miter lim="400000"/>
          </a:ln>
        </p:spPr>
      </p:pic>
      <p:grpSp>
        <p:nvGrpSpPr>
          <p:cNvPr id="822" name="Groupe"/>
          <p:cNvGrpSpPr/>
          <p:nvPr/>
        </p:nvGrpSpPr>
        <p:grpSpPr>
          <a:xfrm>
            <a:off x="-65571" y="-4332"/>
            <a:ext cx="24515142" cy="1692792"/>
            <a:chOff x="0" y="-1"/>
            <a:chExt cx="24515140" cy="1692791"/>
          </a:xfrm>
        </p:grpSpPr>
        <p:grpSp>
          <p:nvGrpSpPr>
            <p:cNvPr id="811" name="1. Accueil  Bienvenue"/>
            <p:cNvGrpSpPr/>
            <p:nvPr/>
          </p:nvGrpSpPr>
          <p:grpSpPr>
            <a:xfrm>
              <a:off x="-1" y="-1"/>
              <a:ext cx="3513026" cy="619487"/>
              <a:chOff x="-1" y="0"/>
              <a:chExt cx="3513025" cy="619486"/>
            </a:xfrm>
          </p:grpSpPr>
          <p:sp>
            <p:nvSpPr>
              <p:cNvPr id="809"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810"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814" name="2. Etre lion en 5 points"/>
            <p:cNvGrpSpPr/>
            <p:nvPr/>
          </p:nvGrpSpPr>
          <p:grpSpPr>
            <a:xfrm>
              <a:off x="3500352" y="-1"/>
              <a:ext cx="3513026" cy="620128"/>
              <a:chOff x="-1" y="0"/>
              <a:chExt cx="3513025" cy="620127"/>
            </a:xfrm>
          </p:grpSpPr>
          <p:sp>
            <p:nvSpPr>
              <p:cNvPr id="812"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813"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817" name="3. Une histoire extraordinaire"/>
            <p:cNvGrpSpPr/>
            <p:nvPr/>
          </p:nvGrpSpPr>
          <p:grpSpPr>
            <a:xfrm>
              <a:off x="7000706" y="-2"/>
              <a:ext cx="3513026" cy="1692792"/>
              <a:chOff x="-1" y="-1"/>
              <a:chExt cx="3513025" cy="1692791"/>
            </a:xfrm>
          </p:grpSpPr>
          <p:sp>
            <p:nvSpPr>
              <p:cNvPr id="815" name="Rectangle"/>
              <p:cNvSpPr/>
              <p:nvPr/>
            </p:nvSpPr>
            <p:spPr>
              <a:xfrm>
                <a:off x="-2" y="-2"/>
                <a:ext cx="3513027" cy="16927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816" name="3. Une histoire extraordinaire"/>
              <p:cNvSpPr txBox="1"/>
              <p:nvPr/>
            </p:nvSpPr>
            <p:spPr>
              <a:xfrm>
                <a:off x="-2" y="6355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sp>
          <p:nvSpPr>
            <p:cNvPr id="818" name="Rectangle"/>
            <p:cNvSpPr/>
            <p:nvPr/>
          </p:nvSpPr>
          <p:spPr>
            <a:xfrm>
              <a:off x="10501061" y="-1"/>
              <a:ext cx="3513024" cy="436468"/>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819" name="Rectangle"/>
            <p:cNvSpPr/>
            <p:nvPr/>
          </p:nvSpPr>
          <p:spPr>
            <a:xfrm>
              <a:off x="14001415" y="-1"/>
              <a:ext cx="3513023" cy="43646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820" name="Rectangle"/>
            <p:cNvSpPr/>
            <p:nvPr/>
          </p:nvSpPr>
          <p:spPr>
            <a:xfrm>
              <a:off x="17501768" y="-1"/>
              <a:ext cx="3513025" cy="436468"/>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821" name="Rectangle"/>
            <p:cNvSpPr/>
            <p:nvPr/>
          </p:nvSpPr>
          <p:spPr>
            <a:xfrm>
              <a:off x="21002118" y="-1"/>
              <a:ext cx="3513023" cy="436468"/>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Rectangle 84"/>
          <p:cNvSpPr/>
          <p:nvPr/>
        </p:nvSpPr>
        <p:spPr>
          <a:xfrm>
            <a:off x="-3" y="-1"/>
            <a:ext cx="6635817"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4592" y="21600"/>
                </a:lnTo>
                <a:lnTo>
                  <a:pt x="0" y="21600"/>
                </a:lnTo>
                <a:lnTo>
                  <a:pt x="0" y="0"/>
                </a:lnTo>
                <a:close/>
              </a:path>
            </a:pathLst>
          </a:custGeom>
          <a:solidFill>
            <a:srgbClr val="FFFFFF"/>
          </a:solidFill>
          <a:ln w="12700">
            <a:miter lim="400000"/>
          </a:ln>
        </p:spPr>
        <p:txBody>
          <a:bodyPr lIns="50800" tIns="50800" rIns="50800" bIns="50800" anchor="ctr"/>
          <a:lstStyle/>
          <a:p>
            <a:pPr algn="l" defTabSz="2438400">
              <a:defRPr sz="4800">
                <a:solidFill>
                  <a:srgbClr val="000000"/>
                </a:solidFill>
                <a:latin typeface="Calibri"/>
                <a:ea typeface="Calibri"/>
                <a:cs typeface="Calibri"/>
                <a:sym typeface="Calibri"/>
              </a:defRPr>
            </a:pPr>
            <a:endParaRPr/>
          </a:p>
        </p:txBody>
      </p:sp>
      <p:pic>
        <p:nvPicPr>
          <p:cNvPr id="825" name="Picture 27" descr="Picture 27"/>
          <p:cNvPicPr>
            <a:picLocks noChangeAspect="1"/>
          </p:cNvPicPr>
          <p:nvPr/>
        </p:nvPicPr>
        <p:blipFill>
          <a:blip r:embed="rId3">
            <a:extLst/>
          </a:blip>
          <a:stretch>
            <a:fillRect/>
          </a:stretch>
        </p:blipFill>
        <p:spPr>
          <a:xfrm>
            <a:off x="314518" y="4384907"/>
            <a:ext cx="6006778" cy="5673082"/>
          </a:xfrm>
          <a:prstGeom prst="rect">
            <a:avLst/>
          </a:prstGeom>
          <a:ln w="12700">
            <a:miter lim="400000"/>
          </a:ln>
        </p:spPr>
      </p:pic>
      <p:sp>
        <p:nvSpPr>
          <p:cNvPr id="826" name="“La liberté et la compréhension sont la sauvegarde de nos nations”"/>
          <p:cNvSpPr txBox="1"/>
          <p:nvPr/>
        </p:nvSpPr>
        <p:spPr>
          <a:xfrm>
            <a:off x="5052317" y="7712956"/>
            <a:ext cx="19209317" cy="1453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9100" i="1">
                <a:latin typeface="+mn-lt"/>
                <a:ea typeface="+mn-ea"/>
                <a:cs typeface="+mn-cs"/>
                <a:sym typeface="Helvetica Neue"/>
              </a:defRPr>
            </a:pPr>
            <a:r>
              <a:t> </a:t>
            </a:r>
            <a:r>
              <a:rPr>
                <a:solidFill>
                  <a:srgbClr val="FFFFFF"/>
                </a:solidFill>
              </a:rPr>
              <a:t>“</a:t>
            </a:r>
            <a:r>
              <a:rPr sz="4100">
                <a:solidFill>
                  <a:srgbClr val="FFFFFF"/>
                </a:solidFill>
              </a:rPr>
              <a:t>La liberté et la compréhension sont la sauvegarde de nos nations</a:t>
            </a:r>
            <a:r>
              <a:rPr>
                <a:solidFill>
                  <a:srgbClr val="FFFFFF"/>
                </a:solidFill>
              </a:rPr>
              <a:t>”</a:t>
            </a:r>
            <a:r>
              <a:rPr sz="4100">
                <a:solidFill>
                  <a:srgbClr val="FFFFFF"/>
                </a:solidFill>
              </a:rPr>
              <a:t> </a:t>
            </a:r>
          </a:p>
        </p:txBody>
      </p:sp>
      <p:sp>
        <p:nvSpPr>
          <p:cNvPr id="827" name="“Liberty and Intelligence our Nation’s Safety”"/>
          <p:cNvSpPr txBox="1"/>
          <p:nvPr/>
        </p:nvSpPr>
        <p:spPr>
          <a:xfrm>
            <a:off x="7464997" y="5035571"/>
            <a:ext cx="14383958" cy="932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5500" i="1">
                <a:latin typeface="+mn-lt"/>
                <a:ea typeface="+mn-ea"/>
                <a:cs typeface="+mn-cs"/>
                <a:sym typeface="Helvetica Neue"/>
              </a:defRPr>
            </a:pPr>
            <a:r>
              <a:t> </a:t>
            </a:r>
            <a:r>
              <a:rPr>
                <a:solidFill>
                  <a:srgbClr val="FFFFFF"/>
                </a:solidFill>
              </a:rPr>
              <a:t>“Liberty and Intelligence our Nation’s Safety” </a:t>
            </a:r>
          </a:p>
        </p:txBody>
      </p:sp>
      <p:grpSp>
        <p:nvGrpSpPr>
          <p:cNvPr id="841" name="Groupe"/>
          <p:cNvGrpSpPr/>
          <p:nvPr/>
        </p:nvGrpSpPr>
        <p:grpSpPr>
          <a:xfrm>
            <a:off x="-65571" y="-4332"/>
            <a:ext cx="24515142" cy="1692792"/>
            <a:chOff x="0" y="-1"/>
            <a:chExt cx="24515140" cy="1692791"/>
          </a:xfrm>
        </p:grpSpPr>
        <p:grpSp>
          <p:nvGrpSpPr>
            <p:cNvPr id="830" name="1. Accueil  Bienvenue"/>
            <p:cNvGrpSpPr/>
            <p:nvPr/>
          </p:nvGrpSpPr>
          <p:grpSpPr>
            <a:xfrm>
              <a:off x="-1" y="-1"/>
              <a:ext cx="3513026" cy="619487"/>
              <a:chOff x="-1" y="0"/>
              <a:chExt cx="3513025" cy="619486"/>
            </a:xfrm>
          </p:grpSpPr>
          <p:sp>
            <p:nvSpPr>
              <p:cNvPr id="828"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829"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833" name="2. Etre lion en 5 points"/>
            <p:cNvGrpSpPr/>
            <p:nvPr/>
          </p:nvGrpSpPr>
          <p:grpSpPr>
            <a:xfrm>
              <a:off x="3500352" y="-1"/>
              <a:ext cx="3513026" cy="620128"/>
              <a:chOff x="-1" y="0"/>
              <a:chExt cx="3513025" cy="620127"/>
            </a:xfrm>
          </p:grpSpPr>
          <p:sp>
            <p:nvSpPr>
              <p:cNvPr id="831"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832"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836" name="3. Une histoire extraordinaire"/>
            <p:cNvGrpSpPr/>
            <p:nvPr/>
          </p:nvGrpSpPr>
          <p:grpSpPr>
            <a:xfrm>
              <a:off x="7000706" y="-2"/>
              <a:ext cx="3513026" cy="1692792"/>
              <a:chOff x="-1" y="-1"/>
              <a:chExt cx="3513025" cy="1692791"/>
            </a:xfrm>
          </p:grpSpPr>
          <p:sp>
            <p:nvSpPr>
              <p:cNvPr id="834" name="Rectangle"/>
              <p:cNvSpPr/>
              <p:nvPr/>
            </p:nvSpPr>
            <p:spPr>
              <a:xfrm>
                <a:off x="-2" y="-2"/>
                <a:ext cx="3513027" cy="16927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835" name="3. Une histoire extraordinaire"/>
              <p:cNvSpPr txBox="1"/>
              <p:nvPr/>
            </p:nvSpPr>
            <p:spPr>
              <a:xfrm>
                <a:off x="-2" y="6355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sp>
          <p:nvSpPr>
            <p:cNvPr id="837" name="Rectangle"/>
            <p:cNvSpPr/>
            <p:nvPr/>
          </p:nvSpPr>
          <p:spPr>
            <a:xfrm>
              <a:off x="10501061" y="-1"/>
              <a:ext cx="3513024" cy="436468"/>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838" name="Rectangle"/>
            <p:cNvSpPr/>
            <p:nvPr/>
          </p:nvSpPr>
          <p:spPr>
            <a:xfrm>
              <a:off x="14001415" y="-1"/>
              <a:ext cx="3513023" cy="43646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839" name="Rectangle"/>
            <p:cNvSpPr/>
            <p:nvPr/>
          </p:nvSpPr>
          <p:spPr>
            <a:xfrm>
              <a:off x="17501768" y="-1"/>
              <a:ext cx="3513025" cy="436468"/>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840" name="Rectangle"/>
            <p:cNvSpPr/>
            <p:nvPr/>
          </p:nvSpPr>
          <p:spPr>
            <a:xfrm>
              <a:off x="21002118" y="-1"/>
              <a:ext cx="3513023" cy="436468"/>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
        <p:nvSpPr>
          <p:cNvPr id="842" name="Nous servons  !"/>
          <p:cNvSpPr txBox="1"/>
          <p:nvPr/>
        </p:nvSpPr>
        <p:spPr>
          <a:xfrm>
            <a:off x="9606870" y="10910941"/>
            <a:ext cx="8011754" cy="139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9300" b="1">
                <a:solidFill>
                  <a:srgbClr val="FFFFFF"/>
                </a:solidFill>
                <a:latin typeface="Tw Cen MT"/>
                <a:ea typeface="Tw Cen MT"/>
                <a:cs typeface="Tw Cen MT"/>
                <a:sym typeface="Tw Cen MT"/>
              </a:defRPr>
            </a:lvl1pPr>
          </a:lstStyle>
          <a:p>
            <a:r>
              <a:t>Nous servons  ! </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Background - Solid"/>
          <p:cNvSpPr/>
          <p:nvPr/>
        </p:nvSpPr>
        <p:spPr>
          <a:xfrm>
            <a:off x="0" y="0"/>
            <a:ext cx="24384000" cy="13716000"/>
          </a:xfrm>
          <a:prstGeom prst="rect">
            <a:avLst/>
          </a:prstGeom>
          <a:solidFill>
            <a:srgbClr val="10233F"/>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847" name="Headline"/>
          <p:cNvSpPr txBox="1"/>
          <p:nvPr/>
        </p:nvSpPr>
        <p:spPr>
          <a:xfrm>
            <a:off x="9443956" y="4960789"/>
            <a:ext cx="14827618" cy="1318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defTabSz="1828800">
              <a:spcBef>
                <a:spcPts val="1900"/>
              </a:spcBef>
              <a:defRPr sz="8000" b="1">
                <a:solidFill>
                  <a:srgbClr val="FFFFFF"/>
                </a:solidFill>
                <a:latin typeface="Arial"/>
                <a:ea typeface="Arial"/>
                <a:cs typeface="Arial"/>
                <a:sym typeface="Arial"/>
              </a:defRPr>
            </a:lvl1pPr>
          </a:lstStyle>
          <a:p>
            <a:r>
              <a:t>4. Et les Lions, que font-ils ? </a:t>
            </a:r>
          </a:p>
        </p:txBody>
      </p:sp>
      <p:sp>
        <p:nvSpPr>
          <p:cNvPr id="848" name="Yellow Bar"/>
          <p:cNvSpPr/>
          <p:nvPr/>
        </p:nvSpPr>
        <p:spPr>
          <a:xfrm>
            <a:off x="15202230" y="7422890"/>
            <a:ext cx="2900521" cy="145523"/>
          </a:xfrm>
          <a:prstGeom prst="rect">
            <a:avLst/>
          </a:prstGeom>
          <a:solidFill>
            <a:srgbClr val="EBB700"/>
          </a:solidFill>
          <a:ln w="12700">
            <a:miter lim="400000"/>
          </a:ln>
        </p:spPr>
        <p:txBody>
          <a:bodyPr lIns="50800" tIns="50800" rIns="50800" bIns="50800" anchor="ctr"/>
          <a:lstStyle/>
          <a:p>
            <a:pPr defTabSz="1828800">
              <a:defRPr sz="3600">
                <a:solidFill>
                  <a:srgbClr val="FFFFFF"/>
                </a:solidFill>
                <a:latin typeface="Arial"/>
                <a:ea typeface="Arial"/>
                <a:cs typeface="Arial"/>
                <a:sym typeface="Arial"/>
              </a:defRPr>
            </a:pPr>
            <a:endParaRPr/>
          </a:p>
        </p:txBody>
      </p:sp>
      <p:sp>
        <p:nvSpPr>
          <p:cNvPr id="849" name="Page Number - White"/>
          <p:cNvSpPr txBox="1">
            <a:spLocks noGrp="1"/>
          </p:cNvSpPr>
          <p:nvPr>
            <p:ph type="sldNum" sz="quarter" idx="4294967295"/>
          </p:nvPr>
        </p:nvSpPr>
        <p:spPr>
          <a:xfrm>
            <a:off x="23074314" y="12801451"/>
            <a:ext cx="478102"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18</a:t>
            </a:fld>
            <a:endParaRPr/>
          </a:p>
        </p:txBody>
      </p:sp>
      <p:pic>
        <p:nvPicPr>
          <p:cNvPr id="850" name="Picture 6" descr="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775" y="12229834"/>
            <a:ext cx="5511797" cy="927221"/>
          </a:xfrm>
          <a:prstGeom prst="rect">
            <a:avLst/>
          </a:prstGeom>
          <a:ln w="12700">
            <a:miter lim="400000"/>
          </a:ln>
        </p:spPr>
      </p:pic>
      <p:pic>
        <p:nvPicPr>
          <p:cNvPr id="851" name="Capture d’écran 2021-01-07 à 16.48.22.png" descr="Capture d’écran 2021-01-07 à 16.48.22.png"/>
          <p:cNvPicPr>
            <a:picLocks noChangeAspect="1"/>
          </p:cNvPicPr>
          <p:nvPr/>
        </p:nvPicPr>
        <p:blipFill>
          <a:blip r:embed="rId3">
            <a:extLst/>
          </a:blip>
          <a:stretch>
            <a:fillRect/>
          </a:stretch>
        </p:blipFill>
        <p:spPr>
          <a:xfrm>
            <a:off x="-864118" y="-833104"/>
            <a:ext cx="9257435" cy="14592231"/>
          </a:xfrm>
          <a:prstGeom prst="rect">
            <a:avLst/>
          </a:prstGeom>
          <a:ln w="12700">
            <a:miter lim="400000"/>
          </a:ln>
        </p:spPr>
      </p:pic>
      <p:grpSp>
        <p:nvGrpSpPr>
          <p:cNvPr id="867" name="Groupe"/>
          <p:cNvGrpSpPr/>
          <p:nvPr/>
        </p:nvGrpSpPr>
        <p:grpSpPr>
          <a:xfrm>
            <a:off x="-65571" y="-4330"/>
            <a:ext cx="24515142" cy="1683496"/>
            <a:chOff x="0" y="0"/>
            <a:chExt cx="24515140" cy="1683494"/>
          </a:xfrm>
        </p:grpSpPr>
        <p:grpSp>
          <p:nvGrpSpPr>
            <p:cNvPr id="854" name="1. Accueil  Bienvenue"/>
            <p:cNvGrpSpPr/>
            <p:nvPr/>
          </p:nvGrpSpPr>
          <p:grpSpPr>
            <a:xfrm>
              <a:off x="-1" y="-1"/>
              <a:ext cx="3513026" cy="619487"/>
              <a:chOff x="-1" y="0"/>
              <a:chExt cx="3513025" cy="619486"/>
            </a:xfrm>
          </p:grpSpPr>
          <p:sp>
            <p:nvSpPr>
              <p:cNvPr id="852"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853"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857" name="2. Etre lion en 5 points"/>
            <p:cNvGrpSpPr/>
            <p:nvPr/>
          </p:nvGrpSpPr>
          <p:grpSpPr>
            <a:xfrm>
              <a:off x="3500352" y="-1"/>
              <a:ext cx="3513026" cy="620128"/>
              <a:chOff x="-1" y="0"/>
              <a:chExt cx="3513025" cy="620127"/>
            </a:xfrm>
          </p:grpSpPr>
          <p:sp>
            <p:nvSpPr>
              <p:cNvPr id="855"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856"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860" name="3. Une histoire extraordinaire"/>
            <p:cNvGrpSpPr/>
            <p:nvPr/>
          </p:nvGrpSpPr>
          <p:grpSpPr>
            <a:xfrm>
              <a:off x="7000706" y="-1"/>
              <a:ext cx="3513026" cy="640391"/>
              <a:chOff x="-1" y="0"/>
              <a:chExt cx="3513025" cy="640390"/>
            </a:xfrm>
          </p:grpSpPr>
          <p:sp>
            <p:nvSpPr>
              <p:cNvPr id="858"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859"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863" name="4. Servir Ensemble"/>
            <p:cNvGrpSpPr/>
            <p:nvPr/>
          </p:nvGrpSpPr>
          <p:grpSpPr>
            <a:xfrm>
              <a:off x="10501060" y="0"/>
              <a:ext cx="3513026" cy="1683495"/>
              <a:chOff x="-1" y="0"/>
              <a:chExt cx="3513025" cy="1683493"/>
            </a:xfrm>
          </p:grpSpPr>
          <p:sp>
            <p:nvSpPr>
              <p:cNvPr id="861" name="Rectangle"/>
              <p:cNvSpPr/>
              <p:nvPr/>
            </p:nvSpPr>
            <p:spPr>
              <a:xfrm>
                <a:off x="-2" y="0"/>
                <a:ext cx="3513027" cy="1683494"/>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862" name="4. Servir Ensemble"/>
              <p:cNvSpPr txBox="1"/>
              <p:nvPr/>
            </p:nvSpPr>
            <p:spPr>
              <a:xfrm>
                <a:off x="-2" y="630927"/>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sp>
          <p:nvSpPr>
            <p:cNvPr id="864" name="Rectangle"/>
            <p:cNvSpPr/>
            <p:nvPr/>
          </p:nvSpPr>
          <p:spPr>
            <a:xfrm>
              <a:off x="14001415" y="-1"/>
              <a:ext cx="3513023" cy="436467"/>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865" name="Rectangle"/>
            <p:cNvSpPr/>
            <p:nvPr/>
          </p:nvSpPr>
          <p:spPr>
            <a:xfrm>
              <a:off x="17501768" y="-1"/>
              <a:ext cx="3513025" cy="436467"/>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866"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Rectangle 84"/>
          <p:cNvSpPr/>
          <p:nvPr/>
        </p:nvSpPr>
        <p:spPr>
          <a:xfrm>
            <a:off x="-22448" y="-1"/>
            <a:ext cx="11765869"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006" y="21600"/>
                </a:lnTo>
                <a:lnTo>
                  <a:pt x="0" y="21519"/>
                </a:lnTo>
                <a:lnTo>
                  <a:pt x="0" y="0"/>
                </a:lnTo>
                <a:close/>
              </a:path>
            </a:pathLst>
          </a:custGeom>
          <a:solidFill>
            <a:srgbClr val="FFFFFF"/>
          </a:solidFill>
          <a:ln w="12700">
            <a:miter lim="400000"/>
          </a:ln>
        </p:spPr>
        <p:txBody>
          <a:bodyPr lIns="50800" tIns="50800" rIns="50800" bIns="50800" anchor="ctr"/>
          <a:lstStyle/>
          <a:p>
            <a:pPr defTabSz="2438400">
              <a:defRPr sz="4800">
                <a:solidFill>
                  <a:srgbClr val="FFFFFF"/>
                </a:solidFill>
                <a:latin typeface="Calibri"/>
                <a:ea typeface="Calibri"/>
                <a:cs typeface="Calibri"/>
                <a:sym typeface="Calibri"/>
              </a:defRPr>
            </a:pPr>
            <a:endParaRPr/>
          </a:p>
        </p:txBody>
      </p:sp>
      <p:sp>
        <p:nvSpPr>
          <p:cNvPr id="870" name="Text Box 8"/>
          <p:cNvSpPr txBox="1"/>
          <p:nvPr/>
        </p:nvSpPr>
        <p:spPr>
          <a:xfrm>
            <a:off x="15430315" y="2978479"/>
            <a:ext cx="8509465" cy="7759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ctr">
            <a:spAutoFit/>
          </a:bodyPr>
          <a:lstStyle/>
          <a:p>
            <a:pPr lvl="1" indent="1350" algn="l" defTabSz="2438400">
              <a:spcBef>
                <a:spcPts val="2100"/>
              </a:spcBef>
              <a:defRPr sz="8400" b="1">
                <a:solidFill>
                  <a:srgbClr val="FFFFFF"/>
                </a:solidFill>
                <a:latin typeface="Lubalin Book for IBM"/>
                <a:ea typeface="Lubalin Book for IBM"/>
                <a:cs typeface="Lubalin Book for IBM"/>
                <a:sym typeface="Lubalin Book for IBM"/>
              </a:defRPr>
            </a:pPr>
            <a:r>
              <a:t>Malnutrition</a:t>
            </a:r>
            <a:endParaRPr>
              <a:latin typeface="Arial"/>
              <a:ea typeface="Arial"/>
              <a:cs typeface="Arial"/>
              <a:sym typeface="Arial"/>
            </a:endParaRPr>
          </a:p>
          <a:p>
            <a:pPr lvl="1" indent="1350" algn="l" defTabSz="2438400">
              <a:spcBef>
                <a:spcPts val="2100"/>
              </a:spcBef>
              <a:defRPr sz="8400" b="1">
                <a:solidFill>
                  <a:srgbClr val="FFFFFF"/>
                </a:solidFill>
                <a:latin typeface="Lubalin Book for IBM"/>
                <a:ea typeface="Lubalin Book for IBM"/>
                <a:cs typeface="Lubalin Book for IBM"/>
                <a:sym typeface="Lubalin Book for IBM"/>
              </a:defRPr>
            </a:pPr>
            <a:r>
              <a:t>Environnement</a:t>
            </a:r>
            <a:endParaRPr>
              <a:latin typeface="Arial"/>
              <a:ea typeface="Arial"/>
              <a:cs typeface="Arial"/>
              <a:sym typeface="Arial"/>
            </a:endParaRPr>
          </a:p>
          <a:p>
            <a:pPr lvl="1" indent="1350" algn="l" defTabSz="2438400">
              <a:spcBef>
                <a:spcPts val="2100"/>
              </a:spcBef>
              <a:defRPr sz="8400" b="1">
                <a:solidFill>
                  <a:srgbClr val="FFFFFF"/>
                </a:solidFill>
                <a:latin typeface="Arial"/>
                <a:ea typeface="Arial"/>
                <a:cs typeface="Arial"/>
                <a:sym typeface="Arial"/>
              </a:defRPr>
            </a:pPr>
            <a:r>
              <a:t>V</a:t>
            </a:r>
            <a:r>
              <a:rPr>
                <a:latin typeface="Lubalin Book for IBM"/>
                <a:ea typeface="Lubalin Book for IBM"/>
                <a:cs typeface="Lubalin Book for IBM"/>
                <a:sym typeface="Lubalin Book for IBM"/>
              </a:rPr>
              <a:t>ue</a:t>
            </a:r>
          </a:p>
          <a:p>
            <a:pPr lvl="1" indent="1350" algn="l" defTabSz="2438400">
              <a:spcBef>
                <a:spcPts val="2100"/>
              </a:spcBef>
              <a:defRPr sz="8400" b="1">
                <a:solidFill>
                  <a:srgbClr val="FFFFFF"/>
                </a:solidFill>
                <a:latin typeface="Lubalin Book for IBM"/>
                <a:ea typeface="Lubalin Book for IBM"/>
                <a:cs typeface="Lubalin Book for IBM"/>
                <a:sym typeface="Lubalin Book for IBM"/>
              </a:defRPr>
            </a:pPr>
            <a:r>
              <a:t>Diabète</a:t>
            </a:r>
            <a:endParaRPr>
              <a:latin typeface="Arial"/>
              <a:ea typeface="Arial"/>
              <a:cs typeface="Arial"/>
              <a:sym typeface="Arial"/>
            </a:endParaRPr>
          </a:p>
          <a:p>
            <a:pPr lvl="1" indent="1350" algn="l" defTabSz="2438400">
              <a:spcBef>
                <a:spcPts val="2100"/>
              </a:spcBef>
              <a:defRPr sz="8400" b="1">
                <a:solidFill>
                  <a:srgbClr val="FFFFFF"/>
                </a:solidFill>
                <a:latin typeface="Lubalin Book for IBM"/>
                <a:ea typeface="Lubalin Book for IBM"/>
                <a:cs typeface="Lubalin Book for IBM"/>
                <a:sym typeface="Lubalin Book for IBM"/>
              </a:defRPr>
            </a:pPr>
            <a:r>
              <a:t>Cancer infantile</a:t>
            </a:r>
          </a:p>
        </p:txBody>
      </p:sp>
      <p:sp>
        <p:nvSpPr>
          <p:cNvPr id="871" name="Text Box 17"/>
          <p:cNvSpPr txBox="1"/>
          <p:nvPr/>
        </p:nvSpPr>
        <p:spPr>
          <a:xfrm>
            <a:off x="1425104" y="3095207"/>
            <a:ext cx="9663739" cy="2432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lgn="l" defTabSz="2438400">
              <a:lnSpc>
                <a:spcPts val="8500"/>
              </a:lnSpc>
              <a:defRPr sz="8400">
                <a:solidFill>
                  <a:srgbClr val="0070C0"/>
                </a:solidFill>
                <a:latin typeface="Lubalin Book for IBM"/>
                <a:ea typeface="Lubalin Book for IBM"/>
                <a:cs typeface="Lubalin Book for IBM"/>
                <a:sym typeface="Lubalin Book for IBM"/>
              </a:defRPr>
            </a:lvl1pPr>
          </a:lstStyle>
          <a:p>
            <a:r>
              <a:t>Les actions prioritaires</a:t>
            </a:r>
          </a:p>
        </p:txBody>
      </p:sp>
      <p:sp>
        <p:nvSpPr>
          <p:cNvPr id="872" name="ZoneTexte 4"/>
          <p:cNvSpPr txBox="1"/>
          <p:nvPr/>
        </p:nvSpPr>
        <p:spPr>
          <a:xfrm>
            <a:off x="423952" y="7314606"/>
            <a:ext cx="9370364" cy="925110"/>
          </a:xfrm>
          <a:prstGeom prst="rect">
            <a:avLst/>
          </a:prstGeom>
          <a:solidFill>
            <a:srgbClr val="FEAD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798" tIns="220798" rIns="220798" bIns="220798">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r>
              <a:t>5 axes principaux</a:t>
            </a:r>
          </a:p>
        </p:txBody>
      </p:sp>
      <p:pic>
        <p:nvPicPr>
          <p:cNvPr id="873" name="Image 10" descr="Image 10"/>
          <p:cNvPicPr>
            <a:picLocks noChangeAspect="1"/>
          </p:cNvPicPr>
          <p:nvPr/>
        </p:nvPicPr>
        <p:blipFill>
          <a:blip r:embed="rId3">
            <a:extLst/>
          </a:blip>
          <a:stretch>
            <a:fillRect/>
          </a:stretch>
        </p:blipFill>
        <p:spPr>
          <a:xfrm>
            <a:off x="12335998" y="6187082"/>
            <a:ext cx="1586068" cy="1586067"/>
          </a:xfrm>
          <a:prstGeom prst="rect">
            <a:avLst/>
          </a:prstGeom>
          <a:ln w="12700">
            <a:miter lim="400000"/>
          </a:ln>
        </p:spPr>
      </p:pic>
      <p:pic>
        <p:nvPicPr>
          <p:cNvPr id="874" name="Picture 4" descr="Picture 4"/>
          <p:cNvPicPr>
            <a:picLocks noChangeAspect="1"/>
          </p:cNvPicPr>
          <p:nvPr/>
        </p:nvPicPr>
        <p:blipFill>
          <a:blip r:embed="rId4">
            <a:extLst/>
          </a:blip>
          <a:stretch>
            <a:fillRect/>
          </a:stretch>
        </p:blipFill>
        <p:spPr>
          <a:xfrm>
            <a:off x="12440963" y="4612309"/>
            <a:ext cx="1376134" cy="1442453"/>
          </a:xfrm>
          <a:prstGeom prst="rect">
            <a:avLst/>
          </a:prstGeom>
          <a:ln w="12700">
            <a:miter lim="400000"/>
          </a:ln>
        </p:spPr>
      </p:pic>
      <p:pic>
        <p:nvPicPr>
          <p:cNvPr id="875" name="Image 4" descr="Image 4"/>
          <p:cNvPicPr>
            <a:picLocks noChangeAspect="1"/>
          </p:cNvPicPr>
          <p:nvPr/>
        </p:nvPicPr>
        <p:blipFill>
          <a:blip r:embed="rId5">
            <a:extLst/>
          </a:blip>
          <a:stretch>
            <a:fillRect/>
          </a:stretch>
        </p:blipFill>
        <p:spPr>
          <a:xfrm>
            <a:off x="12447072" y="3201421"/>
            <a:ext cx="1376133" cy="1243493"/>
          </a:xfrm>
          <a:prstGeom prst="rect">
            <a:avLst/>
          </a:prstGeom>
          <a:ln w="12700">
            <a:miter lim="400000"/>
          </a:ln>
        </p:spPr>
      </p:pic>
      <p:pic>
        <p:nvPicPr>
          <p:cNvPr id="876" name="Image 1" descr="Image 1"/>
          <p:cNvPicPr>
            <a:picLocks noChangeAspect="1"/>
          </p:cNvPicPr>
          <p:nvPr/>
        </p:nvPicPr>
        <p:blipFill>
          <a:blip r:embed="rId6">
            <a:extLst/>
          </a:blip>
          <a:stretch>
            <a:fillRect/>
          </a:stretch>
        </p:blipFill>
        <p:spPr>
          <a:xfrm>
            <a:off x="12448871" y="7908400"/>
            <a:ext cx="1376134" cy="1376133"/>
          </a:xfrm>
          <a:prstGeom prst="rect">
            <a:avLst/>
          </a:prstGeom>
          <a:ln w="12700">
            <a:miter lim="400000"/>
          </a:ln>
        </p:spPr>
      </p:pic>
      <p:pic>
        <p:nvPicPr>
          <p:cNvPr id="877" name="Image 7" descr="Image 7"/>
          <p:cNvPicPr>
            <a:picLocks noChangeAspect="1"/>
          </p:cNvPicPr>
          <p:nvPr/>
        </p:nvPicPr>
        <p:blipFill>
          <a:blip r:embed="rId7">
            <a:extLst/>
          </a:blip>
          <a:stretch>
            <a:fillRect/>
          </a:stretch>
        </p:blipFill>
        <p:spPr>
          <a:xfrm>
            <a:off x="12440962" y="9575238"/>
            <a:ext cx="1376134" cy="1409294"/>
          </a:xfrm>
          <a:prstGeom prst="rect">
            <a:avLst/>
          </a:prstGeom>
          <a:ln w="12700">
            <a:miter lim="400000"/>
          </a:ln>
        </p:spPr>
      </p:pic>
      <p:pic>
        <p:nvPicPr>
          <p:cNvPr id="878" name="Picture 27" descr="Picture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4471" y="11867519"/>
            <a:ext cx="1316638" cy="1243491"/>
          </a:xfrm>
          <a:prstGeom prst="rect">
            <a:avLst/>
          </a:prstGeom>
          <a:ln w="12700">
            <a:miter lim="400000"/>
          </a:ln>
        </p:spPr>
      </p:pic>
      <p:grpSp>
        <p:nvGrpSpPr>
          <p:cNvPr id="894" name="Groupe"/>
          <p:cNvGrpSpPr/>
          <p:nvPr/>
        </p:nvGrpSpPr>
        <p:grpSpPr>
          <a:xfrm>
            <a:off x="-65571" y="-4330"/>
            <a:ext cx="24515142" cy="1683496"/>
            <a:chOff x="0" y="0"/>
            <a:chExt cx="24515140" cy="1683494"/>
          </a:xfrm>
        </p:grpSpPr>
        <p:grpSp>
          <p:nvGrpSpPr>
            <p:cNvPr id="881" name="1. Accueil  Bienvenue"/>
            <p:cNvGrpSpPr/>
            <p:nvPr/>
          </p:nvGrpSpPr>
          <p:grpSpPr>
            <a:xfrm>
              <a:off x="-1" y="-1"/>
              <a:ext cx="3513026" cy="619487"/>
              <a:chOff x="-1" y="0"/>
              <a:chExt cx="3513025" cy="619486"/>
            </a:xfrm>
          </p:grpSpPr>
          <p:sp>
            <p:nvSpPr>
              <p:cNvPr id="879"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880"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884" name="2. Etre lion en 5 points"/>
            <p:cNvGrpSpPr/>
            <p:nvPr/>
          </p:nvGrpSpPr>
          <p:grpSpPr>
            <a:xfrm>
              <a:off x="3500352" y="-1"/>
              <a:ext cx="3513026" cy="620128"/>
              <a:chOff x="-1" y="0"/>
              <a:chExt cx="3513025" cy="620127"/>
            </a:xfrm>
          </p:grpSpPr>
          <p:sp>
            <p:nvSpPr>
              <p:cNvPr id="882"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883"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887" name="3. Une histoire extraordinaire"/>
            <p:cNvGrpSpPr/>
            <p:nvPr/>
          </p:nvGrpSpPr>
          <p:grpSpPr>
            <a:xfrm>
              <a:off x="7000706" y="-1"/>
              <a:ext cx="3513026" cy="640391"/>
              <a:chOff x="-1" y="0"/>
              <a:chExt cx="3513025" cy="640390"/>
            </a:xfrm>
          </p:grpSpPr>
          <p:sp>
            <p:nvSpPr>
              <p:cNvPr id="885"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886"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890" name="4. Servir Ensemble"/>
            <p:cNvGrpSpPr/>
            <p:nvPr/>
          </p:nvGrpSpPr>
          <p:grpSpPr>
            <a:xfrm>
              <a:off x="10501060" y="0"/>
              <a:ext cx="3513026" cy="1683495"/>
              <a:chOff x="-1" y="0"/>
              <a:chExt cx="3513025" cy="1683493"/>
            </a:xfrm>
          </p:grpSpPr>
          <p:sp>
            <p:nvSpPr>
              <p:cNvPr id="888" name="Rectangle"/>
              <p:cNvSpPr/>
              <p:nvPr/>
            </p:nvSpPr>
            <p:spPr>
              <a:xfrm>
                <a:off x="-2" y="0"/>
                <a:ext cx="3513027" cy="1683494"/>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889" name="4. Servir Ensemble"/>
              <p:cNvSpPr txBox="1"/>
              <p:nvPr/>
            </p:nvSpPr>
            <p:spPr>
              <a:xfrm>
                <a:off x="-2" y="630927"/>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sp>
          <p:nvSpPr>
            <p:cNvPr id="891" name="Rectangle"/>
            <p:cNvSpPr/>
            <p:nvPr/>
          </p:nvSpPr>
          <p:spPr>
            <a:xfrm>
              <a:off x="14001415" y="-1"/>
              <a:ext cx="3513023" cy="436467"/>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892" name="Rectangle"/>
            <p:cNvSpPr/>
            <p:nvPr/>
          </p:nvSpPr>
          <p:spPr>
            <a:xfrm>
              <a:off x="17501768" y="-1"/>
              <a:ext cx="3513025" cy="436467"/>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893"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Capture d’écran 2020-11-02 à 10.56.49.png" descr="Capture d’écran 2020-11-02 à 10.56.49.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028" y="1618"/>
            <a:ext cx="15829999" cy="13270699"/>
          </a:xfrm>
          <a:prstGeom prst="rect">
            <a:avLst/>
          </a:prstGeom>
          <a:ln w="12700">
            <a:miter lim="400000"/>
          </a:ln>
        </p:spPr>
      </p:pic>
      <p:sp>
        <p:nvSpPr>
          <p:cNvPr id="196" name="Figure"/>
          <p:cNvSpPr/>
          <p:nvPr/>
        </p:nvSpPr>
        <p:spPr>
          <a:xfrm>
            <a:off x="8002971" y="-8022"/>
            <a:ext cx="16797848" cy="13732045"/>
          </a:xfrm>
          <a:custGeom>
            <a:avLst/>
            <a:gdLst/>
            <a:ahLst/>
            <a:cxnLst>
              <a:cxn ang="0">
                <a:pos x="wd2" y="hd2"/>
              </a:cxn>
              <a:cxn ang="5400000">
                <a:pos x="wd2" y="hd2"/>
              </a:cxn>
              <a:cxn ang="10800000">
                <a:pos x="wd2" y="hd2"/>
              </a:cxn>
              <a:cxn ang="16200000">
                <a:pos x="wd2" y="hd2"/>
              </a:cxn>
            </a:cxnLst>
            <a:rect l="0" t="0" r="r" b="b"/>
            <a:pathLst>
              <a:path w="21600" h="21600" extrusionOk="0">
                <a:moveTo>
                  <a:pt x="3067" y="0"/>
                </a:moveTo>
                <a:lnTo>
                  <a:pt x="9923" y="15"/>
                </a:lnTo>
                <a:lnTo>
                  <a:pt x="9925" y="0"/>
                </a:lnTo>
                <a:lnTo>
                  <a:pt x="21600" y="25"/>
                </a:lnTo>
                <a:lnTo>
                  <a:pt x="21600" y="21600"/>
                </a:lnTo>
                <a:lnTo>
                  <a:pt x="0" y="21600"/>
                </a:lnTo>
                <a:close/>
              </a:path>
            </a:pathLst>
          </a:custGeom>
          <a:solidFill>
            <a:srgbClr val="0D2240"/>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197" name="Conférence « Lions Clubs International »…"/>
          <p:cNvSpPr txBox="1"/>
          <p:nvPr/>
        </p:nvSpPr>
        <p:spPr>
          <a:xfrm>
            <a:off x="660876" y="2174797"/>
            <a:ext cx="2925721" cy="2454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p>
            <a:pPr algn="l" defTabSz="1828800">
              <a:lnSpc>
                <a:spcPct val="90000"/>
              </a:lnSpc>
              <a:defRPr sz="3200" b="1">
                <a:solidFill>
                  <a:srgbClr val="EBB700"/>
                </a:solidFill>
                <a:latin typeface="+mn-lt"/>
                <a:ea typeface="+mn-ea"/>
                <a:cs typeface="+mn-cs"/>
                <a:sym typeface="Helvetica Neue"/>
              </a:defRPr>
            </a:pPr>
            <a:r>
              <a:t>Conférence « Lions Clubs International »</a:t>
            </a:r>
          </a:p>
          <a:p>
            <a:pPr algn="l" defTabSz="1828800">
              <a:lnSpc>
                <a:spcPct val="90000"/>
              </a:lnSpc>
              <a:defRPr sz="3200" b="1">
                <a:solidFill>
                  <a:srgbClr val="EBB700"/>
                </a:solidFill>
                <a:latin typeface="+mn-lt"/>
                <a:ea typeface="+mn-ea"/>
                <a:cs typeface="+mn-cs"/>
                <a:sym typeface="Helvetica Neue"/>
              </a:defRPr>
            </a:pPr>
            <a:r>
              <a:t>2020-21</a:t>
            </a:r>
          </a:p>
        </p:txBody>
      </p:sp>
      <p:sp>
        <p:nvSpPr>
          <p:cNvPr id="198" name="- aux nouveaux membres Lions,…"/>
          <p:cNvSpPr txBox="1"/>
          <p:nvPr/>
        </p:nvSpPr>
        <p:spPr>
          <a:xfrm>
            <a:off x="10218863" y="5280794"/>
            <a:ext cx="17567839" cy="4733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p>
            <a:pPr algn="l" defTabSz="1828800">
              <a:spcBef>
                <a:spcPts val="800"/>
              </a:spcBef>
              <a:defRPr sz="3600">
                <a:solidFill>
                  <a:srgbClr val="FFFFFF"/>
                </a:solidFill>
                <a:latin typeface="Arial"/>
                <a:ea typeface="Arial"/>
                <a:cs typeface="Arial"/>
                <a:sym typeface="Arial"/>
              </a:defRPr>
            </a:pPr>
            <a:r>
              <a:rPr dirty="0"/>
              <a:t>- aux nouveaux </a:t>
            </a:r>
            <a:r>
              <a:rPr dirty="0" err="1"/>
              <a:t>membres</a:t>
            </a:r>
            <a:r>
              <a:rPr dirty="0"/>
              <a:t> Lions, </a:t>
            </a:r>
          </a:p>
          <a:p>
            <a:pPr algn="l" defTabSz="1828800">
              <a:spcBef>
                <a:spcPts val="800"/>
              </a:spcBef>
              <a:defRPr sz="3600">
                <a:solidFill>
                  <a:srgbClr val="FFFFFF"/>
                </a:solidFill>
                <a:latin typeface="Arial"/>
                <a:ea typeface="Arial"/>
                <a:cs typeface="Arial"/>
                <a:sym typeface="Arial"/>
              </a:defRPr>
            </a:pPr>
            <a:r>
              <a:rPr dirty="0"/>
              <a:t>- à </a:t>
            </a:r>
            <a:r>
              <a:rPr dirty="0" err="1"/>
              <a:t>tous</a:t>
            </a:r>
            <a:r>
              <a:rPr dirty="0"/>
              <a:t> les Lions qui </a:t>
            </a:r>
            <a:r>
              <a:rPr dirty="0" err="1"/>
              <a:t>souhaitent</a:t>
            </a:r>
            <a:r>
              <a:rPr dirty="0"/>
              <a:t> </a:t>
            </a:r>
            <a:r>
              <a:rPr dirty="0" err="1"/>
              <a:t>actualiser</a:t>
            </a:r>
            <a:r>
              <a:rPr dirty="0"/>
              <a:t> </a:t>
            </a:r>
            <a:r>
              <a:rPr dirty="0" err="1"/>
              <a:t>leurs</a:t>
            </a:r>
            <a:r>
              <a:rPr dirty="0"/>
              <a:t> </a:t>
            </a:r>
            <a:r>
              <a:rPr dirty="0" err="1"/>
              <a:t>connaissances</a:t>
            </a:r>
            <a:r>
              <a:rPr dirty="0"/>
              <a:t>, </a:t>
            </a:r>
          </a:p>
          <a:p>
            <a:pPr algn="l" defTabSz="1828800">
              <a:spcBef>
                <a:spcPts val="800"/>
              </a:spcBef>
              <a:defRPr sz="3600">
                <a:solidFill>
                  <a:srgbClr val="FFFFFF"/>
                </a:solidFill>
                <a:latin typeface="Arial"/>
                <a:ea typeface="Arial"/>
                <a:cs typeface="Arial"/>
                <a:sym typeface="Arial"/>
              </a:defRPr>
            </a:pPr>
            <a:r>
              <a:rPr dirty="0"/>
              <a:t>- à </a:t>
            </a:r>
            <a:r>
              <a:rPr dirty="0" err="1"/>
              <a:t>tous</a:t>
            </a:r>
            <a:r>
              <a:rPr dirty="0"/>
              <a:t> </a:t>
            </a:r>
            <a:r>
              <a:rPr dirty="0" err="1"/>
              <a:t>ceux</a:t>
            </a:r>
            <a:r>
              <a:rPr dirty="0"/>
              <a:t> qui </a:t>
            </a:r>
            <a:r>
              <a:rPr dirty="0" err="1"/>
              <a:t>s’intéressent</a:t>
            </a:r>
            <a:r>
              <a:rPr dirty="0"/>
              <a:t> au Lions Clubs International, </a:t>
            </a:r>
          </a:p>
          <a:p>
            <a:pPr algn="l" defTabSz="1828800">
              <a:spcBef>
                <a:spcPts val="800"/>
              </a:spcBef>
              <a:defRPr sz="3600">
                <a:solidFill>
                  <a:srgbClr val="FFFFFF"/>
                </a:solidFill>
                <a:latin typeface="Arial"/>
                <a:ea typeface="Arial"/>
                <a:cs typeface="Arial"/>
                <a:sym typeface="Arial"/>
              </a:defRPr>
            </a:pPr>
            <a:r>
              <a:rPr dirty="0"/>
              <a:t>- à </a:t>
            </a:r>
            <a:r>
              <a:rPr dirty="0" err="1"/>
              <a:t>tous</a:t>
            </a:r>
            <a:r>
              <a:rPr dirty="0"/>
              <a:t> </a:t>
            </a:r>
            <a:r>
              <a:rPr dirty="0" err="1"/>
              <a:t>ceux</a:t>
            </a:r>
            <a:r>
              <a:rPr dirty="0"/>
              <a:t> qui </a:t>
            </a:r>
            <a:r>
              <a:rPr dirty="0" err="1"/>
              <a:t>envisagent</a:t>
            </a:r>
            <a:r>
              <a:rPr dirty="0"/>
              <a:t> de nous </a:t>
            </a:r>
            <a:r>
              <a:rPr dirty="0" err="1"/>
              <a:t>rejoindre</a:t>
            </a:r>
            <a:r>
              <a:rPr dirty="0"/>
              <a:t>. </a:t>
            </a:r>
          </a:p>
          <a:p>
            <a:pPr algn="l" defTabSz="1828800">
              <a:spcBef>
                <a:spcPts val="800"/>
              </a:spcBef>
              <a:defRPr sz="3600">
                <a:solidFill>
                  <a:srgbClr val="FFFFFF"/>
                </a:solidFill>
                <a:latin typeface="Arial"/>
                <a:ea typeface="Arial"/>
                <a:cs typeface="Arial"/>
                <a:sym typeface="Arial"/>
              </a:defRPr>
            </a:pPr>
            <a:endParaRPr dirty="0"/>
          </a:p>
          <a:p>
            <a:pPr defTabSz="2438336">
              <a:lnSpc>
                <a:spcPct val="90000"/>
              </a:lnSpc>
              <a:spcBef>
                <a:spcPts val="4500"/>
              </a:spcBef>
              <a:defRPr sz="6100">
                <a:solidFill>
                  <a:srgbClr val="FFFFFF"/>
                </a:solidFill>
                <a:latin typeface="+mn-lt"/>
                <a:ea typeface="+mn-ea"/>
                <a:cs typeface="+mn-cs"/>
                <a:sym typeface="Helvetica Neue"/>
              </a:defRPr>
            </a:pPr>
            <a:r>
              <a:rPr dirty="0" err="1"/>
              <a:t>Bienvenue</a:t>
            </a:r>
            <a:r>
              <a:rPr dirty="0"/>
              <a:t> à </a:t>
            </a:r>
            <a:r>
              <a:rPr dirty="0" err="1"/>
              <a:t>toutes</a:t>
            </a:r>
            <a:r>
              <a:rPr dirty="0"/>
              <a:t> et </a:t>
            </a:r>
            <a:r>
              <a:rPr dirty="0" err="1"/>
              <a:t>tous</a:t>
            </a:r>
            <a:r>
              <a:rPr dirty="0"/>
              <a:t>…</a:t>
            </a:r>
          </a:p>
        </p:txBody>
      </p:sp>
      <p:sp>
        <p:nvSpPr>
          <p:cNvPr id="199" name="Numéro de diapositive"/>
          <p:cNvSpPr txBox="1">
            <a:spLocks noGrp="1"/>
          </p:cNvSpPr>
          <p:nvPr>
            <p:ph type="sldNum" sz="quarter" idx="4294967295"/>
          </p:nvPr>
        </p:nvSpPr>
        <p:spPr>
          <a:xfrm>
            <a:off x="23158379" y="13012749"/>
            <a:ext cx="168708" cy="25537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8575" tIns="28575" rIns="28575" bIns="28575"/>
          <a:lstStyle>
            <a:lvl1pPr>
              <a:defRPr sz="1400"/>
            </a:lvl1pPr>
          </a:lstStyle>
          <a:p>
            <a:fld id="{86CB4B4D-7CA3-9044-876B-883B54F8677D}" type="slidenum">
              <a:t>2</a:t>
            </a:fld>
            <a:endParaRPr/>
          </a:p>
        </p:txBody>
      </p:sp>
      <p:grpSp>
        <p:nvGrpSpPr>
          <p:cNvPr id="202" name="Groupe"/>
          <p:cNvGrpSpPr/>
          <p:nvPr/>
        </p:nvGrpSpPr>
        <p:grpSpPr>
          <a:xfrm>
            <a:off x="14127161" y="10511958"/>
            <a:ext cx="5852166" cy="707816"/>
            <a:chOff x="0" y="0"/>
            <a:chExt cx="5852164" cy="707814"/>
          </a:xfrm>
        </p:grpSpPr>
        <p:sp>
          <p:nvSpPr>
            <p:cNvPr id="200" name="Rectangle"/>
            <p:cNvSpPr/>
            <p:nvPr/>
          </p:nvSpPr>
          <p:spPr>
            <a:xfrm>
              <a:off x="-1" y="292682"/>
              <a:ext cx="5852165" cy="122455"/>
            </a:xfrm>
            <a:prstGeom prst="rect">
              <a:avLst/>
            </a:prstGeom>
            <a:solidFill>
              <a:srgbClr val="EBB700"/>
            </a:solidFill>
            <a:ln w="12700" cap="flat">
              <a:noFill/>
              <a:miter lim="400000"/>
            </a:ln>
            <a:effectLst/>
          </p:spPr>
          <p:txBody>
            <a:bodyPr wrap="square" lIns="50800" tIns="50800" rIns="50800" bIns="50800" numCol="1" anchor="ctr">
              <a:noAutofit/>
            </a:bodyPr>
            <a:lstStyle/>
            <a:p>
              <a:pPr defTabSz="1828800">
                <a:defRPr sz="3600">
                  <a:solidFill>
                    <a:srgbClr val="FFFFFF"/>
                  </a:solidFill>
                  <a:latin typeface="Calibri"/>
                  <a:ea typeface="Calibri"/>
                  <a:cs typeface="Calibri"/>
                  <a:sym typeface="Calibri"/>
                </a:defRPr>
              </a:pPr>
              <a:endParaRPr/>
            </a:p>
          </p:txBody>
        </p:sp>
        <p:sp>
          <p:nvSpPr>
            <p:cNvPr id="201" name="Texte"/>
            <p:cNvSpPr txBox="1"/>
            <p:nvPr/>
          </p:nvSpPr>
          <p:spPr>
            <a:xfrm>
              <a:off x="94683" y="0"/>
              <a:ext cx="5662796" cy="7078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4686" tIns="94686" rIns="94686" bIns="94686" numCol="1" anchor="ctr">
              <a:spAutoFit/>
            </a:bodyPr>
            <a:lstStyle>
              <a:lvl1pPr defTabSz="1828800">
                <a:defRPr sz="3600">
                  <a:solidFill>
                    <a:srgbClr val="FFFFFF"/>
                  </a:solidFill>
                  <a:latin typeface="Arial"/>
                  <a:ea typeface="Arial"/>
                  <a:cs typeface="Arial"/>
                  <a:sym typeface="Arial"/>
                </a:defRPr>
              </a:lvl1pPr>
            </a:lstStyle>
            <a:p>
              <a:r>
                <a:t> </a:t>
              </a:r>
            </a:p>
          </p:txBody>
        </p:sp>
      </p:grpSp>
      <p:sp>
        <p:nvSpPr>
          <p:cNvPr id="203" name="Cette présentation s’adresse…."/>
          <p:cNvSpPr txBox="1"/>
          <p:nvPr/>
        </p:nvSpPr>
        <p:spPr>
          <a:xfrm>
            <a:off x="11199482" y="2024313"/>
            <a:ext cx="16564932" cy="114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algn="l" defTabSz="1828800">
              <a:lnSpc>
                <a:spcPct val="90000"/>
              </a:lnSpc>
              <a:defRPr sz="6400" b="1">
                <a:solidFill>
                  <a:srgbClr val="FFFFFF"/>
                </a:solidFill>
                <a:latin typeface="+mn-lt"/>
                <a:ea typeface="+mn-ea"/>
                <a:cs typeface="+mn-cs"/>
                <a:sym typeface="Helvetica Neue"/>
              </a:defRPr>
            </a:lvl1pPr>
          </a:lstStyle>
          <a:p>
            <a:r>
              <a:t>Cette présentation s’adresse….</a:t>
            </a:r>
          </a:p>
        </p:txBody>
      </p:sp>
      <p:pic>
        <p:nvPicPr>
          <p:cNvPr id="204" name="image15.png" descr="image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2885" y="11889350"/>
            <a:ext cx="1482218" cy="1404401"/>
          </a:xfrm>
          <a:prstGeom prst="rect">
            <a:avLst/>
          </a:prstGeom>
          <a:ln w="12700">
            <a:miter lim="400000"/>
          </a:ln>
        </p:spPr>
      </p:pic>
      <p:grpSp>
        <p:nvGrpSpPr>
          <p:cNvPr id="212" name="Groupe"/>
          <p:cNvGrpSpPr/>
          <p:nvPr/>
        </p:nvGrpSpPr>
        <p:grpSpPr>
          <a:xfrm>
            <a:off x="-65570" y="-4331"/>
            <a:ext cx="24515140" cy="471801"/>
            <a:chOff x="0" y="0"/>
            <a:chExt cx="24515139" cy="471800"/>
          </a:xfrm>
        </p:grpSpPr>
        <p:sp>
          <p:nvSpPr>
            <p:cNvPr id="205" name="Rectangle"/>
            <p:cNvSpPr/>
            <p:nvPr/>
          </p:nvSpPr>
          <p:spPr>
            <a:xfrm>
              <a:off x="0" y="-1"/>
              <a:ext cx="3513024" cy="43646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06" name="Rectangle"/>
            <p:cNvSpPr/>
            <p:nvPr/>
          </p:nvSpPr>
          <p:spPr>
            <a:xfrm>
              <a:off x="3500353" y="-1"/>
              <a:ext cx="3513024" cy="436468"/>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07" name="Rectangle"/>
            <p:cNvSpPr/>
            <p:nvPr/>
          </p:nvSpPr>
          <p:spPr>
            <a:xfrm>
              <a:off x="7000707" y="-1"/>
              <a:ext cx="3513024" cy="436468"/>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08" name="Rectangle"/>
            <p:cNvSpPr/>
            <p:nvPr/>
          </p:nvSpPr>
          <p:spPr>
            <a:xfrm>
              <a:off x="10501061" y="-1"/>
              <a:ext cx="3513024" cy="471801"/>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09" name="Rectangle"/>
            <p:cNvSpPr/>
            <p:nvPr/>
          </p:nvSpPr>
          <p:spPr>
            <a:xfrm>
              <a:off x="14001415" y="-1"/>
              <a:ext cx="3513023" cy="43646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10" name="Rectangle"/>
            <p:cNvSpPr/>
            <p:nvPr/>
          </p:nvSpPr>
          <p:spPr>
            <a:xfrm>
              <a:off x="17501768" y="-1"/>
              <a:ext cx="3513025" cy="436468"/>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11" name="Rectangle"/>
            <p:cNvSpPr/>
            <p:nvPr/>
          </p:nvSpPr>
          <p:spPr>
            <a:xfrm>
              <a:off x="21002118" y="-1"/>
              <a:ext cx="3513023" cy="436468"/>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grpSp>
        <p:nvGrpSpPr>
          <p:cNvPr id="222" name="Groupe"/>
          <p:cNvGrpSpPr/>
          <p:nvPr/>
        </p:nvGrpSpPr>
        <p:grpSpPr>
          <a:xfrm>
            <a:off x="-65571" y="-4332"/>
            <a:ext cx="24515142" cy="1233840"/>
            <a:chOff x="0" y="-1"/>
            <a:chExt cx="24515140" cy="1233838"/>
          </a:xfrm>
        </p:grpSpPr>
        <p:grpSp>
          <p:nvGrpSpPr>
            <p:cNvPr id="215" name="1. Accueil  Bienvenue"/>
            <p:cNvGrpSpPr/>
            <p:nvPr/>
          </p:nvGrpSpPr>
          <p:grpSpPr>
            <a:xfrm>
              <a:off x="-1" y="-2"/>
              <a:ext cx="3513026" cy="1233840"/>
              <a:chOff x="-1" y="0"/>
              <a:chExt cx="3513025" cy="1233838"/>
            </a:xfrm>
          </p:grpSpPr>
          <p:sp>
            <p:nvSpPr>
              <p:cNvPr id="213" name="Rectangle"/>
              <p:cNvSpPr/>
              <p:nvPr/>
            </p:nvSpPr>
            <p:spPr>
              <a:xfrm>
                <a:off x="-2" y="-1"/>
                <a:ext cx="3513027" cy="1233840"/>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214" name="1. Accueil  Bienvenue"/>
              <p:cNvSpPr txBox="1"/>
              <p:nvPr/>
            </p:nvSpPr>
            <p:spPr>
              <a:xfrm>
                <a:off x="-2" y="431498"/>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sp>
          <p:nvSpPr>
            <p:cNvPr id="216" name="Rectangle"/>
            <p:cNvSpPr/>
            <p:nvPr/>
          </p:nvSpPr>
          <p:spPr>
            <a:xfrm>
              <a:off x="3500353" y="-2"/>
              <a:ext cx="3513024" cy="43646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17" name="Rectangle"/>
            <p:cNvSpPr/>
            <p:nvPr/>
          </p:nvSpPr>
          <p:spPr>
            <a:xfrm>
              <a:off x="7000707" y="-2"/>
              <a:ext cx="3513024" cy="436469"/>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18" name="Rectangle"/>
            <p:cNvSpPr/>
            <p:nvPr/>
          </p:nvSpPr>
          <p:spPr>
            <a:xfrm>
              <a:off x="10501061" y="-2"/>
              <a:ext cx="3513024" cy="436469"/>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19" name="Rectangle"/>
            <p:cNvSpPr/>
            <p:nvPr/>
          </p:nvSpPr>
          <p:spPr>
            <a:xfrm>
              <a:off x="14001415" y="-2"/>
              <a:ext cx="3513023" cy="436469"/>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20" name="Rectangle"/>
            <p:cNvSpPr/>
            <p:nvPr/>
          </p:nvSpPr>
          <p:spPr>
            <a:xfrm>
              <a:off x="17501768" y="-2"/>
              <a:ext cx="3513025" cy="436469"/>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21" name="Rectangle"/>
            <p:cNvSpPr/>
            <p:nvPr/>
          </p:nvSpPr>
          <p:spPr>
            <a:xfrm>
              <a:off x="21002118" y="-2"/>
              <a:ext cx="3513023" cy="436469"/>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Background - Solid"/>
          <p:cNvSpPr/>
          <p:nvPr/>
        </p:nvSpPr>
        <p:spPr>
          <a:xfrm>
            <a:off x="0" y="12700"/>
            <a:ext cx="24384000" cy="13716000"/>
          </a:xfrm>
          <a:prstGeom prst="rect">
            <a:avLst/>
          </a:prstGeom>
          <a:solidFill>
            <a:srgbClr val="17375D"/>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899" name="Headline"/>
          <p:cNvSpPr txBox="1"/>
          <p:nvPr/>
        </p:nvSpPr>
        <p:spPr>
          <a:xfrm>
            <a:off x="4363270" y="3343757"/>
            <a:ext cx="15657460" cy="5064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p>
            <a:pPr defTabSz="1828800">
              <a:spcBef>
                <a:spcPts val="1900"/>
              </a:spcBef>
              <a:defRPr sz="8000" b="1">
                <a:solidFill>
                  <a:srgbClr val="FFFFFF"/>
                </a:solidFill>
                <a:latin typeface="Arial"/>
                <a:ea typeface="Arial"/>
                <a:cs typeface="Arial"/>
                <a:sym typeface="Arial"/>
              </a:defRPr>
            </a:pPr>
            <a:endParaRPr/>
          </a:p>
          <a:p>
            <a:pPr defTabSz="1828800">
              <a:spcBef>
                <a:spcPts val="1900"/>
              </a:spcBef>
              <a:defRPr sz="8000" b="1">
                <a:solidFill>
                  <a:srgbClr val="FFFFFF"/>
                </a:solidFill>
                <a:latin typeface="Arial"/>
                <a:ea typeface="Arial"/>
                <a:cs typeface="Arial"/>
                <a:sym typeface="Arial"/>
              </a:defRPr>
            </a:pPr>
            <a:r>
              <a:t>Avez-vous des exemples d’actions réalisées par les clubs ? </a:t>
            </a:r>
          </a:p>
        </p:txBody>
      </p:sp>
      <p:sp>
        <p:nvSpPr>
          <p:cNvPr id="900" name="Yellow Bar"/>
          <p:cNvSpPr/>
          <p:nvPr/>
        </p:nvSpPr>
        <p:spPr>
          <a:xfrm>
            <a:off x="10444374" y="8757518"/>
            <a:ext cx="2900521" cy="145523"/>
          </a:xfrm>
          <a:prstGeom prst="rect">
            <a:avLst/>
          </a:prstGeom>
          <a:solidFill>
            <a:srgbClr val="EBB700"/>
          </a:solidFill>
          <a:ln w="12700">
            <a:miter lim="400000"/>
          </a:ln>
        </p:spPr>
        <p:txBody>
          <a:bodyPr lIns="50800" tIns="50800" rIns="50800" bIns="50800" anchor="ctr"/>
          <a:lstStyle/>
          <a:p>
            <a:pPr defTabSz="1828800">
              <a:defRPr sz="3600">
                <a:solidFill>
                  <a:srgbClr val="FFFFFF"/>
                </a:solidFill>
                <a:latin typeface="Arial"/>
                <a:ea typeface="Arial"/>
                <a:cs typeface="Arial"/>
                <a:sym typeface="Arial"/>
              </a:defRPr>
            </a:pPr>
            <a:endParaRPr/>
          </a:p>
        </p:txBody>
      </p:sp>
      <p:sp>
        <p:nvSpPr>
          <p:cNvPr id="901" name="Page Number - White"/>
          <p:cNvSpPr txBox="1">
            <a:spLocks noGrp="1"/>
          </p:cNvSpPr>
          <p:nvPr>
            <p:ph type="sldNum" sz="quarter" idx="4294967295"/>
          </p:nvPr>
        </p:nvSpPr>
        <p:spPr>
          <a:xfrm>
            <a:off x="23074314" y="12801451"/>
            <a:ext cx="478102"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20</a:t>
            </a:fld>
            <a:endParaRPr/>
          </a:p>
        </p:txBody>
      </p:sp>
      <p:pic>
        <p:nvPicPr>
          <p:cNvPr id="902" name="Picture 6" descr="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775" y="12229834"/>
            <a:ext cx="5511797" cy="927221"/>
          </a:xfrm>
          <a:prstGeom prst="rect">
            <a:avLst/>
          </a:prstGeom>
          <a:ln w="12700">
            <a:miter lim="400000"/>
          </a:ln>
        </p:spPr>
      </p:pic>
      <p:grpSp>
        <p:nvGrpSpPr>
          <p:cNvPr id="918" name="Groupe"/>
          <p:cNvGrpSpPr/>
          <p:nvPr/>
        </p:nvGrpSpPr>
        <p:grpSpPr>
          <a:xfrm>
            <a:off x="-65571" y="-4330"/>
            <a:ext cx="24515142" cy="1683496"/>
            <a:chOff x="0" y="0"/>
            <a:chExt cx="24515140" cy="1683494"/>
          </a:xfrm>
        </p:grpSpPr>
        <p:grpSp>
          <p:nvGrpSpPr>
            <p:cNvPr id="905" name="1. Accueil  Bienvenue"/>
            <p:cNvGrpSpPr/>
            <p:nvPr/>
          </p:nvGrpSpPr>
          <p:grpSpPr>
            <a:xfrm>
              <a:off x="-1" y="-1"/>
              <a:ext cx="3513026" cy="619487"/>
              <a:chOff x="-1" y="0"/>
              <a:chExt cx="3513025" cy="619486"/>
            </a:xfrm>
          </p:grpSpPr>
          <p:sp>
            <p:nvSpPr>
              <p:cNvPr id="903"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904"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908" name="2. Etre lion en 5 points"/>
            <p:cNvGrpSpPr/>
            <p:nvPr/>
          </p:nvGrpSpPr>
          <p:grpSpPr>
            <a:xfrm>
              <a:off x="3500352" y="-1"/>
              <a:ext cx="3513026" cy="620128"/>
              <a:chOff x="-1" y="0"/>
              <a:chExt cx="3513025" cy="620127"/>
            </a:xfrm>
          </p:grpSpPr>
          <p:sp>
            <p:nvSpPr>
              <p:cNvPr id="906"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907"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911" name="3. Une histoire extraordinaire"/>
            <p:cNvGrpSpPr/>
            <p:nvPr/>
          </p:nvGrpSpPr>
          <p:grpSpPr>
            <a:xfrm>
              <a:off x="7000706" y="-1"/>
              <a:ext cx="3513026" cy="640391"/>
              <a:chOff x="-1" y="0"/>
              <a:chExt cx="3513025" cy="640390"/>
            </a:xfrm>
          </p:grpSpPr>
          <p:sp>
            <p:nvSpPr>
              <p:cNvPr id="909"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910"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914" name="4. Servir Ensemble"/>
            <p:cNvGrpSpPr/>
            <p:nvPr/>
          </p:nvGrpSpPr>
          <p:grpSpPr>
            <a:xfrm>
              <a:off x="10501060" y="0"/>
              <a:ext cx="3513026" cy="1683495"/>
              <a:chOff x="-1" y="0"/>
              <a:chExt cx="3513025" cy="1683493"/>
            </a:xfrm>
          </p:grpSpPr>
          <p:sp>
            <p:nvSpPr>
              <p:cNvPr id="912" name="Rectangle"/>
              <p:cNvSpPr/>
              <p:nvPr/>
            </p:nvSpPr>
            <p:spPr>
              <a:xfrm>
                <a:off x="-2" y="0"/>
                <a:ext cx="3513027" cy="1683494"/>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913" name="4. Servir Ensemble"/>
              <p:cNvSpPr txBox="1"/>
              <p:nvPr/>
            </p:nvSpPr>
            <p:spPr>
              <a:xfrm>
                <a:off x="-2" y="630927"/>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sp>
          <p:nvSpPr>
            <p:cNvPr id="915" name="Rectangle"/>
            <p:cNvSpPr/>
            <p:nvPr/>
          </p:nvSpPr>
          <p:spPr>
            <a:xfrm>
              <a:off x="14001415" y="-1"/>
              <a:ext cx="3513023" cy="436467"/>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916" name="Rectangle"/>
            <p:cNvSpPr/>
            <p:nvPr/>
          </p:nvSpPr>
          <p:spPr>
            <a:xfrm>
              <a:off x="17501768" y="-1"/>
              <a:ext cx="3513025" cy="436467"/>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917"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pic>
        <p:nvPicPr>
          <p:cNvPr id="920" name="Capture d’écran 2020-12-08 à 19.27.20.png" descr="Capture d’écran 2020-12-08 à 19.27.20.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43" y="-87086"/>
            <a:ext cx="12287968" cy="14546566"/>
          </a:xfrm>
          <a:prstGeom prst="rect">
            <a:avLst/>
          </a:prstGeom>
          <a:ln w="12700">
            <a:miter lim="400000"/>
          </a:ln>
        </p:spPr>
      </p:pic>
      <p:sp>
        <p:nvSpPr>
          <p:cNvPr id="921" name="Titre 1"/>
          <p:cNvSpPr txBox="1">
            <a:spLocks noGrp="1"/>
          </p:cNvSpPr>
          <p:nvPr>
            <p:ph type="title" idx="4294967295"/>
          </p:nvPr>
        </p:nvSpPr>
        <p:spPr>
          <a:xfrm>
            <a:off x="11033197" y="1185275"/>
            <a:ext cx="8098599" cy="2823075"/>
          </a:xfrm>
          <a:prstGeom prst="rect">
            <a:avLst/>
          </a:prstGeom>
        </p:spPr>
        <p:txBody>
          <a:bodyPr lIns="121917" tIns="121917" rIns="121917" bIns="121917" anchor="ctr"/>
          <a:lstStyle/>
          <a:p>
            <a:pPr algn="ctr" defTabSz="2438400">
              <a:lnSpc>
                <a:spcPct val="100000"/>
              </a:lnSpc>
              <a:defRPr sz="9600" b="0" spc="0">
                <a:solidFill>
                  <a:srgbClr val="FFFFFF"/>
                </a:solidFill>
                <a:latin typeface="Lubalin Book for IBM"/>
                <a:ea typeface="Lubalin Book for IBM"/>
                <a:cs typeface="Lubalin Book for IBM"/>
                <a:sym typeface="Lubalin Book for IBM"/>
              </a:defRPr>
            </a:pPr>
            <a:r>
              <a:t>Vue</a:t>
            </a:r>
            <a:r>
              <a:rPr sz="10600"/>
              <a:t> </a:t>
            </a:r>
          </a:p>
        </p:txBody>
      </p:sp>
      <p:pic>
        <p:nvPicPr>
          <p:cNvPr id="922" name="Picture 27" descr="Picture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77346" y="12370426"/>
            <a:ext cx="879328" cy="830478"/>
          </a:xfrm>
          <a:prstGeom prst="rect">
            <a:avLst/>
          </a:prstGeom>
          <a:ln w="12700">
            <a:miter lim="400000"/>
          </a:ln>
        </p:spPr>
      </p:pic>
      <p:sp>
        <p:nvSpPr>
          <p:cNvPr id="926" name="Les exemples d’actions  de service"/>
          <p:cNvSpPr txBox="1"/>
          <p:nvPr/>
        </p:nvSpPr>
        <p:spPr>
          <a:xfrm>
            <a:off x="18555050" y="790983"/>
            <a:ext cx="4980738"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a:solidFill>
                  <a:srgbClr val="FFFFFF"/>
                </a:solidFill>
                <a:latin typeface="+mn-lt"/>
                <a:ea typeface="+mn-ea"/>
                <a:cs typeface="+mn-cs"/>
                <a:sym typeface="Helvetica Neue"/>
              </a:defRPr>
            </a:pPr>
            <a:r>
              <a:t>Les</a:t>
            </a:r>
            <a:r>
              <a:rPr>
                <a:solidFill>
                  <a:srgbClr val="5E5E5E"/>
                </a:solidFill>
              </a:rPr>
              <a:t> </a:t>
            </a:r>
            <a:r>
              <a:t>exemples d’actions</a:t>
            </a:r>
            <a:r>
              <a:rPr>
                <a:solidFill>
                  <a:srgbClr val="5E5E5E"/>
                </a:solidFill>
              </a:rPr>
              <a:t> </a:t>
            </a:r>
            <a:r>
              <a:t> de service </a:t>
            </a:r>
          </a:p>
        </p:txBody>
      </p:sp>
      <p:sp>
        <p:nvSpPr>
          <p:cNvPr id="927" name="Figure"/>
          <p:cNvSpPr/>
          <p:nvPr/>
        </p:nvSpPr>
        <p:spPr>
          <a:xfrm>
            <a:off x="8643953" y="-46614"/>
            <a:ext cx="16830432" cy="14303830"/>
          </a:xfrm>
          <a:custGeom>
            <a:avLst/>
            <a:gdLst/>
            <a:ahLst/>
            <a:cxnLst>
              <a:cxn ang="0">
                <a:pos x="wd2" y="hd2"/>
              </a:cxn>
              <a:cxn ang="5400000">
                <a:pos x="wd2" y="hd2"/>
              </a:cxn>
              <a:cxn ang="10800000">
                <a:pos x="wd2" y="hd2"/>
              </a:cxn>
              <a:cxn ang="16200000">
                <a:pos x="wd2" y="hd2"/>
              </a:cxn>
            </a:cxnLst>
            <a:rect l="0" t="0" r="r" b="b"/>
            <a:pathLst>
              <a:path w="21600" h="21600" extrusionOk="0">
                <a:moveTo>
                  <a:pt x="4283" y="41"/>
                </a:moveTo>
                <a:lnTo>
                  <a:pt x="21600" y="0"/>
                </a:lnTo>
                <a:lnTo>
                  <a:pt x="21600" y="21600"/>
                </a:lnTo>
                <a:lnTo>
                  <a:pt x="0" y="21533"/>
                </a:lnTo>
                <a:lnTo>
                  <a:pt x="4283" y="41"/>
                </a:lnTo>
                <a:close/>
              </a:path>
            </a:pathLst>
          </a:custGeom>
          <a:solidFill>
            <a:srgbClr val="00266B"/>
          </a:solidFill>
          <a:ln w="12700">
            <a:miter lim="400000"/>
          </a:ln>
        </p:spPr>
        <p:txBody>
          <a:bodyPr lIns="50800" tIns="50800" rIns="50800" bIns="50800" anchor="ctr"/>
          <a:lstStyle/>
          <a:p>
            <a:pPr defTabSz="825500">
              <a:defRPr sz="3200">
                <a:solidFill>
                  <a:srgbClr val="00266B"/>
                </a:solidFill>
                <a:latin typeface="Helvetica Neue Medium"/>
                <a:ea typeface="Helvetica Neue Medium"/>
                <a:cs typeface="Helvetica Neue Medium"/>
                <a:sym typeface="Helvetica Neue Medium"/>
              </a:defRPr>
            </a:pPr>
            <a:endParaRPr/>
          </a:p>
        </p:txBody>
      </p:sp>
      <p:pic>
        <p:nvPicPr>
          <p:cNvPr id="928" name="Image 10" descr="Image 10"/>
          <p:cNvPicPr>
            <a:picLocks noChangeAspect="1"/>
          </p:cNvPicPr>
          <p:nvPr/>
        </p:nvPicPr>
        <p:blipFill>
          <a:blip r:embed="rId4">
            <a:extLst/>
          </a:blip>
          <a:stretch>
            <a:fillRect/>
          </a:stretch>
        </p:blipFill>
        <p:spPr>
          <a:xfrm>
            <a:off x="15228879" y="1851093"/>
            <a:ext cx="2218330" cy="2218330"/>
          </a:xfrm>
          <a:prstGeom prst="rect">
            <a:avLst/>
          </a:prstGeom>
          <a:ln w="12700">
            <a:miter lim="400000"/>
          </a:ln>
        </p:spPr>
      </p:pic>
      <p:sp>
        <p:nvSpPr>
          <p:cNvPr id="929" name="Titre 1"/>
          <p:cNvSpPr txBox="1"/>
          <p:nvPr/>
        </p:nvSpPr>
        <p:spPr>
          <a:xfrm>
            <a:off x="15225120" y="1548723"/>
            <a:ext cx="8098599" cy="28230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ctr">
            <a:normAutofit/>
          </a:bodyPr>
          <a:lstStyle/>
          <a:p>
            <a:pPr defTabSz="2438400">
              <a:defRPr sz="9600">
                <a:solidFill>
                  <a:srgbClr val="FFFFFF"/>
                </a:solidFill>
                <a:latin typeface="Lubalin Book for IBM"/>
                <a:ea typeface="Lubalin Book for IBM"/>
                <a:cs typeface="Lubalin Book for IBM"/>
                <a:sym typeface="Lubalin Book for IBM"/>
              </a:defRPr>
            </a:pPr>
            <a:r>
              <a:t>Vue</a:t>
            </a:r>
            <a:r>
              <a:rPr sz="10600"/>
              <a:t> </a:t>
            </a:r>
          </a:p>
        </p:txBody>
      </p:sp>
      <p:grpSp>
        <p:nvGrpSpPr>
          <p:cNvPr id="932" name="Contrôles gratuits de la vision.…"/>
          <p:cNvGrpSpPr/>
          <p:nvPr/>
        </p:nvGrpSpPr>
        <p:grpSpPr>
          <a:xfrm>
            <a:off x="190627" y="8542037"/>
            <a:ext cx="3236508" cy="4236762"/>
            <a:chOff x="0" y="0"/>
            <a:chExt cx="3236506" cy="4236760"/>
          </a:xfrm>
        </p:grpSpPr>
        <p:sp>
          <p:nvSpPr>
            <p:cNvPr id="930" name="Rectangle"/>
            <p:cNvSpPr/>
            <p:nvPr/>
          </p:nvSpPr>
          <p:spPr>
            <a:xfrm>
              <a:off x="-1" y="-1"/>
              <a:ext cx="3236508" cy="4236761"/>
            </a:xfrm>
            <a:prstGeom prst="rect">
              <a:avLst/>
            </a:prstGeom>
            <a:solidFill>
              <a:srgbClr val="FF5C35"/>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31" name="Contrôles gratuits de la vision.…"/>
            <p:cNvSpPr txBox="1"/>
            <p:nvPr/>
          </p:nvSpPr>
          <p:spPr>
            <a:xfrm>
              <a:off x="-1" y="587573"/>
              <a:ext cx="3236508" cy="30616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defTabSz="825500">
                <a:defRPr sz="3200">
                  <a:solidFill>
                    <a:srgbClr val="FFFFFF"/>
                  </a:solidFill>
                  <a:latin typeface="Helvetica Neue Medium"/>
                  <a:ea typeface="Helvetica Neue Medium"/>
                  <a:cs typeface="Helvetica Neue Medium"/>
                  <a:sym typeface="Helvetica Neue Medium"/>
                </a:defRPr>
              </a:pPr>
              <a:r>
                <a:t>Contrôles gratuits de la vision. </a:t>
              </a:r>
            </a:p>
            <a:p>
              <a:pPr defTabSz="825500">
                <a:defRPr sz="3200">
                  <a:solidFill>
                    <a:srgbClr val="FFFFFF"/>
                  </a:solidFill>
                  <a:latin typeface="Helvetica Neue Medium"/>
                  <a:ea typeface="Helvetica Neue Medium"/>
                  <a:cs typeface="Helvetica Neue Medium"/>
                  <a:sym typeface="Helvetica Neue Medium"/>
                </a:defRPr>
              </a:pPr>
              <a:r>
                <a:t>Dépistages de pathologies oculaires</a:t>
              </a:r>
            </a:p>
          </p:txBody>
        </p:sp>
      </p:grpSp>
      <p:grpSp>
        <p:nvGrpSpPr>
          <p:cNvPr id="935" name="Activités pour les déficients visuels : foot, tandem, ski…"/>
          <p:cNvGrpSpPr/>
          <p:nvPr/>
        </p:nvGrpSpPr>
        <p:grpSpPr>
          <a:xfrm>
            <a:off x="4113813" y="8542037"/>
            <a:ext cx="3478818" cy="4236762"/>
            <a:chOff x="0" y="0"/>
            <a:chExt cx="3478817" cy="4236760"/>
          </a:xfrm>
        </p:grpSpPr>
        <p:sp>
          <p:nvSpPr>
            <p:cNvPr id="933" name="Rectangle"/>
            <p:cNvSpPr/>
            <p:nvPr/>
          </p:nvSpPr>
          <p:spPr>
            <a:xfrm>
              <a:off x="-1" y="-1"/>
              <a:ext cx="3478818" cy="4236761"/>
            </a:xfrm>
            <a:prstGeom prst="rect">
              <a:avLst/>
            </a:prstGeom>
            <a:solidFill>
              <a:srgbClr val="00AC69"/>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34" name="Activités pour les déficients visuels : foot, tandem, ski…"/>
            <p:cNvSpPr txBox="1"/>
            <p:nvPr/>
          </p:nvSpPr>
          <p:spPr>
            <a:xfrm>
              <a:off x="-1" y="1082873"/>
              <a:ext cx="3478818" cy="20710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Activités pour les déficients visuels : foot, tandem, ski…</a:t>
              </a:r>
            </a:p>
          </p:txBody>
        </p:sp>
      </p:grpSp>
      <p:grpSp>
        <p:nvGrpSpPr>
          <p:cNvPr id="938" name="Action internationale SIGHT FIRST"/>
          <p:cNvGrpSpPr/>
          <p:nvPr/>
        </p:nvGrpSpPr>
        <p:grpSpPr>
          <a:xfrm>
            <a:off x="8279309" y="8533632"/>
            <a:ext cx="3034544" cy="4253571"/>
            <a:chOff x="-1" y="0"/>
            <a:chExt cx="3034543" cy="4253569"/>
          </a:xfrm>
        </p:grpSpPr>
        <p:sp>
          <p:nvSpPr>
            <p:cNvPr id="936" name="Rectangle"/>
            <p:cNvSpPr/>
            <p:nvPr/>
          </p:nvSpPr>
          <p:spPr>
            <a:xfrm>
              <a:off x="-2" y="-1"/>
              <a:ext cx="3034545" cy="4253570"/>
            </a:xfrm>
            <a:prstGeom prst="rect">
              <a:avLst/>
            </a:prstGeom>
            <a:solidFill>
              <a:srgbClr val="EBB700"/>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37" name="Action internationale SIGHT FIRST"/>
            <p:cNvSpPr txBox="1"/>
            <p:nvPr/>
          </p:nvSpPr>
          <p:spPr>
            <a:xfrm>
              <a:off x="-2" y="1338927"/>
              <a:ext cx="3034545" cy="15757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Action internationale SIGHT FIRST</a:t>
              </a:r>
            </a:p>
          </p:txBody>
        </p:sp>
      </p:grpSp>
      <p:grpSp>
        <p:nvGrpSpPr>
          <p:cNvPr id="941" name="Organisation nationale de la journée de la vue"/>
          <p:cNvGrpSpPr/>
          <p:nvPr/>
        </p:nvGrpSpPr>
        <p:grpSpPr>
          <a:xfrm>
            <a:off x="12303537" y="8528800"/>
            <a:ext cx="2840761" cy="4263232"/>
            <a:chOff x="0" y="0"/>
            <a:chExt cx="2840759" cy="4263230"/>
          </a:xfrm>
        </p:grpSpPr>
        <p:sp>
          <p:nvSpPr>
            <p:cNvPr id="939" name="Rectangle"/>
            <p:cNvSpPr/>
            <p:nvPr/>
          </p:nvSpPr>
          <p:spPr>
            <a:xfrm>
              <a:off x="-1" y="-1"/>
              <a:ext cx="2840760" cy="4263231"/>
            </a:xfrm>
            <a:prstGeom prst="rect">
              <a:avLst/>
            </a:prstGeom>
            <a:solidFill>
              <a:srgbClr val="DB2013"/>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40" name="Organisation nationale de la journée de la vue"/>
            <p:cNvSpPr txBox="1"/>
            <p:nvPr/>
          </p:nvSpPr>
          <p:spPr>
            <a:xfrm>
              <a:off x="-1" y="1096108"/>
              <a:ext cx="2840760" cy="20710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Organisation nationale de la journée de la vue</a:t>
              </a:r>
            </a:p>
          </p:txBody>
        </p:sp>
      </p:grpSp>
      <p:grpSp>
        <p:nvGrpSpPr>
          <p:cNvPr id="944" name="Soutien matériel aux déficients visuels"/>
          <p:cNvGrpSpPr/>
          <p:nvPr/>
        </p:nvGrpSpPr>
        <p:grpSpPr>
          <a:xfrm>
            <a:off x="15911412" y="8528800"/>
            <a:ext cx="2840760" cy="4263232"/>
            <a:chOff x="-1" y="0"/>
            <a:chExt cx="2840758" cy="4263230"/>
          </a:xfrm>
        </p:grpSpPr>
        <p:sp>
          <p:nvSpPr>
            <p:cNvPr id="942" name="Rectangle"/>
            <p:cNvSpPr/>
            <p:nvPr/>
          </p:nvSpPr>
          <p:spPr>
            <a:xfrm>
              <a:off x="-2" y="-1"/>
              <a:ext cx="2840760" cy="4263231"/>
            </a:xfrm>
            <a:prstGeom prst="rect">
              <a:avLst/>
            </a:prstGeom>
            <a:solidFill>
              <a:srgbClr val="407CCA"/>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43" name="Soutien matériel aux déficients visuels"/>
            <p:cNvSpPr txBox="1"/>
            <p:nvPr/>
          </p:nvSpPr>
          <p:spPr>
            <a:xfrm>
              <a:off x="-2" y="1096108"/>
              <a:ext cx="2840760" cy="20710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Soutien matériel aux déficients visuels </a:t>
              </a:r>
            </a:p>
          </p:txBody>
        </p:sp>
      </p:grpSp>
      <p:grpSp>
        <p:nvGrpSpPr>
          <p:cNvPr id="947" name="Conférences sur les thématiques de la vue"/>
          <p:cNvGrpSpPr/>
          <p:nvPr/>
        </p:nvGrpSpPr>
        <p:grpSpPr>
          <a:xfrm>
            <a:off x="19651219" y="8538705"/>
            <a:ext cx="2788402" cy="4243427"/>
            <a:chOff x="-1" y="0"/>
            <a:chExt cx="2788401" cy="4243425"/>
          </a:xfrm>
        </p:grpSpPr>
        <p:sp>
          <p:nvSpPr>
            <p:cNvPr id="945" name="Rectangle"/>
            <p:cNvSpPr/>
            <p:nvPr/>
          </p:nvSpPr>
          <p:spPr>
            <a:xfrm>
              <a:off x="-2" y="0"/>
              <a:ext cx="2788402" cy="4243427"/>
            </a:xfrm>
            <a:prstGeom prst="rect">
              <a:avLst/>
            </a:prstGeom>
            <a:solidFill>
              <a:srgbClr val="CFCDCE"/>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46" name="Conférences sur les thématiques de la vue"/>
            <p:cNvSpPr txBox="1"/>
            <p:nvPr/>
          </p:nvSpPr>
          <p:spPr>
            <a:xfrm>
              <a:off x="-2" y="1086206"/>
              <a:ext cx="2788402" cy="20710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Conférences sur les thématiques de la vue </a:t>
              </a:r>
            </a:p>
          </p:txBody>
        </p:sp>
      </p:grpSp>
      <p:pic>
        <p:nvPicPr>
          <p:cNvPr id="948" name="Picture 6" descr="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921717" y="12977238"/>
            <a:ext cx="3959207" cy="666038"/>
          </a:xfrm>
          <a:prstGeom prst="rect">
            <a:avLst/>
          </a:prstGeom>
          <a:ln w="12700">
            <a:miter lim="400000"/>
          </a:ln>
        </p:spPr>
      </p:pic>
      <p:sp>
        <p:nvSpPr>
          <p:cNvPr id="949" name="https://www.lions103est.org/wp-content/uploads/2019/02/Nous-avons-sauvé-plus-de-30-millions-de-personnes-de-la-cécité-v2.mp4"/>
          <p:cNvSpPr txBox="1"/>
          <p:nvPr/>
        </p:nvSpPr>
        <p:spPr>
          <a:xfrm>
            <a:off x="665833" y="6330288"/>
            <a:ext cx="23052330" cy="1055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u="sng">
                <a:solidFill>
                  <a:srgbClr val="0000FF"/>
                </a:solidFill>
                <a:uFill>
                  <a:solidFill>
                    <a:srgbClr val="0000FF"/>
                  </a:solidFill>
                </a:uFill>
                <a:latin typeface="+mn-lt"/>
                <a:ea typeface="+mn-ea"/>
                <a:cs typeface="+mn-cs"/>
                <a:sym typeface="Helvetica Neue"/>
                <a:hlinkClick r:id="rId6"/>
              </a:defRPr>
            </a:lvl1pPr>
          </a:lstStyle>
          <a:p>
            <a:r>
              <a:rPr>
                <a:hlinkClick r:id="rId6"/>
              </a:rPr>
              <a:t>https://www.lions103est.org/wp-content/uploads/2019/02/Nous-avons-sauvé-plus-de-30-millions-de-personnes-de-la-cécité-v2.mp4</a:t>
            </a:r>
          </a:p>
        </p:txBody>
      </p:sp>
      <p:grpSp>
        <p:nvGrpSpPr>
          <p:cNvPr id="965" name="Groupe"/>
          <p:cNvGrpSpPr/>
          <p:nvPr/>
        </p:nvGrpSpPr>
        <p:grpSpPr>
          <a:xfrm>
            <a:off x="-65571" y="-4330"/>
            <a:ext cx="24515142" cy="1683496"/>
            <a:chOff x="0" y="0"/>
            <a:chExt cx="24515140" cy="1683494"/>
          </a:xfrm>
        </p:grpSpPr>
        <p:grpSp>
          <p:nvGrpSpPr>
            <p:cNvPr id="952" name="1. Accueil  Bienvenue"/>
            <p:cNvGrpSpPr/>
            <p:nvPr/>
          </p:nvGrpSpPr>
          <p:grpSpPr>
            <a:xfrm>
              <a:off x="-1" y="-1"/>
              <a:ext cx="3513026" cy="619487"/>
              <a:chOff x="-1" y="0"/>
              <a:chExt cx="3513025" cy="619486"/>
            </a:xfrm>
          </p:grpSpPr>
          <p:sp>
            <p:nvSpPr>
              <p:cNvPr id="950"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951"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955" name="2. Etre lion en 5 points"/>
            <p:cNvGrpSpPr/>
            <p:nvPr/>
          </p:nvGrpSpPr>
          <p:grpSpPr>
            <a:xfrm>
              <a:off x="3500352" y="-1"/>
              <a:ext cx="3513026" cy="620128"/>
              <a:chOff x="-1" y="0"/>
              <a:chExt cx="3513025" cy="620127"/>
            </a:xfrm>
          </p:grpSpPr>
          <p:sp>
            <p:nvSpPr>
              <p:cNvPr id="953"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954"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958" name="3. Une histoire extraordinaire"/>
            <p:cNvGrpSpPr/>
            <p:nvPr/>
          </p:nvGrpSpPr>
          <p:grpSpPr>
            <a:xfrm>
              <a:off x="7000706" y="-1"/>
              <a:ext cx="3513026" cy="640391"/>
              <a:chOff x="-1" y="0"/>
              <a:chExt cx="3513025" cy="640390"/>
            </a:xfrm>
          </p:grpSpPr>
          <p:sp>
            <p:nvSpPr>
              <p:cNvPr id="956"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957"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961" name="4. Servir Ensemble"/>
            <p:cNvGrpSpPr/>
            <p:nvPr/>
          </p:nvGrpSpPr>
          <p:grpSpPr>
            <a:xfrm>
              <a:off x="10501060" y="0"/>
              <a:ext cx="3513026" cy="1683495"/>
              <a:chOff x="-1" y="0"/>
              <a:chExt cx="3513025" cy="1683493"/>
            </a:xfrm>
          </p:grpSpPr>
          <p:sp>
            <p:nvSpPr>
              <p:cNvPr id="959" name="Rectangle"/>
              <p:cNvSpPr/>
              <p:nvPr/>
            </p:nvSpPr>
            <p:spPr>
              <a:xfrm>
                <a:off x="-2" y="0"/>
                <a:ext cx="3513027" cy="1683494"/>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960" name="4. Servir Ensemble"/>
              <p:cNvSpPr txBox="1"/>
              <p:nvPr/>
            </p:nvSpPr>
            <p:spPr>
              <a:xfrm>
                <a:off x="-2" y="630927"/>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sp>
          <p:nvSpPr>
            <p:cNvPr id="962" name="Rectangle"/>
            <p:cNvSpPr/>
            <p:nvPr/>
          </p:nvSpPr>
          <p:spPr>
            <a:xfrm>
              <a:off x="14001415" y="-1"/>
              <a:ext cx="3513023" cy="436467"/>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963" name="Rectangle"/>
            <p:cNvSpPr/>
            <p:nvPr/>
          </p:nvSpPr>
          <p:spPr>
            <a:xfrm>
              <a:off x="17501768" y="-1"/>
              <a:ext cx="3513025" cy="436467"/>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964"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pic>
        <p:nvPicPr>
          <p:cNvPr id="967" name="baking-bread-close-up-730922.jpeg" descr="baking-bread-close-up-730922.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305" y="-114562"/>
            <a:ext cx="21054404" cy="13945124"/>
          </a:xfrm>
          <a:prstGeom prst="rect">
            <a:avLst/>
          </a:prstGeom>
          <a:ln w="12700">
            <a:miter lim="400000"/>
          </a:ln>
        </p:spPr>
      </p:pic>
      <p:sp>
        <p:nvSpPr>
          <p:cNvPr id="968" name="Titre 1"/>
          <p:cNvSpPr txBox="1">
            <a:spLocks noGrp="1"/>
          </p:cNvSpPr>
          <p:nvPr>
            <p:ph type="title" idx="4294967295"/>
          </p:nvPr>
        </p:nvSpPr>
        <p:spPr>
          <a:xfrm>
            <a:off x="11033197" y="1185275"/>
            <a:ext cx="8098599" cy="2823075"/>
          </a:xfrm>
          <a:prstGeom prst="rect">
            <a:avLst/>
          </a:prstGeom>
        </p:spPr>
        <p:txBody>
          <a:bodyPr lIns="121917" tIns="121917" rIns="121917" bIns="121917" anchor="ctr"/>
          <a:lstStyle/>
          <a:p>
            <a:pPr algn="ctr" defTabSz="2438400">
              <a:lnSpc>
                <a:spcPct val="100000"/>
              </a:lnSpc>
              <a:defRPr sz="9600" b="0" spc="0">
                <a:solidFill>
                  <a:srgbClr val="FFFFFF"/>
                </a:solidFill>
                <a:latin typeface="Lubalin Book for IBM"/>
                <a:ea typeface="Lubalin Book for IBM"/>
                <a:cs typeface="Lubalin Book for IBM"/>
                <a:sym typeface="Lubalin Book for IBM"/>
              </a:defRPr>
            </a:pPr>
            <a:r>
              <a:t>Vue</a:t>
            </a:r>
            <a:r>
              <a:rPr sz="10600"/>
              <a:t> </a:t>
            </a:r>
          </a:p>
        </p:txBody>
      </p:sp>
      <p:pic>
        <p:nvPicPr>
          <p:cNvPr id="969" name="Picture 27" descr="Picture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77346" y="12370426"/>
            <a:ext cx="879328" cy="830478"/>
          </a:xfrm>
          <a:prstGeom prst="rect">
            <a:avLst/>
          </a:prstGeom>
          <a:ln w="12700">
            <a:miter lim="400000"/>
          </a:ln>
        </p:spPr>
      </p:pic>
      <p:sp>
        <p:nvSpPr>
          <p:cNvPr id="973" name="Les exemples d’actions  de service"/>
          <p:cNvSpPr txBox="1"/>
          <p:nvPr/>
        </p:nvSpPr>
        <p:spPr>
          <a:xfrm>
            <a:off x="18555050" y="790983"/>
            <a:ext cx="4980738"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a:solidFill>
                  <a:srgbClr val="FFFFFF"/>
                </a:solidFill>
                <a:latin typeface="+mn-lt"/>
                <a:ea typeface="+mn-ea"/>
                <a:cs typeface="+mn-cs"/>
                <a:sym typeface="Helvetica Neue"/>
              </a:defRPr>
            </a:pPr>
            <a:r>
              <a:t>Les</a:t>
            </a:r>
            <a:r>
              <a:rPr>
                <a:solidFill>
                  <a:srgbClr val="5E5E5E"/>
                </a:solidFill>
              </a:rPr>
              <a:t> </a:t>
            </a:r>
            <a:r>
              <a:t>exemples d’actions</a:t>
            </a:r>
            <a:r>
              <a:rPr>
                <a:solidFill>
                  <a:srgbClr val="5E5E5E"/>
                </a:solidFill>
              </a:rPr>
              <a:t> </a:t>
            </a:r>
            <a:r>
              <a:t> de service </a:t>
            </a:r>
          </a:p>
        </p:txBody>
      </p:sp>
      <p:sp>
        <p:nvSpPr>
          <p:cNvPr id="974" name="Figure"/>
          <p:cNvSpPr/>
          <p:nvPr/>
        </p:nvSpPr>
        <p:spPr>
          <a:xfrm>
            <a:off x="8913376" y="-46614"/>
            <a:ext cx="16561010" cy="14303830"/>
          </a:xfrm>
          <a:custGeom>
            <a:avLst/>
            <a:gdLst/>
            <a:ahLst/>
            <a:cxnLst>
              <a:cxn ang="0">
                <a:pos x="wd2" y="hd2"/>
              </a:cxn>
              <a:cxn ang="5400000">
                <a:pos x="wd2" y="hd2"/>
              </a:cxn>
              <a:cxn ang="10800000">
                <a:pos x="wd2" y="hd2"/>
              </a:cxn>
              <a:cxn ang="16200000">
                <a:pos x="wd2" y="hd2"/>
              </a:cxn>
            </a:cxnLst>
            <a:rect l="0" t="0" r="r" b="b"/>
            <a:pathLst>
              <a:path w="21600" h="21600" extrusionOk="0">
                <a:moveTo>
                  <a:pt x="4283" y="41"/>
                </a:moveTo>
                <a:lnTo>
                  <a:pt x="21600" y="0"/>
                </a:lnTo>
                <a:lnTo>
                  <a:pt x="21600" y="21600"/>
                </a:lnTo>
                <a:lnTo>
                  <a:pt x="0" y="21533"/>
                </a:lnTo>
                <a:lnTo>
                  <a:pt x="4283" y="41"/>
                </a:lnTo>
                <a:close/>
              </a:path>
            </a:pathLst>
          </a:custGeom>
          <a:solidFill>
            <a:srgbClr val="00266B"/>
          </a:solidFill>
          <a:ln w="12700">
            <a:miter lim="400000"/>
          </a:ln>
        </p:spPr>
        <p:txBody>
          <a:bodyPr lIns="50800" tIns="50800" rIns="50800" bIns="50800" anchor="ctr"/>
          <a:lstStyle/>
          <a:p>
            <a:pPr defTabSz="825500">
              <a:defRPr sz="3200">
                <a:solidFill>
                  <a:srgbClr val="00266B"/>
                </a:solidFill>
                <a:latin typeface="Helvetica Neue Medium"/>
                <a:ea typeface="Helvetica Neue Medium"/>
                <a:cs typeface="Helvetica Neue Medium"/>
                <a:sym typeface="Helvetica Neue Medium"/>
              </a:defRPr>
            </a:pPr>
            <a:endParaRPr/>
          </a:p>
        </p:txBody>
      </p:sp>
      <p:grpSp>
        <p:nvGrpSpPr>
          <p:cNvPr id="977" name="Aides matérielles et médicales aux sans-abri"/>
          <p:cNvGrpSpPr/>
          <p:nvPr/>
        </p:nvGrpSpPr>
        <p:grpSpPr>
          <a:xfrm>
            <a:off x="363739" y="7404447"/>
            <a:ext cx="3236508" cy="4236761"/>
            <a:chOff x="0" y="0"/>
            <a:chExt cx="3236506" cy="4236760"/>
          </a:xfrm>
        </p:grpSpPr>
        <p:sp>
          <p:nvSpPr>
            <p:cNvPr id="975" name="Rectangle"/>
            <p:cNvSpPr/>
            <p:nvPr/>
          </p:nvSpPr>
          <p:spPr>
            <a:xfrm>
              <a:off x="-1" y="-1"/>
              <a:ext cx="3236508" cy="4236761"/>
            </a:xfrm>
            <a:prstGeom prst="rect">
              <a:avLst/>
            </a:prstGeom>
            <a:solidFill>
              <a:srgbClr val="FF5C35"/>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76" name="Aides matérielles et médicales aux sans-abri"/>
            <p:cNvSpPr txBox="1"/>
            <p:nvPr/>
          </p:nvSpPr>
          <p:spPr>
            <a:xfrm>
              <a:off x="-1" y="1082873"/>
              <a:ext cx="3236508" cy="20710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Aides matérielles et médicales aux sans-abri</a:t>
              </a:r>
            </a:p>
          </p:txBody>
        </p:sp>
      </p:grpSp>
      <p:grpSp>
        <p:nvGrpSpPr>
          <p:cNvPr id="980" name="Contacts, maraudes"/>
          <p:cNvGrpSpPr/>
          <p:nvPr/>
        </p:nvGrpSpPr>
        <p:grpSpPr>
          <a:xfrm>
            <a:off x="4981220" y="7404447"/>
            <a:ext cx="3478820" cy="4236761"/>
            <a:chOff x="0" y="0"/>
            <a:chExt cx="3478819" cy="4236760"/>
          </a:xfrm>
        </p:grpSpPr>
        <p:sp>
          <p:nvSpPr>
            <p:cNvPr id="978" name="Rectangle"/>
            <p:cNvSpPr/>
            <p:nvPr/>
          </p:nvSpPr>
          <p:spPr>
            <a:xfrm>
              <a:off x="-1" y="-1"/>
              <a:ext cx="3478820" cy="4236761"/>
            </a:xfrm>
            <a:prstGeom prst="rect">
              <a:avLst/>
            </a:prstGeom>
            <a:solidFill>
              <a:srgbClr val="00AC69"/>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79" name="Contacts, maraudes"/>
            <p:cNvSpPr txBox="1"/>
            <p:nvPr/>
          </p:nvSpPr>
          <p:spPr>
            <a:xfrm>
              <a:off x="-1" y="1578173"/>
              <a:ext cx="3478820" cy="10804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Contacts, maraudes</a:t>
              </a:r>
            </a:p>
          </p:txBody>
        </p:sp>
      </p:grpSp>
      <p:grpSp>
        <p:nvGrpSpPr>
          <p:cNvPr id="983" name="Distributions de denrées alimentaires"/>
          <p:cNvGrpSpPr/>
          <p:nvPr/>
        </p:nvGrpSpPr>
        <p:grpSpPr>
          <a:xfrm>
            <a:off x="9993095" y="7396042"/>
            <a:ext cx="3034546" cy="4253572"/>
            <a:chOff x="0" y="0"/>
            <a:chExt cx="3034545" cy="4253570"/>
          </a:xfrm>
        </p:grpSpPr>
        <p:sp>
          <p:nvSpPr>
            <p:cNvPr id="981" name="Rectangle"/>
            <p:cNvSpPr/>
            <p:nvPr/>
          </p:nvSpPr>
          <p:spPr>
            <a:xfrm>
              <a:off x="-1" y="-1"/>
              <a:ext cx="3034546" cy="4253572"/>
            </a:xfrm>
            <a:prstGeom prst="rect">
              <a:avLst/>
            </a:prstGeom>
            <a:solidFill>
              <a:srgbClr val="EBB700"/>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82" name="Distributions de denrées alimentaires"/>
            <p:cNvSpPr txBox="1"/>
            <p:nvPr/>
          </p:nvSpPr>
          <p:spPr>
            <a:xfrm>
              <a:off x="-1" y="1338928"/>
              <a:ext cx="3034546" cy="15757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Distributions de denrées alimentaires</a:t>
              </a:r>
            </a:p>
          </p:txBody>
        </p:sp>
      </p:grpSp>
      <p:grpSp>
        <p:nvGrpSpPr>
          <p:cNvPr id="986" name="Actions internationales humanitaires"/>
          <p:cNvGrpSpPr/>
          <p:nvPr/>
        </p:nvGrpSpPr>
        <p:grpSpPr>
          <a:xfrm>
            <a:off x="14560697" y="7391213"/>
            <a:ext cx="3216884" cy="4263230"/>
            <a:chOff x="0" y="0"/>
            <a:chExt cx="3216883" cy="4263228"/>
          </a:xfrm>
        </p:grpSpPr>
        <p:sp>
          <p:nvSpPr>
            <p:cNvPr id="984" name="Rectangle"/>
            <p:cNvSpPr/>
            <p:nvPr/>
          </p:nvSpPr>
          <p:spPr>
            <a:xfrm>
              <a:off x="-1" y="0"/>
              <a:ext cx="3216885" cy="4263230"/>
            </a:xfrm>
            <a:prstGeom prst="rect">
              <a:avLst/>
            </a:prstGeom>
            <a:solidFill>
              <a:srgbClr val="DB2013"/>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85" name="Actions internationales humanitaires"/>
            <p:cNvSpPr txBox="1"/>
            <p:nvPr/>
          </p:nvSpPr>
          <p:spPr>
            <a:xfrm>
              <a:off x="-1" y="1343757"/>
              <a:ext cx="3216885" cy="15757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Actions internationales humanitaires </a:t>
              </a:r>
            </a:p>
          </p:txBody>
        </p:sp>
      </p:grpSp>
      <p:grpSp>
        <p:nvGrpSpPr>
          <p:cNvPr id="989" name="Conférences…"/>
          <p:cNvGrpSpPr/>
          <p:nvPr/>
        </p:nvGrpSpPr>
        <p:grpSpPr>
          <a:xfrm>
            <a:off x="19116328" y="7401113"/>
            <a:ext cx="3858181" cy="4243429"/>
            <a:chOff x="0" y="0"/>
            <a:chExt cx="3858180" cy="4243427"/>
          </a:xfrm>
        </p:grpSpPr>
        <p:sp>
          <p:nvSpPr>
            <p:cNvPr id="987" name="Rectangle"/>
            <p:cNvSpPr/>
            <p:nvPr/>
          </p:nvSpPr>
          <p:spPr>
            <a:xfrm>
              <a:off x="-1" y="-1"/>
              <a:ext cx="3858181" cy="4243428"/>
            </a:xfrm>
            <a:prstGeom prst="rect">
              <a:avLst/>
            </a:prstGeom>
            <a:solidFill>
              <a:srgbClr val="CFCDCE"/>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88" name="Conférences…"/>
            <p:cNvSpPr txBox="1"/>
            <p:nvPr/>
          </p:nvSpPr>
          <p:spPr>
            <a:xfrm>
              <a:off x="-1" y="1086206"/>
              <a:ext cx="3858181" cy="20710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defTabSz="825500">
                <a:defRPr sz="3200">
                  <a:solidFill>
                    <a:srgbClr val="FFFFFF"/>
                  </a:solidFill>
                  <a:latin typeface="Helvetica Neue Medium"/>
                  <a:ea typeface="Helvetica Neue Medium"/>
                  <a:cs typeface="Helvetica Neue Medium"/>
                  <a:sym typeface="Helvetica Neue Medium"/>
                </a:defRPr>
              </a:pPr>
              <a:r>
                <a:t>Conférences </a:t>
              </a:r>
            </a:p>
            <a:p>
              <a:pPr defTabSz="825500">
                <a:defRPr sz="3200">
                  <a:solidFill>
                    <a:srgbClr val="FFFFFF"/>
                  </a:solidFill>
                  <a:latin typeface="Helvetica Neue Medium"/>
                  <a:ea typeface="Helvetica Neue Medium"/>
                  <a:cs typeface="Helvetica Neue Medium"/>
                  <a:sym typeface="Helvetica Neue Medium"/>
                </a:defRPr>
              </a:pPr>
              <a:r>
                <a:t>sur les problématiques </a:t>
              </a:r>
            </a:p>
            <a:p>
              <a:pPr defTabSz="825500">
                <a:defRPr sz="3200">
                  <a:solidFill>
                    <a:srgbClr val="FFFFFF"/>
                  </a:solidFill>
                  <a:latin typeface="Helvetica Neue Medium"/>
                  <a:ea typeface="Helvetica Neue Medium"/>
                  <a:cs typeface="Helvetica Neue Medium"/>
                  <a:sym typeface="Helvetica Neue Medium"/>
                </a:defRPr>
              </a:pPr>
              <a:r>
                <a:t>de la malnutrition</a:t>
              </a:r>
            </a:p>
          </p:txBody>
        </p:sp>
      </p:grpSp>
      <p:pic>
        <p:nvPicPr>
          <p:cNvPr id="990" name="Picture 6" descr="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21717" y="12977238"/>
            <a:ext cx="3959207" cy="666038"/>
          </a:xfrm>
          <a:prstGeom prst="rect">
            <a:avLst/>
          </a:prstGeom>
          <a:ln w="12700">
            <a:miter lim="400000"/>
          </a:ln>
        </p:spPr>
      </p:pic>
      <p:pic>
        <p:nvPicPr>
          <p:cNvPr id="991" name="Image 4" descr="Image 4"/>
          <p:cNvPicPr>
            <a:picLocks noChangeAspect="1"/>
          </p:cNvPicPr>
          <p:nvPr/>
        </p:nvPicPr>
        <p:blipFill>
          <a:blip r:embed="rId5">
            <a:extLst/>
          </a:blip>
          <a:stretch>
            <a:fillRect/>
          </a:stretch>
        </p:blipFill>
        <p:spPr>
          <a:xfrm>
            <a:off x="13169940" y="2361455"/>
            <a:ext cx="2075866" cy="1875779"/>
          </a:xfrm>
          <a:prstGeom prst="rect">
            <a:avLst/>
          </a:prstGeom>
          <a:ln w="12700">
            <a:miter lim="400000"/>
          </a:ln>
        </p:spPr>
      </p:pic>
      <p:sp>
        <p:nvSpPr>
          <p:cNvPr id="992" name="Titre 1"/>
          <p:cNvSpPr txBox="1"/>
          <p:nvPr/>
        </p:nvSpPr>
        <p:spPr>
          <a:xfrm>
            <a:off x="15199168" y="1674328"/>
            <a:ext cx="8098599" cy="2823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ctr">
            <a:normAutofit/>
          </a:bodyPr>
          <a:lstStyle>
            <a:lvl1pPr defTabSz="2438400">
              <a:defRPr sz="9600">
                <a:solidFill>
                  <a:srgbClr val="FFFFFF"/>
                </a:solidFill>
                <a:latin typeface="Lubalin Book for IBM"/>
                <a:ea typeface="Lubalin Book for IBM"/>
                <a:cs typeface="Lubalin Book for IBM"/>
                <a:sym typeface="Lubalin Book for IBM"/>
              </a:defRPr>
            </a:lvl1pPr>
          </a:lstStyle>
          <a:p>
            <a:r>
              <a:t>Malnutrition</a:t>
            </a:r>
          </a:p>
        </p:txBody>
      </p:sp>
      <p:sp>
        <p:nvSpPr>
          <p:cNvPr id="993" name="https://www.youtube.com/watch?v=N2T26mUw8Mc&amp;feature=emb_title"/>
          <p:cNvSpPr txBox="1"/>
          <p:nvPr/>
        </p:nvSpPr>
        <p:spPr>
          <a:xfrm>
            <a:off x="10369501" y="4919379"/>
            <a:ext cx="12698134" cy="5731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100" u="sng">
                <a:solidFill>
                  <a:srgbClr val="0000FF"/>
                </a:solidFill>
                <a:uFill>
                  <a:solidFill>
                    <a:srgbClr val="0000FF"/>
                  </a:solidFill>
                </a:uFill>
                <a:latin typeface="+mn-lt"/>
                <a:ea typeface="+mn-ea"/>
                <a:cs typeface="+mn-cs"/>
                <a:sym typeface="Helvetica Neue"/>
                <a:hlinkClick r:id="rId6"/>
              </a:defRPr>
            </a:lvl1pPr>
          </a:lstStyle>
          <a:p>
            <a:r>
              <a:rPr>
                <a:hlinkClick r:id="rId6"/>
              </a:rPr>
              <a:t>https://www.youtube.com/watch?v=N2T26mUw8Mc&amp;feature=emb_title</a:t>
            </a:r>
          </a:p>
        </p:txBody>
      </p:sp>
      <p:grpSp>
        <p:nvGrpSpPr>
          <p:cNvPr id="1009" name="Groupe"/>
          <p:cNvGrpSpPr/>
          <p:nvPr/>
        </p:nvGrpSpPr>
        <p:grpSpPr>
          <a:xfrm>
            <a:off x="-65571" y="-4330"/>
            <a:ext cx="24515142" cy="1683496"/>
            <a:chOff x="0" y="0"/>
            <a:chExt cx="24515140" cy="1683494"/>
          </a:xfrm>
        </p:grpSpPr>
        <p:grpSp>
          <p:nvGrpSpPr>
            <p:cNvPr id="996" name="1. Accueil  Bienvenue"/>
            <p:cNvGrpSpPr/>
            <p:nvPr/>
          </p:nvGrpSpPr>
          <p:grpSpPr>
            <a:xfrm>
              <a:off x="-1" y="-1"/>
              <a:ext cx="3513026" cy="619487"/>
              <a:chOff x="-1" y="0"/>
              <a:chExt cx="3513025" cy="619486"/>
            </a:xfrm>
          </p:grpSpPr>
          <p:sp>
            <p:nvSpPr>
              <p:cNvPr id="994"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995"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999" name="2. Etre lion en 5 points"/>
            <p:cNvGrpSpPr/>
            <p:nvPr/>
          </p:nvGrpSpPr>
          <p:grpSpPr>
            <a:xfrm>
              <a:off x="3500352" y="-1"/>
              <a:ext cx="3513026" cy="620128"/>
              <a:chOff x="-1" y="0"/>
              <a:chExt cx="3513025" cy="620127"/>
            </a:xfrm>
          </p:grpSpPr>
          <p:sp>
            <p:nvSpPr>
              <p:cNvPr id="997"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998"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002" name="3. Une histoire extraordinaire"/>
            <p:cNvGrpSpPr/>
            <p:nvPr/>
          </p:nvGrpSpPr>
          <p:grpSpPr>
            <a:xfrm>
              <a:off x="7000706" y="-1"/>
              <a:ext cx="3513026" cy="640391"/>
              <a:chOff x="-1" y="0"/>
              <a:chExt cx="3513025" cy="640390"/>
            </a:xfrm>
          </p:grpSpPr>
          <p:sp>
            <p:nvSpPr>
              <p:cNvPr id="1000"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001"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005" name="4. Servir Ensemble"/>
            <p:cNvGrpSpPr/>
            <p:nvPr/>
          </p:nvGrpSpPr>
          <p:grpSpPr>
            <a:xfrm>
              <a:off x="10501060" y="0"/>
              <a:ext cx="3513026" cy="1683495"/>
              <a:chOff x="-1" y="0"/>
              <a:chExt cx="3513025" cy="1683493"/>
            </a:xfrm>
          </p:grpSpPr>
          <p:sp>
            <p:nvSpPr>
              <p:cNvPr id="1003" name="Rectangle"/>
              <p:cNvSpPr/>
              <p:nvPr/>
            </p:nvSpPr>
            <p:spPr>
              <a:xfrm>
                <a:off x="-2" y="0"/>
                <a:ext cx="3513027" cy="1683494"/>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004" name="4. Servir Ensemble"/>
              <p:cNvSpPr txBox="1"/>
              <p:nvPr/>
            </p:nvSpPr>
            <p:spPr>
              <a:xfrm>
                <a:off x="-2" y="630927"/>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sp>
          <p:nvSpPr>
            <p:cNvPr id="1006" name="Rectangle"/>
            <p:cNvSpPr/>
            <p:nvPr/>
          </p:nvSpPr>
          <p:spPr>
            <a:xfrm>
              <a:off x="14001415" y="-1"/>
              <a:ext cx="3513023" cy="436467"/>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007" name="Rectangle"/>
            <p:cNvSpPr/>
            <p:nvPr/>
          </p:nvSpPr>
          <p:spPr>
            <a:xfrm>
              <a:off x="17501768" y="-1"/>
              <a:ext cx="3513025" cy="436467"/>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008"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sp>
        <p:nvSpPr>
          <p:cNvPr id="1011" name="Rectangle 2"/>
          <p:cNvSpPr/>
          <p:nvPr/>
        </p:nvSpPr>
        <p:spPr>
          <a:xfrm>
            <a:off x="-2404921" y="-4614893"/>
            <a:ext cx="22055855" cy="160707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3724" y="21600"/>
                </a:lnTo>
                <a:lnTo>
                  <a:pt x="0" y="21600"/>
                </a:lnTo>
                <a:lnTo>
                  <a:pt x="0" y="0"/>
                </a:lnTo>
                <a:close/>
              </a:path>
            </a:pathLst>
          </a:custGeom>
          <a:blipFill>
            <a:blip r:embed="rId2"/>
            <a:stretch>
              <a:fillRect/>
            </a:stretch>
          </a:blipFill>
          <a:ln w="25400">
            <a:solidFill>
              <a:srgbClr val="4A7EBB"/>
            </a:solidFill>
          </a:ln>
          <a:effectLst>
            <a:outerShdw blurRad="101600" dist="50800" dir="5400000" rotWithShape="0">
              <a:srgbClr val="000000">
                <a:alpha val="35000"/>
              </a:srgbClr>
            </a:outerShdw>
          </a:effectLst>
        </p:spPr>
        <p:txBody>
          <a:bodyPr lIns="50800" tIns="50800" rIns="50800" bIns="50800" anchor="ctr"/>
          <a:lstStyle/>
          <a:p>
            <a:pPr defTabSz="2438400">
              <a:defRPr sz="4800">
                <a:solidFill>
                  <a:srgbClr val="FFFFFF"/>
                </a:solidFill>
                <a:latin typeface="Calibri"/>
                <a:ea typeface="Calibri"/>
                <a:cs typeface="Calibri"/>
                <a:sym typeface="Calibri"/>
              </a:defRPr>
            </a:pPr>
            <a:endParaRPr/>
          </a:p>
        </p:txBody>
      </p:sp>
      <p:sp>
        <p:nvSpPr>
          <p:cNvPr id="1012" name="Titre 1"/>
          <p:cNvSpPr txBox="1">
            <a:spLocks noGrp="1"/>
          </p:cNvSpPr>
          <p:nvPr>
            <p:ph type="title" idx="4294967295"/>
          </p:nvPr>
        </p:nvSpPr>
        <p:spPr>
          <a:xfrm>
            <a:off x="11033197" y="1185275"/>
            <a:ext cx="8098599" cy="2823075"/>
          </a:xfrm>
          <a:prstGeom prst="rect">
            <a:avLst/>
          </a:prstGeom>
        </p:spPr>
        <p:txBody>
          <a:bodyPr lIns="121917" tIns="121917" rIns="121917" bIns="121917" anchor="ctr"/>
          <a:lstStyle/>
          <a:p>
            <a:pPr algn="ctr" defTabSz="2438400">
              <a:lnSpc>
                <a:spcPct val="100000"/>
              </a:lnSpc>
              <a:defRPr sz="9600" b="0" spc="0">
                <a:solidFill>
                  <a:srgbClr val="FFFFFF"/>
                </a:solidFill>
                <a:latin typeface="Lubalin Book for IBM"/>
                <a:ea typeface="Lubalin Book for IBM"/>
                <a:cs typeface="Lubalin Book for IBM"/>
                <a:sym typeface="Lubalin Book for IBM"/>
              </a:defRPr>
            </a:pPr>
            <a:r>
              <a:t>Vue</a:t>
            </a:r>
            <a:r>
              <a:rPr sz="10600"/>
              <a:t> </a:t>
            </a:r>
          </a:p>
        </p:txBody>
      </p:sp>
      <p:pic>
        <p:nvPicPr>
          <p:cNvPr id="1013" name="Picture 27" descr="Picture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77346" y="12370426"/>
            <a:ext cx="879328" cy="830478"/>
          </a:xfrm>
          <a:prstGeom prst="rect">
            <a:avLst/>
          </a:prstGeom>
          <a:ln w="12700">
            <a:miter lim="400000"/>
          </a:ln>
        </p:spPr>
      </p:pic>
      <p:sp>
        <p:nvSpPr>
          <p:cNvPr id="1017" name="Les exemples d’actions  de service"/>
          <p:cNvSpPr txBox="1"/>
          <p:nvPr/>
        </p:nvSpPr>
        <p:spPr>
          <a:xfrm>
            <a:off x="18555050" y="790983"/>
            <a:ext cx="4980738"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a:solidFill>
                  <a:srgbClr val="FFFFFF"/>
                </a:solidFill>
                <a:latin typeface="+mn-lt"/>
                <a:ea typeface="+mn-ea"/>
                <a:cs typeface="+mn-cs"/>
                <a:sym typeface="Helvetica Neue"/>
              </a:defRPr>
            </a:pPr>
            <a:r>
              <a:t>Les</a:t>
            </a:r>
            <a:r>
              <a:rPr>
                <a:solidFill>
                  <a:srgbClr val="5E5E5E"/>
                </a:solidFill>
              </a:rPr>
              <a:t> </a:t>
            </a:r>
            <a:r>
              <a:t>exemples d’actions</a:t>
            </a:r>
            <a:r>
              <a:rPr>
                <a:solidFill>
                  <a:srgbClr val="5E5E5E"/>
                </a:solidFill>
              </a:rPr>
              <a:t> </a:t>
            </a:r>
            <a:r>
              <a:t> de service </a:t>
            </a:r>
          </a:p>
        </p:txBody>
      </p:sp>
      <p:sp>
        <p:nvSpPr>
          <p:cNvPr id="1018" name="Figure"/>
          <p:cNvSpPr/>
          <p:nvPr/>
        </p:nvSpPr>
        <p:spPr>
          <a:xfrm>
            <a:off x="8643953" y="-46614"/>
            <a:ext cx="16830432" cy="14303830"/>
          </a:xfrm>
          <a:custGeom>
            <a:avLst/>
            <a:gdLst/>
            <a:ahLst/>
            <a:cxnLst>
              <a:cxn ang="0">
                <a:pos x="wd2" y="hd2"/>
              </a:cxn>
              <a:cxn ang="5400000">
                <a:pos x="wd2" y="hd2"/>
              </a:cxn>
              <a:cxn ang="10800000">
                <a:pos x="wd2" y="hd2"/>
              </a:cxn>
              <a:cxn ang="16200000">
                <a:pos x="wd2" y="hd2"/>
              </a:cxn>
            </a:cxnLst>
            <a:rect l="0" t="0" r="r" b="b"/>
            <a:pathLst>
              <a:path w="21600" h="21600" extrusionOk="0">
                <a:moveTo>
                  <a:pt x="4283" y="41"/>
                </a:moveTo>
                <a:lnTo>
                  <a:pt x="21600" y="0"/>
                </a:lnTo>
                <a:lnTo>
                  <a:pt x="21600" y="21600"/>
                </a:lnTo>
                <a:lnTo>
                  <a:pt x="0" y="21533"/>
                </a:lnTo>
                <a:lnTo>
                  <a:pt x="4283" y="41"/>
                </a:lnTo>
                <a:close/>
              </a:path>
            </a:pathLst>
          </a:custGeom>
          <a:solidFill>
            <a:srgbClr val="00266B"/>
          </a:solidFill>
          <a:ln w="12700">
            <a:miter lim="400000"/>
          </a:ln>
        </p:spPr>
        <p:txBody>
          <a:bodyPr lIns="50800" tIns="50800" rIns="50800" bIns="50800" anchor="ctr"/>
          <a:lstStyle/>
          <a:p>
            <a:pPr defTabSz="825500">
              <a:defRPr sz="3200">
                <a:solidFill>
                  <a:srgbClr val="00266B"/>
                </a:solidFill>
                <a:latin typeface="Helvetica Neue Medium"/>
                <a:ea typeface="Helvetica Neue Medium"/>
                <a:cs typeface="Helvetica Neue Medium"/>
                <a:sym typeface="Helvetica Neue Medium"/>
              </a:defRPr>
            </a:pPr>
            <a:endParaRPr/>
          </a:p>
        </p:txBody>
      </p:sp>
      <p:grpSp>
        <p:nvGrpSpPr>
          <p:cNvPr id="1021" name="Préservation et travaux sur site"/>
          <p:cNvGrpSpPr/>
          <p:nvPr/>
        </p:nvGrpSpPr>
        <p:grpSpPr>
          <a:xfrm>
            <a:off x="190627" y="8344195"/>
            <a:ext cx="3236508" cy="4236763"/>
            <a:chOff x="0" y="0"/>
            <a:chExt cx="3236506" cy="4236761"/>
          </a:xfrm>
        </p:grpSpPr>
        <p:sp>
          <p:nvSpPr>
            <p:cNvPr id="1019" name="Rectangle"/>
            <p:cNvSpPr/>
            <p:nvPr/>
          </p:nvSpPr>
          <p:spPr>
            <a:xfrm>
              <a:off x="-1" y="-1"/>
              <a:ext cx="3236508" cy="4236762"/>
            </a:xfrm>
            <a:prstGeom prst="rect">
              <a:avLst/>
            </a:prstGeom>
            <a:solidFill>
              <a:srgbClr val="FF5C35"/>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20" name="Préservation et travaux sur site"/>
            <p:cNvSpPr txBox="1"/>
            <p:nvPr/>
          </p:nvSpPr>
          <p:spPr>
            <a:xfrm>
              <a:off x="-1" y="1578173"/>
              <a:ext cx="3236508" cy="10804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Préservation et travaux sur site</a:t>
              </a:r>
            </a:p>
          </p:txBody>
        </p:sp>
      </p:grpSp>
      <p:grpSp>
        <p:nvGrpSpPr>
          <p:cNvPr id="1024" name="Protection de la faune"/>
          <p:cNvGrpSpPr/>
          <p:nvPr/>
        </p:nvGrpSpPr>
        <p:grpSpPr>
          <a:xfrm>
            <a:off x="4113813" y="8344195"/>
            <a:ext cx="3478818" cy="4236763"/>
            <a:chOff x="0" y="0"/>
            <a:chExt cx="3478817" cy="4236761"/>
          </a:xfrm>
        </p:grpSpPr>
        <p:sp>
          <p:nvSpPr>
            <p:cNvPr id="1022" name="Rectangle"/>
            <p:cNvSpPr/>
            <p:nvPr/>
          </p:nvSpPr>
          <p:spPr>
            <a:xfrm>
              <a:off x="-1" y="-1"/>
              <a:ext cx="3478818" cy="4236762"/>
            </a:xfrm>
            <a:prstGeom prst="rect">
              <a:avLst/>
            </a:prstGeom>
            <a:solidFill>
              <a:srgbClr val="00AC69"/>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23" name="Protection de la faune"/>
            <p:cNvSpPr txBox="1"/>
            <p:nvPr/>
          </p:nvSpPr>
          <p:spPr>
            <a:xfrm>
              <a:off x="-1" y="1578173"/>
              <a:ext cx="3478818" cy="10804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Protection de la faune </a:t>
              </a:r>
            </a:p>
          </p:txBody>
        </p:sp>
      </p:grpSp>
      <p:grpSp>
        <p:nvGrpSpPr>
          <p:cNvPr id="1027" name="Visites « découverte de sites »"/>
          <p:cNvGrpSpPr/>
          <p:nvPr/>
        </p:nvGrpSpPr>
        <p:grpSpPr>
          <a:xfrm>
            <a:off x="8279309" y="8335791"/>
            <a:ext cx="3034544" cy="4253571"/>
            <a:chOff x="-1" y="0"/>
            <a:chExt cx="3034543" cy="4253570"/>
          </a:xfrm>
        </p:grpSpPr>
        <p:sp>
          <p:nvSpPr>
            <p:cNvPr id="1025" name="Rectangle"/>
            <p:cNvSpPr/>
            <p:nvPr/>
          </p:nvSpPr>
          <p:spPr>
            <a:xfrm>
              <a:off x="-2" y="-1"/>
              <a:ext cx="3034545" cy="4253572"/>
            </a:xfrm>
            <a:prstGeom prst="rect">
              <a:avLst/>
            </a:prstGeom>
            <a:solidFill>
              <a:srgbClr val="EBB700"/>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26" name="Visites « découverte de sites »"/>
            <p:cNvSpPr txBox="1"/>
            <p:nvPr/>
          </p:nvSpPr>
          <p:spPr>
            <a:xfrm>
              <a:off x="-2" y="1338928"/>
              <a:ext cx="3034545" cy="15757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Visites « découverte de sites »</a:t>
              </a:r>
            </a:p>
          </p:txBody>
        </p:sp>
      </p:grpSp>
      <p:grpSp>
        <p:nvGrpSpPr>
          <p:cNvPr id="1030" name="Actions de recyclage, ramassages"/>
          <p:cNvGrpSpPr/>
          <p:nvPr/>
        </p:nvGrpSpPr>
        <p:grpSpPr>
          <a:xfrm>
            <a:off x="12067980" y="8330962"/>
            <a:ext cx="2840762" cy="4263230"/>
            <a:chOff x="0" y="0"/>
            <a:chExt cx="2840760" cy="4263228"/>
          </a:xfrm>
        </p:grpSpPr>
        <p:sp>
          <p:nvSpPr>
            <p:cNvPr id="1028" name="Rectangle"/>
            <p:cNvSpPr/>
            <p:nvPr/>
          </p:nvSpPr>
          <p:spPr>
            <a:xfrm>
              <a:off x="-1" y="0"/>
              <a:ext cx="2840761" cy="4263230"/>
            </a:xfrm>
            <a:prstGeom prst="rect">
              <a:avLst/>
            </a:prstGeom>
            <a:solidFill>
              <a:srgbClr val="DB2013"/>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29" name="Actions de recyclage, ramassages"/>
            <p:cNvSpPr txBox="1"/>
            <p:nvPr/>
          </p:nvSpPr>
          <p:spPr>
            <a:xfrm>
              <a:off x="-1" y="1343757"/>
              <a:ext cx="2840761" cy="15757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Actions de recyclage, ramassages</a:t>
              </a:r>
            </a:p>
          </p:txBody>
        </p:sp>
      </p:grpSp>
      <p:grpSp>
        <p:nvGrpSpPr>
          <p:cNvPr id="1033" name="Actions pédagogiques"/>
          <p:cNvGrpSpPr/>
          <p:nvPr/>
        </p:nvGrpSpPr>
        <p:grpSpPr>
          <a:xfrm>
            <a:off x="15859601" y="8330962"/>
            <a:ext cx="2840761" cy="4263230"/>
            <a:chOff x="0" y="0"/>
            <a:chExt cx="2840759" cy="4263228"/>
          </a:xfrm>
        </p:grpSpPr>
        <p:sp>
          <p:nvSpPr>
            <p:cNvPr id="1031" name="Rectangle"/>
            <p:cNvSpPr/>
            <p:nvPr/>
          </p:nvSpPr>
          <p:spPr>
            <a:xfrm>
              <a:off x="-1" y="0"/>
              <a:ext cx="2840760" cy="4263230"/>
            </a:xfrm>
            <a:prstGeom prst="rect">
              <a:avLst/>
            </a:prstGeom>
            <a:solidFill>
              <a:srgbClr val="407CCA"/>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32" name="Actions pédagogiques"/>
            <p:cNvSpPr txBox="1"/>
            <p:nvPr/>
          </p:nvSpPr>
          <p:spPr>
            <a:xfrm>
              <a:off x="-1" y="1591407"/>
              <a:ext cx="2840760" cy="10804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Actions pédagogiques</a:t>
              </a:r>
            </a:p>
          </p:txBody>
        </p:sp>
      </p:grpSp>
      <p:grpSp>
        <p:nvGrpSpPr>
          <p:cNvPr id="1036" name="Conférences…"/>
          <p:cNvGrpSpPr/>
          <p:nvPr/>
        </p:nvGrpSpPr>
        <p:grpSpPr>
          <a:xfrm>
            <a:off x="19651220" y="8340863"/>
            <a:ext cx="3675724" cy="4243425"/>
            <a:chOff x="0" y="0"/>
            <a:chExt cx="3675722" cy="4243423"/>
          </a:xfrm>
        </p:grpSpPr>
        <p:sp>
          <p:nvSpPr>
            <p:cNvPr id="1034" name="Rectangle"/>
            <p:cNvSpPr/>
            <p:nvPr/>
          </p:nvSpPr>
          <p:spPr>
            <a:xfrm>
              <a:off x="0" y="0"/>
              <a:ext cx="3675724" cy="4243425"/>
            </a:xfrm>
            <a:prstGeom prst="rect">
              <a:avLst/>
            </a:prstGeom>
            <a:solidFill>
              <a:srgbClr val="CFCDCE"/>
            </a:solidFill>
            <a:ln w="12700" cap="flat">
              <a:noFill/>
              <a:miter lim="400000"/>
            </a:ln>
            <a:effectLst/>
          </p:spPr>
          <p:txBody>
            <a:bodyPr wrap="square" lIns="50800" tIns="50800" rIns="50800" bIns="50800" numCol="1" anchor="ctr">
              <a:noAutofit/>
            </a:bodyPr>
            <a:lstStyle/>
            <a:p>
              <a:pPr defTabSz="825500">
                <a:defRPr sz="3200">
                  <a:solidFill>
                    <a:srgbClr val="002060"/>
                  </a:solidFill>
                  <a:latin typeface="Helvetica Neue Medium"/>
                  <a:ea typeface="Helvetica Neue Medium"/>
                  <a:cs typeface="Helvetica Neue Medium"/>
                  <a:sym typeface="Helvetica Neue Medium"/>
                </a:defRPr>
              </a:pPr>
              <a:endParaRPr/>
            </a:p>
          </p:txBody>
        </p:sp>
        <p:sp>
          <p:nvSpPr>
            <p:cNvPr id="1035" name="Conférences…"/>
            <p:cNvSpPr txBox="1"/>
            <p:nvPr/>
          </p:nvSpPr>
          <p:spPr>
            <a:xfrm>
              <a:off x="0" y="1086206"/>
              <a:ext cx="3675724" cy="20710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defTabSz="825500">
                <a:defRPr sz="3200">
                  <a:solidFill>
                    <a:srgbClr val="002060"/>
                  </a:solidFill>
                  <a:latin typeface="Helvetica Neue Medium"/>
                  <a:ea typeface="Helvetica Neue Medium"/>
                  <a:cs typeface="Helvetica Neue Medium"/>
                  <a:sym typeface="Helvetica Neue Medium"/>
                </a:defRPr>
              </a:pPr>
              <a:r>
                <a:t>Conférences</a:t>
              </a:r>
            </a:p>
            <a:p>
              <a:pPr defTabSz="825500">
                <a:defRPr sz="3200">
                  <a:solidFill>
                    <a:srgbClr val="002060"/>
                  </a:solidFill>
                  <a:latin typeface="Helvetica Neue Medium"/>
                  <a:ea typeface="Helvetica Neue Medium"/>
                  <a:cs typeface="Helvetica Neue Medium"/>
                  <a:sym typeface="Helvetica Neue Medium"/>
                </a:defRPr>
              </a:pPr>
              <a:r>
                <a:t>sur les thématiques environnementales</a:t>
              </a:r>
            </a:p>
          </p:txBody>
        </p:sp>
      </p:grpSp>
      <p:pic>
        <p:nvPicPr>
          <p:cNvPr id="1037" name="Picture 6" descr="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21717" y="12977238"/>
            <a:ext cx="3959207" cy="666038"/>
          </a:xfrm>
          <a:prstGeom prst="rect">
            <a:avLst/>
          </a:prstGeom>
          <a:ln w="12700">
            <a:miter lim="400000"/>
          </a:ln>
        </p:spPr>
      </p:pic>
      <p:pic>
        <p:nvPicPr>
          <p:cNvPr id="1038" name="Picture 4" descr="Picture 4"/>
          <p:cNvPicPr>
            <a:picLocks noChangeAspect="1"/>
          </p:cNvPicPr>
          <p:nvPr/>
        </p:nvPicPr>
        <p:blipFill>
          <a:blip r:embed="rId5">
            <a:extLst/>
          </a:blip>
          <a:stretch>
            <a:fillRect/>
          </a:stretch>
        </p:blipFill>
        <p:spPr>
          <a:xfrm>
            <a:off x="12910839" y="2264186"/>
            <a:ext cx="2256420" cy="2365164"/>
          </a:xfrm>
          <a:prstGeom prst="rect">
            <a:avLst/>
          </a:prstGeom>
          <a:ln w="12700">
            <a:miter lim="400000"/>
          </a:ln>
        </p:spPr>
      </p:pic>
      <p:sp>
        <p:nvSpPr>
          <p:cNvPr id="1039" name="Titre 1"/>
          <p:cNvSpPr txBox="1"/>
          <p:nvPr/>
        </p:nvSpPr>
        <p:spPr>
          <a:xfrm>
            <a:off x="15781402" y="1793043"/>
            <a:ext cx="8098599" cy="2823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ctr">
            <a:normAutofit/>
          </a:bodyPr>
          <a:lstStyle/>
          <a:p>
            <a:pPr defTabSz="2121406">
              <a:defRPr sz="8300">
                <a:solidFill>
                  <a:srgbClr val="FFFFFF"/>
                </a:solidFill>
                <a:latin typeface="Lubalin Book for IBM"/>
                <a:ea typeface="Lubalin Book for IBM"/>
                <a:cs typeface="Lubalin Book for IBM"/>
                <a:sym typeface="Lubalin Book for IBM"/>
              </a:defRPr>
            </a:pPr>
            <a:r>
              <a:t>E</a:t>
            </a:r>
            <a:r>
              <a:rPr sz="9200"/>
              <a:t>nvironnement </a:t>
            </a:r>
          </a:p>
        </p:txBody>
      </p:sp>
      <p:sp>
        <p:nvSpPr>
          <p:cNvPr id="1040" name="https://www.lions103est.org/wp-content/uploads/2019/02/Nous-défendons-lenvironnement-v2.mp4"/>
          <p:cNvSpPr txBox="1"/>
          <p:nvPr/>
        </p:nvSpPr>
        <p:spPr>
          <a:xfrm>
            <a:off x="7309198" y="6212262"/>
            <a:ext cx="16571418" cy="5357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900" u="sng">
                <a:solidFill>
                  <a:srgbClr val="0000FF"/>
                </a:solidFill>
                <a:uFill>
                  <a:solidFill>
                    <a:srgbClr val="0000FF"/>
                  </a:solidFill>
                </a:uFill>
                <a:latin typeface="+mn-lt"/>
                <a:ea typeface="+mn-ea"/>
                <a:cs typeface="+mn-cs"/>
                <a:sym typeface="Helvetica Neue"/>
                <a:hlinkClick r:id="rId6"/>
              </a:defRPr>
            </a:lvl1pPr>
          </a:lstStyle>
          <a:p>
            <a:r>
              <a:rPr>
                <a:hlinkClick r:id="rId6"/>
              </a:rPr>
              <a:t>https://www.lions103est.org/wp-content/uploads/2019/02/Nous-défendons-lenvironnement-v2.mp4</a:t>
            </a:r>
          </a:p>
        </p:txBody>
      </p:sp>
      <p:grpSp>
        <p:nvGrpSpPr>
          <p:cNvPr id="1056" name="Groupe"/>
          <p:cNvGrpSpPr/>
          <p:nvPr/>
        </p:nvGrpSpPr>
        <p:grpSpPr>
          <a:xfrm>
            <a:off x="-65571" y="-4330"/>
            <a:ext cx="24515142" cy="1683496"/>
            <a:chOff x="0" y="0"/>
            <a:chExt cx="24515140" cy="1683494"/>
          </a:xfrm>
        </p:grpSpPr>
        <p:grpSp>
          <p:nvGrpSpPr>
            <p:cNvPr id="1043" name="1. Accueil  Bienvenue"/>
            <p:cNvGrpSpPr/>
            <p:nvPr/>
          </p:nvGrpSpPr>
          <p:grpSpPr>
            <a:xfrm>
              <a:off x="-1" y="-1"/>
              <a:ext cx="3513026" cy="619487"/>
              <a:chOff x="-1" y="0"/>
              <a:chExt cx="3513025" cy="619486"/>
            </a:xfrm>
          </p:grpSpPr>
          <p:sp>
            <p:nvSpPr>
              <p:cNvPr id="1041"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042"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046" name="2. Etre lion en 5 points"/>
            <p:cNvGrpSpPr/>
            <p:nvPr/>
          </p:nvGrpSpPr>
          <p:grpSpPr>
            <a:xfrm>
              <a:off x="3500352" y="-1"/>
              <a:ext cx="3513026" cy="620128"/>
              <a:chOff x="-1" y="0"/>
              <a:chExt cx="3513025" cy="620127"/>
            </a:xfrm>
          </p:grpSpPr>
          <p:sp>
            <p:nvSpPr>
              <p:cNvPr id="1044"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045"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049" name="3. Une histoire extraordinaire"/>
            <p:cNvGrpSpPr/>
            <p:nvPr/>
          </p:nvGrpSpPr>
          <p:grpSpPr>
            <a:xfrm>
              <a:off x="7000706" y="-1"/>
              <a:ext cx="3513026" cy="640391"/>
              <a:chOff x="-1" y="0"/>
              <a:chExt cx="3513025" cy="640390"/>
            </a:xfrm>
          </p:grpSpPr>
          <p:sp>
            <p:nvSpPr>
              <p:cNvPr id="1047"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048"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052" name="4. Servir Ensemble"/>
            <p:cNvGrpSpPr/>
            <p:nvPr/>
          </p:nvGrpSpPr>
          <p:grpSpPr>
            <a:xfrm>
              <a:off x="10501060" y="0"/>
              <a:ext cx="3513026" cy="1683495"/>
              <a:chOff x="-1" y="0"/>
              <a:chExt cx="3513025" cy="1683493"/>
            </a:xfrm>
          </p:grpSpPr>
          <p:sp>
            <p:nvSpPr>
              <p:cNvPr id="1050" name="Rectangle"/>
              <p:cNvSpPr/>
              <p:nvPr/>
            </p:nvSpPr>
            <p:spPr>
              <a:xfrm>
                <a:off x="-2" y="0"/>
                <a:ext cx="3513027" cy="1683494"/>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051" name="4. Servir Ensemble"/>
              <p:cNvSpPr txBox="1"/>
              <p:nvPr/>
            </p:nvSpPr>
            <p:spPr>
              <a:xfrm>
                <a:off x="-2" y="630927"/>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sp>
          <p:nvSpPr>
            <p:cNvPr id="1053" name="Rectangle"/>
            <p:cNvSpPr/>
            <p:nvPr/>
          </p:nvSpPr>
          <p:spPr>
            <a:xfrm>
              <a:off x="14001415" y="-1"/>
              <a:ext cx="3513023" cy="436467"/>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054" name="Rectangle"/>
            <p:cNvSpPr/>
            <p:nvPr/>
          </p:nvSpPr>
          <p:spPr>
            <a:xfrm>
              <a:off x="17501768" y="-1"/>
              <a:ext cx="3513025" cy="436467"/>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055"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pic>
        <p:nvPicPr>
          <p:cNvPr id="1058" name="LionsClub_Oct17_0855.jpeg" descr="LionsClub_Oct17_0855.jpe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5714" y="-43543"/>
            <a:ext cx="14115632" cy="14311086"/>
          </a:xfrm>
          <a:prstGeom prst="rect">
            <a:avLst/>
          </a:prstGeom>
          <a:ln w="12700">
            <a:miter lim="400000"/>
          </a:ln>
        </p:spPr>
      </p:pic>
      <p:sp>
        <p:nvSpPr>
          <p:cNvPr id="1059" name="Titre 1"/>
          <p:cNvSpPr txBox="1">
            <a:spLocks noGrp="1"/>
          </p:cNvSpPr>
          <p:nvPr>
            <p:ph type="title" idx="4294967295"/>
          </p:nvPr>
        </p:nvSpPr>
        <p:spPr>
          <a:xfrm>
            <a:off x="11033197" y="1185275"/>
            <a:ext cx="8098599" cy="2823075"/>
          </a:xfrm>
          <a:prstGeom prst="rect">
            <a:avLst/>
          </a:prstGeom>
        </p:spPr>
        <p:txBody>
          <a:bodyPr lIns="121917" tIns="121917" rIns="121917" bIns="121917" anchor="ctr"/>
          <a:lstStyle/>
          <a:p>
            <a:pPr algn="ctr" defTabSz="2438400">
              <a:lnSpc>
                <a:spcPct val="100000"/>
              </a:lnSpc>
              <a:defRPr sz="9600" b="0" spc="0">
                <a:solidFill>
                  <a:srgbClr val="FFFFFF"/>
                </a:solidFill>
                <a:latin typeface="Lubalin Book for IBM"/>
                <a:ea typeface="Lubalin Book for IBM"/>
                <a:cs typeface="Lubalin Book for IBM"/>
                <a:sym typeface="Lubalin Book for IBM"/>
              </a:defRPr>
            </a:pPr>
            <a:r>
              <a:t>Vue</a:t>
            </a:r>
            <a:r>
              <a:rPr sz="10600"/>
              <a:t> </a:t>
            </a:r>
          </a:p>
        </p:txBody>
      </p:sp>
      <p:pic>
        <p:nvPicPr>
          <p:cNvPr id="1060" name="Picture 27" descr="Picture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77346" y="12370426"/>
            <a:ext cx="879328" cy="830478"/>
          </a:xfrm>
          <a:prstGeom prst="rect">
            <a:avLst/>
          </a:prstGeom>
          <a:ln w="12700">
            <a:miter lim="400000"/>
          </a:ln>
        </p:spPr>
      </p:pic>
      <p:sp>
        <p:nvSpPr>
          <p:cNvPr id="1064" name="Les exemples d’actions  de service"/>
          <p:cNvSpPr txBox="1"/>
          <p:nvPr/>
        </p:nvSpPr>
        <p:spPr>
          <a:xfrm>
            <a:off x="18555050" y="790983"/>
            <a:ext cx="4980738"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a:solidFill>
                  <a:srgbClr val="FFFFFF"/>
                </a:solidFill>
                <a:latin typeface="+mn-lt"/>
                <a:ea typeface="+mn-ea"/>
                <a:cs typeface="+mn-cs"/>
                <a:sym typeface="Helvetica Neue"/>
              </a:defRPr>
            </a:pPr>
            <a:r>
              <a:t>Les</a:t>
            </a:r>
            <a:r>
              <a:rPr>
                <a:solidFill>
                  <a:srgbClr val="5E5E5E"/>
                </a:solidFill>
              </a:rPr>
              <a:t> </a:t>
            </a:r>
            <a:r>
              <a:t>exemples d’actions</a:t>
            </a:r>
            <a:r>
              <a:rPr>
                <a:solidFill>
                  <a:srgbClr val="5E5E5E"/>
                </a:solidFill>
              </a:rPr>
              <a:t> </a:t>
            </a:r>
            <a:r>
              <a:t> de service </a:t>
            </a:r>
          </a:p>
        </p:txBody>
      </p:sp>
      <p:sp>
        <p:nvSpPr>
          <p:cNvPr id="1065" name="Figure"/>
          <p:cNvSpPr/>
          <p:nvPr/>
        </p:nvSpPr>
        <p:spPr>
          <a:xfrm>
            <a:off x="8643953" y="-46614"/>
            <a:ext cx="16830432" cy="14303830"/>
          </a:xfrm>
          <a:custGeom>
            <a:avLst/>
            <a:gdLst/>
            <a:ahLst/>
            <a:cxnLst>
              <a:cxn ang="0">
                <a:pos x="wd2" y="hd2"/>
              </a:cxn>
              <a:cxn ang="5400000">
                <a:pos x="wd2" y="hd2"/>
              </a:cxn>
              <a:cxn ang="10800000">
                <a:pos x="wd2" y="hd2"/>
              </a:cxn>
              <a:cxn ang="16200000">
                <a:pos x="wd2" y="hd2"/>
              </a:cxn>
            </a:cxnLst>
            <a:rect l="0" t="0" r="r" b="b"/>
            <a:pathLst>
              <a:path w="21600" h="21600" extrusionOk="0">
                <a:moveTo>
                  <a:pt x="4283" y="41"/>
                </a:moveTo>
                <a:lnTo>
                  <a:pt x="21600" y="0"/>
                </a:lnTo>
                <a:lnTo>
                  <a:pt x="21600" y="21600"/>
                </a:lnTo>
                <a:lnTo>
                  <a:pt x="0" y="21533"/>
                </a:lnTo>
                <a:lnTo>
                  <a:pt x="4283" y="41"/>
                </a:lnTo>
                <a:close/>
              </a:path>
            </a:pathLst>
          </a:custGeom>
          <a:solidFill>
            <a:srgbClr val="00266B"/>
          </a:solidFill>
          <a:ln w="12700">
            <a:miter lim="400000"/>
          </a:ln>
        </p:spPr>
        <p:txBody>
          <a:bodyPr lIns="50800" tIns="50800" rIns="50800" bIns="50800" anchor="ctr"/>
          <a:lstStyle/>
          <a:p>
            <a:pPr defTabSz="825500">
              <a:defRPr sz="3200">
                <a:solidFill>
                  <a:srgbClr val="00266B"/>
                </a:solidFill>
                <a:latin typeface="Helvetica Neue Medium"/>
                <a:ea typeface="Helvetica Neue Medium"/>
                <a:cs typeface="Helvetica Neue Medium"/>
                <a:sym typeface="Helvetica Neue Medium"/>
              </a:defRPr>
            </a:pPr>
            <a:endParaRPr/>
          </a:p>
        </p:txBody>
      </p:sp>
      <p:grpSp>
        <p:nvGrpSpPr>
          <p:cNvPr id="1068" name="Actions locales de dépistage"/>
          <p:cNvGrpSpPr/>
          <p:nvPr/>
        </p:nvGrpSpPr>
        <p:grpSpPr>
          <a:xfrm>
            <a:off x="686237" y="8344195"/>
            <a:ext cx="3236508" cy="4236763"/>
            <a:chOff x="0" y="0"/>
            <a:chExt cx="3236506" cy="4236761"/>
          </a:xfrm>
        </p:grpSpPr>
        <p:sp>
          <p:nvSpPr>
            <p:cNvPr id="1066" name="Rectangle"/>
            <p:cNvSpPr/>
            <p:nvPr/>
          </p:nvSpPr>
          <p:spPr>
            <a:xfrm>
              <a:off x="-1" y="-1"/>
              <a:ext cx="3236508" cy="4236762"/>
            </a:xfrm>
            <a:prstGeom prst="rect">
              <a:avLst/>
            </a:prstGeom>
            <a:solidFill>
              <a:srgbClr val="FF5C35"/>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67" name="Actions locales de dépistage"/>
            <p:cNvSpPr txBox="1"/>
            <p:nvPr/>
          </p:nvSpPr>
          <p:spPr>
            <a:xfrm>
              <a:off x="-1" y="1578173"/>
              <a:ext cx="3236508" cy="10804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Actions locales de dépistage</a:t>
              </a:r>
            </a:p>
          </p:txBody>
        </p:sp>
      </p:grpSp>
      <p:grpSp>
        <p:nvGrpSpPr>
          <p:cNvPr id="1071" name="Actions d’information grand public"/>
          <p:cNvGrpSpPr/>
          <p:nvPr/>
        </p:nvGrpSpPr>
        <p:grpSpPr>
          <a:xfrm>
            <a:off x="4918469" y="8344195"/>
            <a:ext cx="3478819" cy="4236763"/>
            <a:chOff x="0" y="0"/>
            <a:chExt cx="3478817" cy="4236761"/>
          </a:xfrm>
        </p:grpSpPr>
        <p:sp>
          <p:nvSpPr>
            <p:cNvPr id="1069" name="Rectangle"/>
            <p:cNvSpPr/>
            <p:nvPr/>
          </p:nvSpPr>
          <p:spPr>
            <a:xfrm>
              <a:off x="0" y="-1"/>
              <a:ext cx="3478819" cy="4236762"/>
            </a:xfrm>
            <a:prstGeom prst="rect">
              <a:avLst/>
            </a:prstGeom>
            <a:solidFill>
              <a:srgbClr val="00AC69"/>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70" name="Actions d’information grand public"/>
            <p:cNvSpPr txBox="1"/>
            <p:nvPr/>
          </p:nvSpPr>
          <p:spPr>
            <a:xfrm>
              <a:off x="0" y="1330523"/>
              <a:ext cx="3478819" cy="15757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Actions d’information grand public </a:t>
              </a:r>
            </a:p>
          </p:txBody>
        </p:sp>
      </p:grpSp>
      <p:grpSp>
        <p:nvGrpSpPr>
          <p:cNvPr id="1074" name="Aides aux malades"/>
          <p:cNvGrpSpPr/>
          <p:nvPr/>
        </p:nvGrpSpPr>
        <p:grpSpPr>
          <a:xfrm>
            <a:off x="9795338" y="8335791"/>
            <a:ext cx="3034544" cy="4253571"/>
            <a:chOff x="-1" y="0"/>
            <a:chExt cx="3034543" cy="4253570"/>
          </a:xfrm>
        </p:grpSpPr>
        <p:sp>
          <p:nvSpPr>
            <p:cNvPr id="1072" name="Rectangle"/>
            <p:cNvSpPr/>
            <p:nvPr/>
          </p:nvSpPr>
          <p:spPr>
            <a:xfrm>
              <a:off x="-2" y="-1"/>
              <a:ext cx="3034545" cy="4253572"/>
            </a:xfrm>
            <a:prstGeom prst="rect">
              <a:avLst/>
            </a:prstGeom>
            <a:solidFill>
              <a:srgbClr val="EBB700"/>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73" name="Aides aux malades"/>
            <p:cNvSpPr txBox="1"/>
            <p:nvPr/>
          </p:nvSpPr>
          <p:spPr>
            <a:xfrm>
              <a:off x="-2" y="1586578"/>
              <a:ext cx="3034545" cy="10804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Aides aux malades</a:t>
              </a:r>
            </a:p>
          </p:txBody>
        </p:sp>
      </p:grpSp>
      <p:grpSp>
        <p:nvGrpSpPr>
          <p:cNvPr id="1077" name="Conférences sur les problématiques du diabète  : sport, santé, nutrition"/>
          <p:cNvGrpSpPr/>
          <p:nvPr/>
        </p:nvGrpSpPr>
        <p:grpSpPr>
          <a:xfrm>
            <a:off x="14453736" y="8330962"/>
            <a:ext cx="3037493" cy="4263230"/>
            <a:chOff x="0" y="0"/>
            <a:chExt cx="3037492" cy="4263228"/>
          </a:xfrm>
        </p:grpSpPr>
        <p:sp>
          <p:nvSpPr>
            <p:cNvPr id="1075" name="Rectangle"/>
            <p:cNvSpPr/>
            <p:nvPr/>
          </p:nvSpPr>
          <p:spPr>
            <a:xfrm>
              <a:off x="-1" y="0"/>
              <a:ext cx="3037494" cy="4263230"/>
            </a:xfrm>
            <a:prstGeom prst="rect">
              <a:avLst/>
            </a:prstGeom>
            <a:solidFill>
              <a:srgbClr val="DB2013"/>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76" name="Conférences sur les problématiques du diabète  : sport, santé, nutrition"/>
            <p:cNvSpPr txBox="1"/>
            <p:nvPr/>
          </p:nvSpPr>
          <p:spPr>
            <a:xfrm>
              <a:off x="-1" y="600807"/>
              <a:ext cx="3037494" cy="30616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Conférences sur les problématiques du diabète  : sport, santé, nutrition </a:t>
              </a:r>
            </a:p>
          </p:txBody>
        </p:sp>
      </p:grpSp>
      <p:grpSp>
        <p:nvGrpSpPr>
          <p:cNvPr id="1080" name="Création de structures d’accueil"/>
          <p:cNvGrpSpPr/>
          <p:nvPr/>
        </p:nvGrpSpPr>
        <p:grpSpPr>
          <a:xfrm>
            <a:off x="19130626" y="8330962"/>
            <a:ext cx="3236507" cy="4263230"/>
            <a:chOff x="0" y="0"/>
            <a:chExt cx="3236506" cy="4263228"/>
          </a:xfrm>
        </p:grpSpPr>
        <p:sp>
          <p:nvSpPr>
            <p:cNvPr id="1078" name="Rectangle"/>
            <p:cNvSpPr/>
            <p:nvPr/>
          </p:nvSpPr>
          <p:spPr>
            <a:xfrm>
              <a:off x="-1" y="0"/>
              <a:ext cx="3236508" cy="4263230"/>
            </a:xfrm>
            <a:prstGeom prst="rect">
              <a:avLst/>
            </a:prstGeom>
            <a:solidFill>
              <a:srgbClr val="407CCA"/>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79" name="Création de structures d’accueil"/>
            <p:cNvSpPr txBox="1"/>
            <p:nvPr/>
          </p:nvSpPr>
          <p:spPr>
            <a:xfrm>
              <a:off x="-1" y="1343757"/>
              <a:ext cx="3236508" cy="15757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Création de structures d’accueil</a:t>
              </a:r>
            </a:p>
          </p:txBody>
        </p:sp>
      </p:grpSp>
      <p:pic>
        <p:nvPicPr>
          <p:cNvPr id="1081" name="Picture 6" descr="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21717" y="12977238"/>
            <a:ext cx="3959207" cy="666038"/>
          </a:xfrm>
          <a:prstGeom prst="rect">
            <a:avLst/>
          </a:prstGeom>
          <a:ln w="12700">
            <a:miter lim="400000"/>
          </a:ln>
        </p:spPr>
      </p:pic>
      <p:pic>
        <p:nvPicPr>
          <p:cNvPr id="1082" name="Image 1" descr="Image 1"/>
          <p:cNvPicPr>
            <a:picLocks noChangeAspect="1"/>
          </p:cNvPicPr>
          <p:nvPr/>
        </p:nvPicPr>
        <p:blipFill>
          <a:blip r:embed="rId5">
            <a:extLst/>
          </a:blip>
          <a:stretch>
            <a:fillRect/>
          </a:stretch>
        </p:blipFill>
        <p:spPr>
          <a:xfrm>
            <a:off x="12318517" y="2298133"/>
            <a:ext cx="2823075" cy="2823075"/>
          </a:xfrm>
          <a:prstGeom prst="rect">
            <a:avLst/>
          </a:prstGeom>
          <a:ln w="12700">
            <a:miter lim="400000"/>
          </a:ln>
        </p:spPr>
      </p:pic>
      <p:sp>
        <p:nvSpPr>
          <p:cNvPr id="1083" name="Titre 1"/>
          <p:cNvSpPr txBox="1"/>
          <p:nvPr/>
        </p:nvSpPr>
        <p:spPr>
          <a:xfrm>
            <a:off x="14000826" y="2298133"/>
            <a:ext cx="8098598" cy="2823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ctr">
            <a:normAutofit/>
          </a:bodyPr>
          <a:lstStyle>
            <a:lvl1pPr defTabSz="2438400">
              <a:defRPr sz="9600">
                <a:solidFill>
                  <a:srgbClr val="FFFFFF"/>
                </a:solidFill>
                <a:latin typeface="Lubalin Book for IBM"/>
                <a:ea typeface="Lubalin Book for IBM"/>
                <a:cs typeface="Lubalin Book for IBM"/>
                <a:sym typeface="Lubalin Book for IBM"/>
              </a:defRPr>
            </a:lvl1pPr>
          </a:lstStyle>
          <a:p>
            <a:r>
              <a:t>Diabète</a:t>
            </a:r>
          </a:p>
        </p:txBody>
      </p:sp>
      <p:sp>
        <p:nvSpPr>
          <p:cNvPr id="1084" name="https://www.youtube.com/watch?v=qKVEOm_I38I&amp;feature=emb_title"/>
          <p:cNvSpPr txBox="1"/>
          <p:nvPr/>
        </p:nvSpPr>
        <p:spPr>
          <a:xfrm>
            <a:off x="10907562" y="6110168"/>
            <a:ext cx="13075806" cy="585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300" u="sng">
                <a:solidFill>
                  <a:srgbClr val="0000FF"/>
                </a:solidFill>
                <a:uFill>
                  <a:solidFill>
                    <a:srgbClr val="0000FF"/>
                  </a:solidFill>
                </a:uFill>
                <a:latin typeface="+mn-lt"/>
                <a:ea typeface="+mn-ea"/>
                <a:cs typeface="+mn-cs"/>
                <a:sym typeface="Helvetica Neue"/>
                <a:hlinkClick r:id="rId6"/>
              </a:defRPr>
            </a:lvl1pPr>
          </a:lstStyle>
          <a:p>
            <a:r>
              <a:rPr>
                <a:hlinkClick r:id="rId6"/>
              </a:rPr>
              <a:t>https://www.youtube.com/watch?v=qKVEOm_I38I&amp;feature=emb_title</a:t>
            </a:r>
          </a:p>
        </p:txBody>
      </p:sp>
      <p:grpSp>
        <p:nvGrpSpPr>
          <p:cNvPr id="1100" name="Groupe"/>
          <p:cNvGrpSpPr/>
          <p:nvPr/>
        </p:nvGrpSpPr>
        <p:grpSpPr>
          <a:xfrm>
            <a:off x="-65571" y="-4330"/>
            <a:ext cx="24515142" cy="1683496"/>
            <a:chOff x="0" y="0"/>
            <a:chExt cx="24515140" cy="1683494"/>
          </a:xfrm>
        </p:grpSpPr>
        <p:grpSp>
          <p:nvGrpSpPr>
            <p:cNvPr id="1087" name="1. Accueil  Bienvenue"/>
            <p:cNvGrpSpPr/>
            <p:nvPr/>
          </p:nvGrpSpPr>
          <p:grpSpPr>
            <a:xfrm>
              <a:off x="-1" y="-1"/>
              <a:ext cx="3513026" cy="619487"/>
              <a:chOff x="-1" y="0"/>
              <a:chExt cx="3513025" cy="619486"/>
            </a:xfrm>
          </p:grpSpPr>
          <p:sp>
            <p:nvSpPr>
              <p:cNvPr id="1085"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086"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090" name="2. Etre lion en 5 points"/>
            <p:cNvGrpSpPr/>
            <p:nvPr/>
          </p:nvGrpSpPr>
          <p:grpSpPr>
            <a:xfrm>
              <a:off x="3500352" y="-1"/>
              <a:ext cx="3513026" cy="620128"/>
              <a:chOff x="-1" y="0"/>
              <a:chExt cx="3513025" cy="620127"/>
            </a:xfrm>
          </p:grpSpPr>
          <p:sp>
            <p:nvSpPr>
              <p:cNvPr id="1088"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089"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093" name="3. Une histoire extraordinaire"/>
            <p:cNvGrpSpPr/>
            <p:nvPr/>
          </p:nvGrpSpPr>
          <p:grpSpPr>
            <a:xfrm>
              <a:off x="7000706" y="-1"/>
              <a:ext cx="3513026" cy="640391"/>
              <a:chOff x="-1" y="0"/>
              <a:chExt cx="3513025" cy="640390"/>
            </a:xfrm>
          </p:grpSpPr>
          <p:sp>
            <p:nvSpPr>
              <p:cNvPr id="1091"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092"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096" name="4. Servir Ensemble"/>
            <p:cNvGrpSpPr/>
            <p:nvPr/>
          </p:nvGrpSpPr>
          <p:grpSpPr>
            <a:xfrm>
              <a:off x="10501060" y="0"/>
              <a:ext cx="3513026" cy="1683495"/>
              <a:chOff x="-1" y="0"/>
              <a:chExt cx="3513025" cy="1683493"/>
            </a:xfrm>
          </p:grpSpPr>
          <p:sp>
            <p:nvSpPr>
              <p:cNvPr id="1094" name="Rectangle"/>
              <p:cNvSpPr/>
              <p:nvPr/>
            </p:nvSpPr>
            <p:spPr>
              <a:xfrm>
                <a:off x="-2" y="0"/>
                <a:ext cx="3513027" cy="1683494"/>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095" name="4. Servir Ensemble"/>
              <p:cNvSpPr txBox="1"/>
              <p:nvPr/>
            </p:nvSpPr>
            <p:spPr>
              <a:xfrm>
                <a:off x="-2" y="630927"/>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sp>
          <p:nvSpPr>
            <p:cNvPr id="1097" name="Rectangle"/>
            <p:cNvSpPr/>
            <p:nvPr/>
          </p:nvSpPr>
          <p:spPr>
            <a:xfrm>
              <a:off x="14001415" y="-1"/>
              <a:ext cx="3513023" cy="436467"/>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098" name="Rectangle"/>
            <p:cNvSpPr/>
            <p:nvPr/>
          </p:nvSpPr>
          <p:spPr>
            <a:xfrm>
              <a:off x="17501768" y="-1"/>
              <a:ext cx="3513025" cy="436467"/>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099"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pic>
        <p:nvPicPr>
          <p:cNvPr id="1102" name="20180522_rw_Childhood_Cancer_-54.jpeg" descr="20180522_rw_Childhood_Cancer_-54.jpeg"/>
          <p:cNvPicPr>
            <a:picLocks noChangeAspect="1"/>
          </p:cNvPicPr>
          <p:nvPr/>
        </p:nvPicPr>
        <p:blipFill rotWithShape="1">
          <a:blip r:embed="rId2" cstate="email">
            <a:extLst>
              <a:ext uri="{28A0092B-C50C-407E-A947-70E740481C1C}">
                <a14:useLocalDpi xmlns:a14="http://schemas.microsoft.com/office/drawing/2010/main"/>
              </a:ext>
            </a:extLst>
          </a:blip>
          <a:srcRect l="-64"/>
          <a:stretch/>
        </p:blipFill>
        <p:spPr>
          <a:xfrm>
            <a:off x="-1103086" y="-130629"/>
            <a:ext cx="13281451" cy="14369143"/>
          </a:xfrm>
          <a:prstGeom prst="rect">
            <a:avLst/>
          </a:prstGeom>
          <a:ln w="12700">
            <a:miter lim="400000"/>
          </a:ln>
        </p:spPr>
      </p:pic>
      <p:sp>
        <p:nvSpPr>
          <p:cNvPr id="1103" name="Titre 1"/>
          <p:cNvSpPr txBox="1">
            <a:spLocks noGrp="1"/>
          </p:cNvSpPr>
          <p:nvPr>
            <p:ph type="title" idx="4294967295"/>
          </p:nvPr>
        </p:nvSpPr>
        <p:spPr>
          <a:xfrm>
            <a:off x="11033197" y="1185275"/>
            <a:ext cx="8098599" cy="2823075"/>
          </a:xfrm>
          <a:prstGeom prst="rect">
            <a:avLst/>
          </a:prstGeom>
        </p:spPr>
        <p:txBody>
          <a:bodyPr lIns="121917" tIns="121917" rIns="121917" bIns="121917" anchor="ctr"/>
          <a:lstStyle/>
          <a:p>
            <a:pPr algn="ctr" defTabSz="2438400">
              <a:lnSpc>
                <a:spcPct val="100000"/>
              </a:lnSpc>
              <a:defRPr sz="9600" b="0" spc="0">
                <a:solidFill>
                  <a:srgbClr val="FFFFFF"/>
                </a:solidFill>
                <a:latin typeface="Lubalin Book for IBM"/>
                <a:ea typeface="Lubalin Book for IBM"/>
                <a:cs typeface="Lubalin Book for IBM"/>
                <a:sym typeface="Lubalin Book for IBM"/>
              </a:defRPr>
            </a:pPr>
            <a:r>
              <a:t>Vue</a:t>
            </a:r>
            <a:r>
              <a:rPr sz="10600"/>
              <a:t> </a:t>
            </a:r>
          </a:p>
        </p:txBody>
      </p:sp>
      <p:pic>
        <p:nvPicPr>
          <p:cNvPr id="1104" name="Picture 27" descr="Picture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77346" y="12370426"/>
            <a:ext cx="879328" cy="830478"/>
          </a:xfrm>
          <a:prstGeom prst="rect">
            <a:avLst/>
          </a:prstGeom>
          <a:ln w="12700">
            <a:miter lim="400000"/>
          </a:ln>
        </p:spPr>
      </p:pic>
      <p:sp>
        <p:nvSpPr>
          <p:cNvPr id="1108" name="Les exemples d’actions  de service"/>
          <p:cNvSpPr txBox="1"/>
          <p:nvPr/>
        </p:nvSpPr>
        <p:spPr>
          <a:xfrm>
            <a:off x="18555050" y="790983"/>
            <a:ext cx="4980738"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a:solidFill>
                  <a:srgbClr val="FFFFFF"/>
                </a:solidFill>
                <a:latin typeface="+mn-lt"/>
                <a:ea typeface="+mn-ea"/>
                <a:cs typeface="+mn-cs"/>
                <a:sym typeface="Helvetica Neue"/>
              </a:defRPr>
            </a:pPr>
            <a:r>
              <a:t>Les</a:t>
            </a:r>
            <a:r>
              <a:rPr>
                <a:solidFill>
                  <a:srgbClr val="5E5E5E"/>
                </a:solidFill>
              </a:rPr>
              <a:t> </a:t>
            </a:r>
            <a:r>
              <a:t>exemples d’actions</a:t>
            </a:r>
            <a:r>
              <a:rPr>
                <a:solidFill>
                  <a:srgbClr val="5E5E5E"/>
                </a:solidFill>
              </a:rPr>
              <a:t> </a:t>
            </a:r>
            <a:r>
              <a:t> de service </a:t>
            </a:r>
          </a:p>
        </p:txBody>
      </p:sp>
      <p:sp>
        <p:nvSpPr>
          <p:cNvPr id="1109" name="Figure"/>
          <p:cNvSpPr/>
          <p:nvPr/>
        </p:nvSpPr>
        <p:spPr>
          <a:xfrm>
            <a:off x="8643953" y="-46614"/>
            <a:ext cx="16830432" cy="14303830"/>
          </a:xfrm>
          <a:custGeom>
            <a:avLst/>
            <a:gdLst/>
            <a:ahLst/>
            <a:cxnLst>
              <a:cxn ang="0">
                <a:pos x="wd2" y="hd2"/>
              </a:cxn>
              <a:cxn ang="5400000">
                <a:pos x="wd2" y="hd2"/>
              </a:cxn>
              <a:cxn ang="10800000">
                <a:pos x="wd2" y="hd2"/>
              </a:cxn>
              <a:cxn ang="16200000">
                <a:pos x="wd2" y="hd2"/>
              </a:cxn>
            </a:cxnLst>
            <a:rect l="0" t="0" r="r" b="b"/>
            <a:pathLst>
              <a:path w="21600" h="21600" extrusionOk="0">
                <a:moveTo>
                  <a:pt x="4283" y="41"/>
                </a:moveTo>
                <a:lnTo>
                  <a:pt x="21600" y="0"/>
                </a:lnTo>
                <a:lnTo>
                  <a:pt x="21600" y="21600"/>
                </a:lnTo>
                <a:lnTo>
                  <a:pt x="0" y="21533"/>
                </a:lnTo>
                <a:lnTo>
                  <a:pt x="4283" y="41"/>
                </a:lnTo>
                <a:close/>
              </a:path>
            </a:pathLst>
          </a:custGeom>
          <a:solidFill>
            <a:srgbClr val="00266B"/>
          </a:solidFill>
          <a:ln w="12700">
            <a:miter lim="400000"/>
          </a:ln>
        </p:spPr>
        <p:txBody>
          <a:bodyPr lIns="50800" tIns="50800" rIns="50800" bIns="50800" anchor="ctr"/>
          <a:lstStyle/>
          <a:p>
            <a:pPr defTabSz="825500">
              <a:defRPr sz="3200">
                <a:solidFill>
                  <a:srgbClr val="00266B"/>
                </a:solidFill>
                <a:latin typeface="Helvetica Neue Medium"/>
                <a:ea typeface="Helvetica Neue Medium"/>
                <a:cs typeface="Helvetica Neue Medium"/>
                <a:sym typeface="Helvetica Neue Medium"/>
              </a:defRPr>
            </a:pPr>
            <a:endParaRPr/>
          </a:p>
        </p:txBody>
      </p:sp>
      <p:grpSp>
        <p:nvGrpSpPr>
          <p:cNvPr id="1112" name="Animations dans les hôpitaux pour enfants"/>
          <p:cNvGrpSpPr/>
          <p:nvPr/>
        </p:nvGrpSpPr>
        <p:grpSpPr>
          <a:xfrm>
            <a:off x="1870647" y="7824257"/>
            <a:ext cx="3236509" cy="4236761"/>
            <a:chOff x="0" y="0"/>
            <a:chExt cx="3236507" cy="4236759"/>
          </a:xfrm>
        </p:grpSpPr>
        <p:sp>
          <p:nvSpPr>
            <p:cNvPr id="1110" name="Rectangle"/>
            <p:cNvSpPr/>
            <p:nvPr/>
          </p:nvSpPr>
          <p:spPr>
            <a:xfrm>
              <a:off x="-1" y="-1"/>
              <a:ext cx="3236509" cy="4236761"/>
            </a:xfrm>
            <a:prstGeom prst="rect">
              <a:avLst/>
            </a:prstGeom>
            <a:solidFill>
              <a:srgbClr val="FF5C35"/>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111" name="Animations dans les hôpitaux pour enfants"/>
            <p:cNvSpPr txBox="1"/>
            <p:nvPr/>
          </p:nvSpPr>
          <p:spPr>
            <a:xfrm>
              <a:off x="-1" y="1330523"/>
              <a:ext cx="3236509" cy="15757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Animations dans les hôpitaux pour enfants </a:t>
              </a:r>
            </a:p>
          </p:txBody>
        </p:sp>
      </p:grpSp>
      <p:grpSp>
        <p:nvGrpSpPr>
          <p:cNvPr id="1115" name="Fourniture de matériel"/>
          <p:cNvGrpSpPr/>
          <p:nvPr/>
        </p:nvGrpSpPr>
        <p:grpSpPr>
          <a:xfrm>
            <a:off x="7537067" y="7824257"/>
            <a:ext cx="3478819" cy="4236761"/>
            <a:chOff x="0" y="0"/>
            <a:chExt cx="3478817" cy="4236759"/>
          </a:xfrm>
        </p:grpSpPr>
        <p:sp>
          <p:nvSpPr>
            <p:cNvPr id="1113" name="Rectangle"/>
            <p:cNvSpPr/>
            <p:nvPr/>
          </p:nvSpPr>
          <p:spPr>
            <a:xfrm>
              <a:off x="0" y="-1"/>
              <a:ext cx="3478819" cy="4236761"/>
            </a:xfrm>
            <a:prstGeom prst="rect">
              <a:avLst/>
            </a:prstGeom>
            <a:solidFill>
              <a:srgbClr val="00AC69"/>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114" name="Fourniture de matériel"/>
            <p:cNvSpPr txBox="1"/>
            <p:nvPr/>
          </p:nvSpPr>
          <p:spPr>
            <a:xfrm>
              <a:off x="0" y="1578173"/>
              <a:ext cx="3478819" cy="10804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Fourniture de matériel </a:t>
              </a:r>
            </a:p>
          </p:txBody>
        </p:sp>
      </p:grpSp>
      <p:grpSp>
        <p:nvGrpSpPr>
          <p:cNvPr id="1118" name="Accompagnement matériel des familles"/>
          <p:cNvGrpSpPr/>
          <p:nvPr/>
        </p:nvGrpSpPr>
        <p:grpSpPr>
          <a:xfrm>
            <a:off x="13445795" y="7815852"/>
            <a:ext cx="3650965" cy="4253572"/>
            <a:chOff x="0" y="0"/>
            <a:chExt cx="3650963" cy="4253570"/>
          </a:xfrm>
        </p:grpSpPr>
        <p:sp>
          <p:nvSpPr>
            <p:cNvPr id="1116" name="Rectangle"/>
            <p:cNvSpPr/>
            <p:nvPr/>
          </p:nvSpPr>
          <p:spPr>
            <a:xfrm>
              <a:off x="-1" y="-1"/>
              <a:ext cx="3650965" cy="4253572"/>
            </a:xfrm>
            <a:prstGeom prst="rect">
              <a:avLst/>
            </a:prstGeom>
            <a:solidFill>
              <a:srgbClr val="EBB700"/>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117" name="Accompagnement matériel des familles"/>
            <p:cNvSpPr txBox="1"/>
            <p:nvPr/>
          </p:nvSpPr>
          <p:spPr>
            <a:xfrm>
              <a:off x="-1" y="1338928"/>
              <a:ext cx="3650965" cy="15757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Accompagnement matériel des familles </a:t>
              </a:r>
            </a:p>
          </p:txBody>
        </p:sp>
      </p:grpSp>
      <p:grpSp>
        <p:nvGrpSpPr>
          <p:cNvPr id="1121" name="Événements pour les enfants et les familles"/>
          <p:cNvGrpSpPr/>
          <p:nvPr/>
        </p:nvGrpSpPr>
        <p:grpSpPr>
          <a:xfrm>
            <a:off x="19526673" y="7811022"/>
            <a:ext cx="3037493" cy="4263233"/>
            <a:chOff x="0" y="0"/>
            <a:chExt cx="3037492" cy="4263232"/>
          </a:xfrm>
        </p:grpSpPr>
        <p:sp>
          <p:nvSpPr>
            <p:cNvPr id="1119" name="Rectangle"/>
            <p:cNvSpPr/>
            <p:nvPr/>
          </p:nvSpPr>
          <p:spPr>
            <a:xfrm>
              <a:off x="-1" y="-1"/>
              <a:ext cx="3037494" cy="4263233"/>
            </a:xfrm>
            <a:prstGeom prst="rect">
              <a:avLst/>
            </a:prstGeom>
            <a:solidFill>
              <a:srgbClr val="DB2013"/>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120" name="Événements pour les enfants et les familles"/>
            <p:cNvSpPr txBox="1"/>
            <p:nvPr/>
          </p:nvSpPr>
          <p:spPr>
            <a:xfrm>
              <a:off x="-1" y="1096108"/>
              <a:ext cx="3037494" cy="20710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Événements pour les enfants et les familles </a:t>
              </a:r>
            </a:p>
          </p:txBody>
        </p:sp>
      </p:grpSp>
      <p:pic>
        <p:nvPicPr>
          <p:cNvPr id="1122" name="Picture 6" descr="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21717" y="12977238"/>
            <a:ext cx="3959207" cy="666038"/>
          </a:xfrm>
          <a:prstGeom prst="rect">
            <a:avLst/>
          </a:prstGeom>
          <a:ln w="12700">
            <a:miter lim="400000"/>
          </a:ln>
        </p:spPr>
      </p:pic>
      <p:pic>
        <p:nvPicPr>
          <p:cNvPr id="1123" name="Image 7" descr="Image 7"/>
          <p:cNvPicPr>
            <a:picLocks noChangeAspect="1"/>
          </p:cNvPicPr>
          <p:nvPr/>
        </p:nvPicPr>
        <p:blipFill>
          <a:blip r:embed="rId5">
            <a:extLst/>
          </a:blip>
          <a:stretch>
            <a:fillRect/>
          </a:stretch>
        </p:blipFill>
        <p:spPr>
          <a:xfrm>
            <a:off x="11548126" y="2297246"/>
            <a:ext cx="3063231" cy="3137044"/>
          </a:xfrm>
          <a:prstGeom prst="rect">
            <a:avLst/>
          </a:prstGeom>
          <a:ln w="12700">
            <a:miter lim="400000"/>
          </a:ln>
        </p:spPr>
      </p:pic>
      <p:sp>
        <p:nvSpPr>
          <p:cNvPr id="1124" name="Titre 1"/>
          <p:cNvSpPr txBox="1"/>
          <p:nvPr/>
        </p:nvSpPr>
        <p:spPr>
          <a:xfrm>
            <a:off x="15308980" y="2454231"/>
            <a:ext cx="8098599" cy="28230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ctr">
            <a:normAutofit/>
          </a:bodyPr>
          <a:lstStyle>
            <a:lvl1pPr defTabSz="2243327">
              <a:defRPr sz="8800">
                <a:solidFill>
                  <a:srgbClr val="FFFFFF"/>
                </a:solidFill>
                <a:latin typeface="Lubalin Book for IBM"/>
                <a:ea typeface="Lubalin Book for IBM"/>
                <a:cs typeface="Lubalin Book for IBM"/>
                <a:sym typeface="Lubalin Book for IBM"/>
              </a:defRPr>
            </a:lvl1pPr>
          </a:lstStyle>
          <a:p>
            <a:r>
              <a:t>Cancer infantile</a:t>
            </a:r>
          </a:p>
        </p:txBody>
      </p:sp>
      <p:sp>
        <p:nvSpPr>
          <p:cNvPr id="1125" name="https://www.lions103est.org/wp-content/uploads/2019/02/Luttons-ensemble-contre-cancer-infantile-v2.mp4"/>
          <p:cNvSpPr txBox="1"/>
          <p:nvPr/>
        </p:nvSpPr>
        <p:spPr>
          <a:xfrm>
            <a:off x="8969908" y="6052370"/>
            <a:ext cx="14902587"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u="sng">
                <a:solidFill>
                  <a:srgbClr val="0000FF"/>
                </a:solidFill>
                <a:uFill>
                  <a:solidFill>
                    <a:srgbClr val="0000FF"/>
                  </a:solidFill>
                </a:uFill>
                <a:latin typeface="+mn-lt"/>
                <a:ea typeface="+mn-ea"/>
                <a:cs typeface="+mn-cs"/>
                <a:sym typeface="Helvetica Neue"/>
                <a:hlinkClick r:id="rId6"/>
              </a:defRPr>
            </a:lvl1pPr>
          </a:lstStyle>
          <a:p>
            <a:r>
              <a:rPr>
                <a:hlinkClick r:id="rId6"/>
              </a:rPr>
              <a:t>https://www.lions103est.org/wp-content/uploads/2019/02/Luttons-ensemble-contre-cancer-infantile-v2.mp4</a:t>
            </a:r>
          </a:p>
        </p:txBody>
      </p:sp>
      <p:grpSp>
        <p:nvGrpSpPr>
          <p:cNvPr id="1141" name="Groupe"/>
          <p:cNvGrpSpPr/>
          <p:nvPr/>
        </p:nvGrpSpPr>
        <p:grpSpPr>
          <a:xfrm>
            <a:off x="-65571" y="-4330"/>
            <a:ext cx="24515142" cy="1683496"/>
            <a:chOff x="0" y="0"/>
            <a:chExt cx="24515140" cy="1683494"/>
          </a:xfrm>
        </p:grpSpPr>
        <p:grpSp>
          <p:nvGrpSpPr>
            <p:cNvPr id="1128" name="1. Accueil  Bienvenue"/>
            <p:cNvGrpSpPr/>
            <p:nvPr/>
          </p:nvGrpSpPr>
          <p:grpSpPr>
            <a:xfrm>
              <a:off x="-1" y="-1"/>
              <a:ext cx="3513026" cy="619487"/>
              <a:chOff x="-1" y="0"/>
              <a:chExt cx="3513025" cy="619486"/>
            </a:xfrm>
          </p:grpSpPr>
          <p:sp>
            <p:nvSpPr>
              <p:cNvPr id="1126"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127"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131" name="2. Etre lion en 5 points"/>
            <p:cNvGrpSpPr/>
            <p:nvPr/>
          </p:nvGrpSpPr>
          <p:grpSpPr>
            <a:xfrm>
              <a:off x="3500352" y="-1"/>
              <a:ext cx="3513026" cy="620128"/>
              <a:chOff x="-1" y="0"/>
              <a:chExt cx="3513025" cy="620127"/>
            </a:xfrm>
          </p:grpSpPr>
          <p:sp>
            <p:nvSpPr>
              <p:cNvPr id="1129"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130"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134" name="3. Une histoire extraordinaire"/>
            <p:cNvGrpSpPr/>
            <p:nvPr/>
          </p:nvGrpSpPr>
          <p:grpSpPr>
            <a:xfrm>
              <a:off x="7000706" y="-1"/>
              <a:ext cx="3513026" cy="640391"/>
              <a:chOff x="-1" y="0"/>
              <a:chExt cx="3513025" cy="640390"/>
            </a:xfrm>
          </p:grpSpPr>
          <p:sp>
            <p:nvSpPr>
              <p:cNvPr id="1132"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133"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137" name="4. Servir Ensemble"/>
            <p:cNvGrpSpPr/>
            <p:nvPr/>
          </p:nvGrpSpPr>
          <p:grpSpPr>
            <a:xfrm>
              <a:off x="10501060" y="0"/>
              <a:ext cx="3513026" cy="1683495"/>
              <a:chOff x="-1" y="0"/>
              <a:chExt cx="3513025" cy="1683493"/>
            </a:xfrm>
          </p:grpSpPr>
          <p:sp>
            <p:nvSpPr>
              <p:cNvPr id="1135" name="Rectangle"/>
              <p:cNvSpPr/>
              <p:nvPr/>
            </p:nvSpPr>
            <p:spPr>
              <a:xfrm>
                <a:off x="-2" y="0"/>
                <a:ext cx="3513027" cy="1683494"/>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136" name="4. Servir Ensemble"/>
              <p:cNvSpPr txBox="1"/>
              <p:nvPr/>
            </p:nvSpPr>
            <p:spPr>
              <a:xfrm>
                <a:off x="-2" y="630927"/>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sp>
          <p:nvSpPr>
            <p:cNvPr id="1138" name="Rectangle"/>
            <p:cNvSpPr/>
            <p:nvPr/>
          </p:nvSpPr>
          <p:spPr>
            <a:xfrm>
              <a:off x="14001415" y="-1"/>
              <a:ext cx="3513023" cy="436467"/>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139" name="Rectangle"/>
            <p:cNvSpPr/>
            <p:nvPr/>
          </p:nvSpPr>
          <p:spPr>
            <a:xfrm>
              <a:off x="17501768" y="-1"/>
              <a:ext cx="3513025" cy="436467"/>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140"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 name="Titre 1"/>
          <p:cNvSpPr txBox="1">
            <a:spLocks noGrp="1"/>
          </p:cNvSpPr>
          <p:nvPr>
            <p:ph type="title" idx="4294967295"/>
          </p:nvPr>
        </p:nvSpPr>
        <p:spPr>
          <a:xfrm>
            <a:off x="3362135" y="5895545"/>
            <a:ext cx="17659730" cy="5996526"/>
          </a:xfrm>
          <a:prstGeom prst="rect">
            <a:avLst/>
          </a:prstGeom>
        </p:spPr>
        <p:txBody>
          <a:bodyPr lIns="121917" tIns="121917" rIns="121917" bIns="121917" anchor="ctr"/>
          <a:lstStyle/>
          <a:p>
            <a:pPr algn="ctr" defTabSz="1365502">
              <a:lnSpc>
                <a:spcPct val="100000"/>
              </a:lnSpc>
              <a:defRPr sz="5300" b="0" spc="0">
                <a:solidFill>
                  <a:srgbClr val="FFFFFF"/>
                </a:solidFill>
                <a:latin typeface="Lubalin Book for IBM"/>
                <a:ea typeface="Lubalin Book for IBM"/>
                <a:cs typeface="Lubalin Book for IBM"/>
                <a:sym typeface="Lubalin Book for IBM"/>
              </a:defRPr>
            </a:pPr>
            <a:r>
              <a:t>Et de nombreuses actions humanitaires, sociales, culturelles,</a:t>
            </a:r>
            <a:br/>
            <a:endParaRPr/>
          </a:p>
          <a:p>
            <a:pPr algn="ctr" defTabSz="1365502">
              <a:lnSpc>
                <a:spcPct val="100000"/>
              </a:lnSpc>
              <a:defRPr sz="5300" b="0" spc="0">
                <a:solidFill>
                  <a:srgbClr val="FFFFFF"/>
                </a:solidFill>
                <a:latin typeface="Lubalin Book for IBM"/>
                <a:ea typeface="Lubalin Book for IBM"/>
                <a:cs typeface="Lubalin Book for IBM"/>
                <a:sym typeface="Lubalin Book for IBM"/>
              </a:defRPr>
            </a:pPr>
            <a:r>
              <a:t>ainsi que des actions orientées vers la jeunesse, le handicap, </a:t>
            </a:r>
            <a:br/>
            <a:endParaRPr/>
          </a:p>
          <a:p>
            <a:pPr algn="ctr" defTabSz="1365502">
              <a:lnSpc>
                <a:spcPct val="100000"/>
              </a:lnSpc>
              <a:defRPr sz="5300" b="0" spc="0">
                <a:solidFill>
                  <a:srgbClr val="FFFFFF"/>
                </a:solidFill>
                <a:latin typeface="Lubalin Book for IBM"/>
                <a:ea typeface="Lubalin Book for IBM"/>
                <a:cs typeface="Lubalin Book for IBM"/>
                <a:sym typeface="Lubalin Book for IBM"/>
              </a:defRPr>
            </a:pPr>
            <a:r>
              <a:t>et des aides d’urgence en cas de catastrophes… </a:t>
            </a:r>
          </a:p>
        </p:txBody>
      </p:sp>
      <p:pic>
        <p:nvPicPr>
          <p:cNvPr id="1144" name="Picture 27" descr="Picture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77346" y="12370426"/>
            <a:ext cx="879328" cy="830478"/>
          </a:xfrm>
          <a:prstGeom prst="rect">
            <a:avLst/>
          </a:prstGeom>
          <a:ln w="12700">
            <a:miter lim="400000"/>
          </a:ln>
        </p:spPr>
      </p:pic>
      <p:pic>
        <p:nvPicPr>
          <p:cNvPr id="1145" name="lionlogo DETOURE.png" descr="lionlogo DETOUR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48935" y="2670653"/>
            <a:ext cx="2357482" cy="2233404"/>
          </a:xfrm>
          <a:prstGeom prst="rect">
            <a:avLst/>
          </a:prstGeom>
          <a:ln w="12700">
            <a:miter lim="400000"/>
          </a:ln>
        </p:spPr>
      </p:pic>
      <p:grpSp>
        <p:nvGrpSpPr>
          <p:cNvPr id="1161" name="Groupe"/>
          <p:cNvGrpSpPr/>
          <p:nvPr/>
        </p:nvGrpSpPr>
        <p:grpSpPr>
          <a:xfrm>
            <a:off x="-65571" y="-4330"/>
            <a:ext cx="24515142" cy="1683496"/>
            <a:chOff x="0" y="0"/>
            <a:chExt cx="24515140" cy="1683494"/>
          </a:xfrm>
        </p:grpSpPr>
        <p:grpSp>
          <p:nvGrpSpPr>
            <p:cNvPr id="1148" name="1. Accueil  Bienvenue"/>
            <p:cNvGrpSpPr/>
            <p:nvPr/>
          </p:nvGrpSpPr>
          <p:grpSpPr>
            <a:xfrm>
              <a:off x="-1" y="-1"/>
              <a:ext cx="3513026" cy="619487"/>
              <a:chOff x="-1" y="0"/>
              <a:chExt cx="3513025" cy="619486"/>
            </a:xfrm>
          </p:grpSpPr>
          <p:sp>
            <p:nvSpPr>
              <p:cNvPr id="1146"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147"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151" name="2. Etre lion en 5 points"/>
            <p:cNvGrpSpPr/>
            <p:nvPr/>
          </p:nvGrpSpPr>
          <p:grpSpPr>
            <a:xfrm>
              <a:off x="3500352" y="-1"/>
              <a:ext cx="3513026" cy="620128"/>
              <a:chOff x="-1" y="0"/>
              <a:chExt cx="3513025" cy="620127"/>
            </a:xfrm>
          </p:grpSpPr>
          <p:sp>
            <p:nvSpPr>
              <p:cNvPr id="1149"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150"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154" name="3. Une histoire extraordinaire"/>
            <p:cNvGrpSpPr/>
            <p:nvPr/>
          </p:nvGrpSpPr>
          <p:grpSpPr>
            <a:xfrm>
              <a:off x="7000706" y="-1"/>
              <a:ext cx="3513026" cy="640391"/>
              <a:chOff x="-1" y="0"/>
              <a:chExt cx="3513025" cy="640390"/>
            </a:xfrm>
          </p:grpSpPr>
          <p:sp>
            <p:nvSpPr>
              <p:cNvPr id="1152"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153"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157" name="4. Servir Ensemble"/>
            <p:cNvGrpSpPr/>
            <p:nvPr/>
          </p:nvGrpSpPr>
          <p:grpSpPr>
            <a:xfrm>
              <a:off x="10501060" y="0"/>
              <a:ext cx="3513026" cy="1683495"/>
              <a:chOff x="-1" y="0"/>
              <a:chExt cx="3513025" cy="1683493"/>
            </a:xfrm>
          </p:grpSpPr>
          <p:sp>
            <p:nvSpPr>
              <p:cNvPr id="1155" name="Rectangle"/>
              <p:cNvSpPr/>
              <p:nvPr/>
            </p:nvSpPr>
            <p:spPr>
              <a:xfrm>
                <a:off x="-2" y="0"/>
                <a:ext cx="3513027" cy="1683494"/>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156" name="4. Servir Ensemble"/>
              <p:cNvSpPr txBox="1"/>
              <p:nvPr/>
            </p:nvSpPr>
            <p:spPr>
              <a:xfrm>
                <a:off x="-2" y="630927"/>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sp>
          <p:nvSpPr>
            <p:cNvPr id="1158" name="Rectangle"/>
            <p:cNvSpPr/>
            <p:nvPr/>
          </p:nvSpPr>
          <p:spPr>
            <a:xfrm>
              <a:off x="14001415" y="-1"/>
              <a:ext cx="3513023" cy="436467"/>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159" name="Rectangle"/>
            <p:cNvSpPr/>
            <p:nvPr/>
          </p:nvSpPr>
          <p:spPr>
            <a:xfrm>
              <a:off x="17501768" y="-1"/>
              <a:ext cx="3513025" cy="436467"/>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160"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 name="Background - Solid"/>
          <p:cNvSpPr/>
          <p:nvPr/>
        </p:nvSpPr>
        <p:spPr>
          <a:xfrm>
            <a:off x="0" y="12700"/>
            <a:ext cx="24384000" cy="13716000"/>
          </a:xfrm>
          <a:prstGeom prst="rect">
            <a:avLst/>
          </a:prstGeom>
          <a:solidFill>
            <a:srgbClr val="17375D"/>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1164" name="Headline"/>
          <p:cNvSpPr txBox="1"/>
          <p:nvPr/>
        </p:nvSpPr>
        <p:spPr>
          <a:xfrm>
            <a:off x="4363270" y="6218758"/>
            <a:ext cx="15657460" cy="2486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defTabSz="1828800">
              <a:spcBef>
                <a:spcPts val="1900"/>
              </a:spcBef>
              <a:defRPr sz="8000" b="1">
                <a:solidFill>
                  <a:srgbClr val="FFFFFF"/>
                </a:solidFill>
                <a:latin typeface="Arial"/>
                <a:ea typeface="Arial"/>
                <a:cs typeface="Arial"/>
                <a:sym typeface="Arial"/>
              </a:defRPr>
            </a:lvl1pPr>
          </a:lstStyle>
          <a:p>
            <a:r>
              <a:t>Quel est l’impact du Lions Clubs dans le monde ? </a:t>
            </a:r>
          </a:p>
        </p:txBody>
      </p:sp>
      <p:sp>
        <p:nvSpPr>
          <p:cNvPr id="1165" name="Yellow Bar"/>
          <p:cNvSpPr/>
          <p:nvPr/>
        </p:nvSpPr>
        <p:spPr>
          <a:xfrm>
            <a:off x="10741741" y="8691436"/>
            <a:ext cx="2900521" cy="145523"/>
          </a:xfrm>
          <a:prstGeom prst="rect">
            <a:avLst/>
          </a:prstGeom>
          <a:solidFill>
            <a:srgbClr val="EBB700"/>
          </a:solidFill>
          <a:ln w="12700">
            <a:miter lim="400000"/>
          </a:ln>
        </p:spPr>
        <p:txBody>
          <a:bodyPr lIns="50800" tIns="50800" rIns="50800" bIns="50800" anchor="ctr"/>
          <a:lstStyle/>
          <a:p>
            <a:pPr defTabSz="1828800">
              <a:defRPr sz="3600">
                <a:solidFill>
                  <a:srgbClr val="FFFFFF"/>
                </a:solidFill>
                <a:latin typeface="Arial"/>
                <a:ea typeface="Arial"/>
                <a:cs typeface="Arial"/>
                <a:sym typeface="Arial"/>
              </a:defRPr>
            </a:pPr>
            <a:endParaRPr/>
          </a:p>
        </p:txBody>
      </p:sp>
      <p:sp>
        <p:nvSpPr>
          <p:cNvPr id="1166" name="Page Number - White"/>
          <p:cNvSpPr txBox="1">
            <a:spLocks noGrp="1"/>
          </p:cNvSpPr>
          <p:nvPr>
            <p:ph type="sldNum" sz="quarter" idx="4294967295"/>
          </p:nvPr>
        </p:nvSpPr>
        <p:spPr>
          <a:xfrm>
            <a:off x="23074314" y="12801451"/>
            <a:ext cx="478102"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27</a:t>
            </a:fld>
            <a:endParaRPr/>
          </a:p>
        </p:txBody>
      </p:sp>
      <p:pic>
        <p:nvPicPr>
          <p:cNvPr id="1167" name="Picture 6" descr="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775" y="12229834"/>
            <a:ext cx="5511797" cy="927221"/>
          </a:xfrm>
          <a:prstGeom prst="rect">
            <a:avLst/>
          </a:prstGeom>
          <a:ln w="12700">
            <a:miter lim="400000"/>
          </a:ln>
        </p:spPr>
      </p:pic>
      <p:grpSp>
        <p:nvGrpSpPr>
          <p:cNvPr id="1183" name="Groupe"/>
          <p:cNvGrpSpPr/>
          <p:nvPr/>
        </p:nvGrpSpPr>
        <p:grpSpPr>
          <a:xfrm>
            <a:off x="-65571" y="-4330"/>
            <a:ext cx="24515142" cy="1683496"/>
            <a:chOff x="0" y="0"/>
            <a:chExt cx="24515140" cy="1683494"/>
          </a:xfrm>
        </p:grpSpPr>
        <p:grpSp>
          <p:nvGrpSpPr>
            <p:cNvPr id="1170" name="1. Accueil  Bienvenue"/>
            <p:cNvGrpSpPr/>
            <p:nvPr/>
          </p:nvGrpSpPr>
          <p:grpSpPr>
            <a:xfrm>
              <a:off x="-1" y="-1"/>
              <a:ext cx="3513026" cy="619487"/>
              <a:chOff x="-1" y="0"/>
              <a:chExt cx="3513025" cy="619486"/>
            </a:xfrm>
          </p:grpSpPr>
          <p:sp>
            <p:nvSpPr>
              <p:cNvPr id="1168"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169"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173" name="2. Etre lion en 5 points"/>
            <p:cNvGrpSpPr/>
            <p:nvPr/>
          </p:nvGrpSpPr>
          <p:grpSpPr>
            <a:xfrm>
              <a:off x="3500352" y="-1"/>
              <a:ext cx="3513026" cy="620128"/>
              <a:chOff x="-1" y="0"/>
              <a:chExt cx="3513025" cy="620127"/>
            </a:xfrm>
          </p:grpSpPr>
          <p:sp>
            <p:nvSpPr>
              <p:cNvPr id="1171"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172"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176" name="3. Une histoire extraordinaire"/>
            <p:cNvGrpSpPr/>
            <p:nvPr/>
          </p:nvGrpSpPr>
          <p:grpSpPr>
            <a:xfrm>
              <a:off x="7000706" y="-1"/>
              <a:ext cx="3513026" cy="640391"/>
              <a:chOff x="-1" y="0"/>
              <a:chExt cx="3513025" cy="640390"/>
            </a:xfrm>
          </p:grpSpPr>
          <p:sp>
            <p:nvSpPr>
              <p:cNvPr id="1174"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175"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179" name="4. Servir Ensemble"/>
            <p:cNvGrpSpPr/>
            <p:nvPr/>
          </p:nvGrpSpPr>
          <p:grpSpPr>
            <a:xfrm>
              <a:off x="10501060" y="0"/>
              <a:ext cx="3513026" cy="1683495"/>
              <a:chOff x="-1" y="0"/>
              <a:chExt cx="3513025" cy="1683493"/>
            </a:xfrm>
          </p:grpSpPr>
          <p:sp>
            <p:nvSpPr>
              <p:cNvPr id="1177" name="Rectangle"/>
              <p:cNvSpPr/>
              <p:nvPr/>
            </p:nvSpPr>
            <p:spPr>
              <a:xfrm>
                <a:off x="-2" y="0"/>
                <a:ext cx="3513027" cy="1683494"/>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178" name="4. Servir Ensemble"/>
              <p:cNvSpPr txBox="1"/>
              <p:nvPr/>
            </p:nvSpPr>
            <p:spPr>
              <a:xfrm>
                <a:off x="-2" y="630927"/>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sp>
          <p:nvSpPr>
            <p:cNvPr id="1180" name="Rectangle"/>
            <p:cNvSpPr/>
            <p:nvPr/>
          </p:nvSpPr>
          <p:spPr>
            <a:xfrm>
              <a:off x="14001415" y="-1"/>
              <a:ext cx="3513023" cy="436467"/>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181" name="Rectangle"/>
            <p:cNvSpPr/>
            <p:nvPr/>
          </p:nvSpPr>
          <p:spPr>
            <a:xfrm>
              <a:off x="17501768" y="-1"/>
              <a:ext cx="3513025" cy="436467"/>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182"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 name="Les Lions ont un impact à l’échelon mondial…"/>
          <p:cNvSpPr txBox="1">
            <a:spLocks noGrp="1"/>
          </p:cNvSpPr>
          <p:nvPr>
            <p:ph type="title" idx="4294967295"/>
          </p:nvPr>
        </p:nvSpPr>
        <p:spPr>
          <a:xfrm>
            <a:off x="839652" y="2825060"/>
            <a:ext cx="9693024" cy="8065880"/>
          </a:xfrm>
          <a:prstGeom prst="rect">
            <a:avLst/>
          </a:prstGeom>
        </p:spPr>
        <p:txBody>
          <a:bodyPr lIns="121917" tIns="121917" rIns="121917" bIns="121917" anchor="ctr"/>
          <a:lstStyle/>
          <a:p>
            <a:pPr algn="ctr" defTabSz="1780032">
              <a:lnSpc>
                <a:spcPct val="100000"/>
              </a:lnSpc>
              <a:defRPr sz="7000" b="0" spc="0">
                <a:solidFill>
                  <a:srgbClr val="FFFFFF"/>
                </a:solidFill>
                <a:latin typeface="Lubalin Book for IBM"/>
                <a:ea typeface="Lubalin Book for IBM"/>
                <a:cs typeface="Lubalin Book for IBM"/>
                <a:sym typeface="Lubalin Book for IBM"/>
              </a:defRPr>
            </a:pPr>
            <a:r>
              <a:t>Les Lions ont un impact à l’échelon mondial</a:t>
            </a:r>
          </a:p>
          <a:p>
            <a:pPr algn="ctr" defTabSz="1780032">
              <a:lnSpc>
                <a:spcPct val="100000"/>
              </a:lnSpc>
              <a:defRPr sz="7000" b="0" spc="0">
                <a:solidFill>
                  <a:srgbClr val="FFFFFF"/>
                </a:solidFill>
                <a:latin typeface="Lubalin Book for IBM"/>
                <a:ea typeface="Lubalin Book for IBM"/>
                <a:cs typeface="Lubalin Book for IBM"/>
                <a:sym typeface="Lubalin Book for IBM"/>
              </a:defRPr>
            </a:pPr>
            <a:r>
              <a:t>avec l’appui de la  Fondation Internationale des Lions Clubs </a:t>
            </a:r>
          </a:p>
          <a:p>
            <a:pPr algn="ctr" defTabSz="1780032">
              <a:lnSpc>
                <a:spcPct val="100000"/>
              </a:lnSpc>
              <a:defRPr sz="7000" b="0" spc="0">
                <a:solidFill>
                  <a:srgbClr val="FFFFFF"/>
                </a:solidFill>
                <a:latin typeface="Lubalin Book for IBM"/>
                <a:ea typeface="Lubalin Book for IBM"/>
                <a:cs typeface="Lubalin Book for IBM"/>
                <a:sym typeface="Lubalin Book for IBM"/>
              </a:defRPr>
            </a:pPr>
            <a:r>
              <a:t>(LCIF)</a:t>
            </a:r>
          </a:p>
        </p:txBody>
      </p:sp>
      <p:pic>
        <p:nvPicPr>
          <p:cNvPr id="1204" name="Capture d’écran 2020-12-08 à 22.40.56.png" descr="Capture d’écran 2020-12-08 à 22.40.56.png">
            <a:hlinkClick r:id="rId2"/>
          </p:cNvPr>
          <p:cNvPicPr>
            <a:picLocks noChangeAspect="1"/>
          </p:cNvPicPr>
          <p:nvPr/>
        </p:nvPicPr>
        <p:blipFill>
          <a:blip r:embed="rId3">
            <a:extLst/>
          </a:blip>
          <a:stretch>
            <a:fillRect/>
          </a:stretch>
        </p:blipFill>
        <p:spPr>
          <a:xfrm>
            <a:off x="11707854" y="582615"/>
            <a:ext cx="12546709" cy="13716002"/>
          </a:xfrm>
          <a:prstGeom prst="rect">
            <a:avLst/>
          </a:prstGeom>
          <a:ln w="12700">
            <a:miter lim="400000"/>
          </a:ln>
        </p:spPr>
      </p:pic>
      <p:grpSp>
        <p:nvGrpSpPr>
          <p:cNvPr id="1220" name="Groupe"/>
          <p:cNvGrpSpPr/>
          <p:nvPr/>
        </p:nvGrpSpPr>
        <p:grpSpPr>
          <a:xfrm>
            <a:off x="-65571" y="-4330"/>
            <a:ext cx="24515142" cy="1683496"/>
            <a:chOff x="0" y="0"/>
            <a:chExt cx="24515140" cy="1683494"/>
          </a:xfrm>
        </p:grpSpPr>
        <p:grpSp>
          <p:nvGrpSpPr>
            <p:cNvPr id="1207" name="1. Accueil  Bienvenue"/>
            <p:cNvGrpSpPr/>
            <p:nvPr/>
          </p:nvGrpSpPr>
          <p:grpSpPr>
            <a:xfrm>
              <a:off x="-1" y="-1"/>
              <a:ext cx="3513026" cy="619487"/>
              <a:chOff x="-1" y="0"/>
              <a:chExt cx="3513025" cy="619486"/>
            </a:xfrm>
          </p:grpSpPr>
          <p:sp>
            <p:nvSpPr>
              <p:cNvPr id="1205"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206"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210" name="2. Etre lion en 5 points"/>
            <p:cNvGrpSpPr/>
            <p:nvPr/>
          </p:nvGrpSpPr>
          <p:grpSpPr>
            <a:xfrm>
              <a:off x="3500352" y="-1"/>
              <a:ext cx="3513026" cy="620128"/>
              <a:chOff x="-1" y="0"/>
              <a:chExt cx="3513025" cy="620127"/>
            </a:xfrm>
          </p:grpSpPr>
          <p:sp>
            <p:nvSpPr>
              <p:cNvPr id="1208"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209"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213" name="3. Une histoire extraordinaire"/>
            <p:cNvGrpSpPr/>
            <p:nvPr/>
          </p:nvGrpSpPr>
          <p:grpSpPr>
            <a:xfrm>
              <a:off x="7000706" y="-1"/>
              <a:ext cx="3513026" cy="640391"/>
              <a:chOff x="-1" y="0"/>
              <a:chExt cx="3513025" cy="640390"/>
            </a:xfrm>
          </p:grpSpPr>
          <p:sp>
            <p:nvSpPr>
              <p:cNvPr id="1211"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212"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216" name="4. Servir Ensemble"/>
            <p:cNvGrpSpPr/>
            <p:nvPr/>
          </p:nvGrpSpPr>
          <p:grpSpPr>
            <a:xfrm>
              <a:off x="10501060" y="0"/>
              <a:ext cx="3513026" cy="1683495"/>
              <a:chOff x="-1" y="0"/>
              <a:chExt cx="3513025" cy="1683493"/>
            </a:xfrm>
          </p:grpSpPr>
          <p:sp>
            <p:nvSpPr>
              <p:cNvPr id="1214" name="Rectangle"/>
              <p:cNvSpPr/>
              <p:nvPr/>
            </p:nvSpPr>
            <p:spPr>
              <a:xfrm>
                <a:off x="-2" y="0"/>
                <a:ext cx="3513027" cy="1683494"/>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215" name="4. Servir Ensemble"/>
              <p:cNvSpPr txBox="1"/>
              <p:nvPr/>
            </p:nvSpPr>
            <p:spPr>
              <a:xfrm>
                <a:off x="-2" y="630927"/>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sp>
          <p:nvSpPr>
            <p:cNvPr id="1217" name="Rectangle"/>
            <p:cNvSpPr/>
            <p:nvPr/>
          </p:nvSpPr>
          <p:spPr>
            <a:xfrm>
              <a:off x="14001415" y="-1"/>
              <a:ext cx="3513023" cy="436467"/>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218" name="Rectangle"/>
            <p:cNvSpPr/>
            <p:nvPr/>
          </p:nvSpPr>
          <p:spPr>
            <a:xfrm>
              <a:off x="17501768" y="-1"/>
              <a:ext cx="3513025" cy="436467"/>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219"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 name="CLIQUEZ ICI"/>
          <p:cNvSpPr txBox="1"/>
          <p:nvPr/>
        </p:nvSpPr>
        <p:spPr>
          <a:xfrm>
            <a:off x="10814214" y="7714591"/>
            <a:ext cx="3181097" cy="696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u="sng">
                <a:solidFill>
                  <a:srgbClr val="0000FF"/>
                </a:solidFill>
                <a:uFill>
                  <a:solidFill>
                    <a:srgbClr val="0000FF"/>
                  </a:solidFill>
                </a:uFill>
                <a:latin typeface="+mn-lt"/>
                <a:ea typeface="+mn-ea"/>
                <a:cs typeface="+mn-cs"/>
                <a:sym typeface="Helvetica Neue"/>
                <a:hlinkClick r:id="rId2"/>
              </a:defRPr>
            </a:lvl1pPr>
          </a:lstStyle>
          <a:p>
            <a:r>
              <a:rPr>
                <a:hlinkClick r:id="rId2"/>
              </a:rPr>
              <a:t>CLIQUEZ ICI </a:t>
            </a:r>
          </a:p>
        </p:txBody>
      </p:sp>
      <p:grpSp>
        <p:nvGrpSpPr>
          <p:cNvPr id="1238" name="Groupe"/>
          <p:cNvGrpSpPr/>
          <p:nvPr/>
        </p:nvGrpSpPr>
        <p:grpSpPr>
          <a:xfrm>
            <a:off x="-65571" y="-4330"/>
            <a:ext cx="24515142" cy="1683496"/>
            <a:chOff x="0" y="0"/>
            <a:chExt cx="24515140" cy="1683494"/>
          </a:xfrm>
        </p:grpSpPr>
        <p:grpSp>
          <p:nvGrpSpPr>
            <p:cNvPr id="1225" name="1. Accueil  Bienvenue"/>
            <p:cNvGrpSpPr/>
            <p:nvPr/>
          </p:nvGrpSpPr>
          <p:grpSpPr>
            <a:xfrm>
              <a:off x="-1" y="-1"/>
              <a:ext cx="3513026" cy="619487"/>
              <a:chOff x="-1" y="0"/>
              <a:chExt cx="3513025" cy="619486"/>
            </a:xfrm>
          </p:grpSpPr>
          <p:sp>
            <p:nvSpPr>
              <p:cNvPr id="1223"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224"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228" name="2. Etre lion en 5 points"/>
            <p:cNvGrpSpPr/>
            <p:nvPr/>
          </p:nvGrpSpPr>
          <p:grpSpPr>
            <a:xfrm>
              <a:off x="3500352" y="-1"/>
              <a:ext cx="3513026" cy="620128"/>
              <a:chOff x="-1" y="0"/>
              <a:chExt cx="3513025" cy="620127"/>
            </a:xfrm>
          </p:grpSpPr>
          <p:sp>
            <p:nvSpPr>
              <p:cNvPr id="1226"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227"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231" name="3. Une histoire extraordinaire"/>
            <p:cNvGrpSpPr/>
            <p:nvPr/>
          </p:nvGrpSpPr>
          <p:grpSpPr>
            <a:xfrm>
              <a:off x="7000706" y="-1"/>
              <a:ext cx="3513026" cy="640391"/>
              <a:chOff x="-1" y="0"/>
              <a:chExt cx="3513025" cy="640390"/>
            </a:xfrm>
          </p:grpSpPr>
          <p:sp>
            <p:nvSpPr>
              <p:cNvPr id="1229"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230"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234" name="4. Servir Ensemble"/>
            <p:cNvGrpSpPr/>
            <p:nvPr/>
          </p:nvGrpSpPr>
          <p:grpSpPr>
            <a:xfrm>
              <a:off x="10501060" y="0"/>
              <a:ext cx="3513026" cy="1683495"/>
              <a:chOff x="-1" y="0"/>
              <a:chExt cx="3513025" cy="1683493"/>
            </a:xfrm>
          </p:grpSpPr>
          <p:sp>
            <p:nvSpPr>
              <p:cNvPr id="1232" name="Rectangle"/>
              <p:cNvSpPr/>
              <p:nvPr/>
            </p:nvSpPr>
            <p:spPr>
              <a:xfrm>
                <a:off x="-2" y="0"/>
                <a:ext cx="3513027" cy="1683494"/>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233" name="4. Servir Ensemble"/>
              <p:cNvSpPr txBox="1"/>
              <p:nvPr/>
            </p:nvSpPr>
            <p:spPr>
              <a:xfrm>
                <a:off x="-2" y="630927"/>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sp>
          <p:nvSpPr>
            <p:cNvPr id="1235" name="Rectangle"/>
            <p:cNvSpPr/>
            <p:nvPr/>
          </p:nvSpPr>
          <p:spPr>
            <a:xfrm>
              <a:off x="14001415" y="-1"/>
              <a:ext cx="3513023" cy="436467"/>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236" name="Rectangle"/>
            <p:cNvSpPr/>
            <p:nvPr/>
          </p:nvSpPr>
          <p:spPr>
            <a:xfrm>
              <a:off x="17501768" y="-1"/>
              <a:ext cx="3513025" cy="436467"/>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237"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
        <p:nvSpPr>
          <p:cNvPr id="1239" name="Plus de 250 MILLIONS de personnes servies par les Lions… EN UN AN  !"/>
          <p:cNvSpPr txBox="1"/>
          <p:nvPr/>
        </p:nvSpPr>
        <p:spPr>
          <a:xfrm>
            <a:off x="397916" y="5499609"/>
            <a:ext cx="23588168" cy="932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600">
                <a:solidFill>
                  <a:srgbClr val="FFFFFF"/>
                </a:solidFill>
                <a:latin typeface="+mn-lt"/>
                <a:ea typeface="+mn-ea"/>
                <a:cs typeface="+mn-cs"/>
                <a:sym typeface="Helvetica Neue"/>
              </a:defRPr>
            </a:lvl1pPr>
          </a:lstStyle>
          <a:p>
            <a:r>
              <a:t>Plus de 250 MILLIONS de personnes servies par les Lions… EN UN AN  ! </a:t>
            </a:r>
          </a:p>
        </p:txBody>
      </p:sp>
      <p:sp>
        <p:nvSpPr>
          <p:cNvPr id="1240" name="Regarderz la vidéo spéciale « 200 millions de personnes servies »…"/>
          <p:cNvSpPr txBox="1"/>
          <p:nvPr/>
        </p:nvSpPr>
        <p:spPr>
          <a:xfrm>
            <a:off x="2654024" y="9820841"/>
            <a:ext cx="19501478" cy="2250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2800">
                <a:solidFill>
                  <a:srgbClr val="FFFFFF"/>
                </a:solidFill>
                <a:latin typeface="+mn-lt"/>
                <a:ea typeface="+mn-ea"/>
                <a:cs typeface="+mn-cs"/>
                <a:sym typeface="Helvetica Neue"/>
              </a:defRPr>
            </a:pPr>
            <a:r>
              <a:t>Regarderz la vidéo spéciale « 200 millions de personnes servies » </a:t>
            </a:r>
          </a:p>
          <a:p>
            <a:pPr>
              <a:defRPr sz="2800">
                <a:solidFill>
                  <a:srgbClr val="FFFFFF"/>
                </a:solidFill>
                <a:latin typeface="+mn-lt"/>
                <a:ea typeface="+mn-ea"/>
                <a:cs typeface="+mn-cs"/>
                <a:sym typeface="Helvetica Neue"/>
              </a:defRPr>
            </a:pPr>
            <a:r>
              <a:t>pour voir comment</a:t>
            </a:r>
          </a:p>
          <a:p>
            <a:pPr>
              <a:defRPr sz="2800">
                <a:solidFill>
                  <a:srgbClr val="FFFFFF"/>
                </a:solidFill>
                <a:latin typeface="+mn-lt"/>
                <a:ea typeface="+mn-ea"/>
                <a:cs typeface="+mn-cs"/>
                <a:sym typeface="Helvetica Neue"/>
              </a:defRPr>
            </a:pPr>
            <a:r>
              <a:t> votre action transforme des vies et change le monde.   16 juin 2020</a:t>
            </a:r>
          </a:p>
          <a:p>
            <a:pPr>
              <a:defRPr sz="2800">
                <a:solidFill>
                  <a:srgbClr val="FFFFFF"/>
                </a:solidFill>
                <a:latin typeface="+mn-lt"/>
                <a:ea typeface="+mn-ea"/>
                <a:cs typeface="+mn-cs"/>
                <a:sym typeface="Helvetica Neue"/>
              </a:defRPr>
            </a:pPr>
            <a:endParaRPr/>
          </a:p>
          <a:p>
            <a:pPr>
              <a:defRPr sz="2800" u="sng">
                <a:solidFill>
                  <a:srgbClr val="0000FF"/>
                </a:solidFill>
                <a:uFill>
                  <a:solidFill>
                    <a:srgbClr val="0000FF"/>
                  </a:solidFill>
                </a:uFill>
                <a:latin typeface="+mn-lt"/>
                <a:ea typeface="+mn-ea"/>
                <a:cs typeface="+mn-cs"/>
                <a:sym typeface="Helvetica Neue"/>
              </a:defRPr>
            </a:pPr>
            <a:r>
              <a:rPr>
                <a:hlinkClick r:id="rId3"/>
              </a:rPr>
              <a:t>https://www.lions103est.org/wp-content/uploads/2019/02/Partout-ou-il-y-a-un-besoin-il-a-y-un-Lion-Intégrale-v2.mp4</a:t>
            </a:r>
            <a:r>
              <a:rPr u="none">
                <a:solidFill>
                  <a:srgbClr val="FFFFFF"/>
                </a:solidFill>
                <a:uFillTx/>
              </a:rPr>
              <a:t> </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Capture d’écran 2020-10-25 à 15.24.06.png" descr="Capture d’écran 2020-10-25 à 15.24.06.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2139" y="399519"/>
            <a:ext cx="13163739" cy="13360852"/>
          </a:xfrm>
          <a:prstGeom prst="rect">
            <a:avLst/>
          </a:prstGeom>
          <a:ln w="12700">
            <a:miter lim="400000"/>
          </a:ln>
        </p:spPr>
      </p:pic>
      <p:sp>
        <p:nvSpPr>
          <p:cNvPr id="225" name="Figure"/>
          <p:cNvSpPr/>
          <p:nvPr/>
        </p:nvSpPr>
        <p:spPr>
          <a:xfrm>
            <a:off x="9538792" y="-8022"/>
            <a:ext cx="15262027" cy="13732045"/>
          </a:xfrm>
          <a:custGeom>
            <a:avLst/>
            <a:gdLst/>
            <a:ahLst/>
            <a:cxnLst>
              <a:cxn ang="0">
                <a:pos x="wd2" y="hd2"/>
              </a:cxn>
              <a:cxn ang="5400000">
                <a:pos x="wd2" y="hd2"/>
              </a:cxn>
              <a:cxn ang="10800000">
                <a:pos x="wd2" y="hd2"/>
              </a:cxn>
              <a:cxn ang="16200000">
                <a:pos x="wd2" y="hd2"/>
              </a:cxn>
            </a:cxnLst>
            <a:rect l="0" t="0" r="r" b="b"/>
            <a:pathLst>
              <a:path w="21600" h="21600" extrusionOk="0">
                <a:moveTo>
                  <a:pt x="3067" y="0"/>
                </a:moveTo>
                <a:lnTo>
                  <a:pt x="9923" y="15"/>
                </a:lnTo>
                <a:lnTo>
                  <a:pt x="9925" y="0"/>
                </a:lnTo>
                <a:lnTo>
                  <a:pt x="21600" y="25"/>
                </a:lnTo>
                <a:lnTo>
                  <a:pt x="21600" y="21600"/>
                </a:lnTo>
                <a:lnTo>
                  <a:pt x="0" y="21600"/>
                </a:lnTo>
                <a:close/>
              </a:path>
            </a:pathLst>
          </a:custGeom>
          <a:solidFill>
            <a:srgbClr val="0D2240"/>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226" name="Numéro de diapositive"/>
          <p:cNvSpPr txBox="1">
            <a:spLocks noGrp="1"/>
          </p:cNvSpPr>
          <p:nvPr>
            <p:ph type="sldNum" sz="quarter" idx="4294967295"/>
          </p:nvPr>
        </p:nvSpPr>
        <p:spPr>
          <a:xfrm>
            <a:off x="23158379" y="13012749"/>
            <a:ext cx="168708" cy="25537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8575" tIns="28575" rIns="28575" bIns="28575"/>
          <a:lstStyle>
            <a:lvl1pPr>
              <a:defRPr sz="1400"/>
            </a:lvl1pPr>
          </a:lstStyle>
          <a:p>
            <a:fld id="{86CB4B4D-7CA3-9044-876B-883B54F8677D}" type="slidenum">
              <a:t>3</a:t>
            </a:fld>
            <a:endParaRPr/>
          </a:p>
        </p:txBody>
      </p:sp>
      <p:grpSp>
        <p:nvGrpSpPr>
          <p:cNvPr id="229" name="Groupe"/>
          <p:cNvGrpSpPr/>
          <p:nvPr/>
        </p:nvGrpSpPr>
        <p:grpSpPr>
          <a:xfrm>
            <a:off x="12812351" y="7078942"/>
            <a:ext cx="5852165" cy="707816"/>
            <a:chOff x="0" y="0"/>
            <a:chExt cx="5852164" cy="707814"/>
          </a:xfrm>
        </p:grpSpPr>
        <p:sp>
          <p:nvSpPr>
            <p:cNvPr id="227" name="Rectangle"/>
            <p:cNvSpPr/>
            <p:nvPr/>
          </p:nvSpPr>
          <p:spPr>
            <a:xfrm>
              <a:off x="-1" y="292682"/>
              <a:ext cx="5852165" cy="122455"/>
            </a:xfrm>
            <a:prstGeom prst="rect">
              <a:avLst/>
            </a:prstGeom>
            <a:solidFill>
              <a:srgbClr val="EBB700"/>
            </a:solidFill>
            <a:ln w="12700" cap="flat">
              <a:noFill/>
              <a:miter lim="400000"/>
            </a:ln>
            <a:effectLst/>
          </p:spPr>
          <p:txBody>
            <a:bodyPr wrap="square" lIns="50800" tIns="50800" rIns="50800" bIns="50800" numCol="1" anchor="ctr">
              <a:noAutofit/>
            </a:bodyPr>
            <a:lstStyle/>
            <a:p>
              <a:pPr defTabSz="1828800">
                <a:defRPr sz="3600">
                  <a:solidFill>
                    <a:srgbClr val="FFFFFF"/>
                  </a:solidFill>
                  <a:latin typeface="Calibri"/>
                  <a:ea typeface="Calibri"/>
                  <a:cs typeface="Calibri"/>
                  <a:sym typeface="Calibri"/>
                </a:defRPr>
              </a:pPr>
              <a:endParaRPr/>
            </a:p>
          </p:txBody>
        </p:sp>
        <p:sp>
          <p:nvSpPr>
            <p:cNvPr id="228" name="Texte"/>
            <p:cNvSpPr txBox="1"/>
            <p:nvPr/>
          </p:nvSpPr>
          <p:spPr>
            <a:xfrm>
              <a:off x="94683" y="0"/>
              <a:ext cx="5662796" cy="7078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4686" tIns="94686" rIns="94686" bIns="94686" numCol="1" anchor="ctr">
              <a:spAutoFit/>
            </a:bodyPr>
            <a:lstStyle>
              <a:lvl1pPr defTabSz="1828800">
                <a:defRPr sz="3600">
                  <a:solidFill>
                    <a:srgbClr val="FFFFFF"/>
                  </a:solidFill>
                  <a:latin typeface="Arial"/>
                  <a:ea typeface="Arial"/>
                  <a:cs typeface="Arial"/>
                  <a:sym typeface="Arial"/>
                </a:defRPr>
              </a:lvl1pPr>
            </a:lstStyle>
            <a:p>
              <a:r>
                <a:t> </a:t>
              </a:r>
            </a:p>
          </p:txBody>
        </p:sp>
      </p:grpSp>
      <p:sp>
        <p:nvSpPr>
          <p:cNvPr id="230" name="Présentons-nous…"/>
          <p:cNvSpPr txBox="1"/>
          <p:nvPr/>
        </p:nvSpPr>
        <p:spPr>
          <a:xfrm>
            <a:off x="12702781" y="5224157"/>
            <a:ext cx="16564932" cy="114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algn="l" defTabSz="1828800">
              <a:lnSpc>
                <a:spcPct val="90000"/>
              </a:lnSpc>
              <a:defRPr sz="6400" b="1">
                <a:solidFill>
                  <a:srgbClr val="FFFFFF"/>
                </a:solidFill>
                <a:latin typeface="+mn-lt"/>
                <a:ea typeface="+mn-ea"/>
                <a:cs typeface="+mn-cs"/>
                <a:sym typeface="Helvetica Neue"/>
              </a:defRPr>
            </a:lvl1pPr>
          </a:lstStyle>
          <a:p>
            <a:r>
              <a:t>Présentons-nous…</a:t>
            </a:r>
          </a:p>
        </p:txBody>
      </p:sp>
      <p:pic>
        <p:nvPicPr>
          <p:cNvPr id="231" name="image15.png" descr="image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186" y="11889350"/>
            <a:ext cx="1482218" cy="1404401"/>
          </a:xfrm>
          <a:prstGeom prst="rect">
            <a:avLst/>
          </a:prstGeom>
          <a:ln w="12700">
            <a:miter lim="400000"/>
          </a:ln>
        </p:spPr>
      </p:pic>
      <p:grpSp>
        <p:nvGrpSpPr>
          <p:cNvPr id="241" name="Groupe"/>
          <p:cNvGrpSpPr/>
          <p:nvPr/>
        </p:nvGrpSpPr>
        <p:grpSpPr>
          <a:xfrm>
            <a:off x="-65571" y="-4332"/>
            <a:ext cx="24515142" cy="1233840"/>
            <a:chOff x="0" y="-1"/>
            <a:chExt cx="24515140" cy="1233838"/>
          </a:xfrm>
        </p:grpSpPr>
        <p:grpSp>
          <p:nvGrpSpPr>
            <p:cNvPr id="234" name="1. Accueil  Bienvenue"/>
            <p:cNvGrpSpPr/>
            <p:nvPr/>
          </p:nvGrpSpPr>
          <p:grpSpPr>
            <a:xfrm>
              <a:off x="-1" y="-2"/>
              <a:ext cx="3513026" cy="1233840"/>
              <a:chOff x="-1" y="0"/>
              <a:chExt cx="3513025" cy="1233838"/>
            </a:xfrm>
          </p:grpSpPr>
          <p:sp>
            <p:nvSpPr>
              <p:cNvPr id="232" name="Rectangle"/>
              <p:cNvSpPr/>
              <p:nvPr/>
            </p:nvSpPr>
            <p:spPr>
              <a:xfrm>
                <a:off x="-2" y="-1"/>
                <a:ext cx="3513027" cy="1233840"/>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233" name="1. Accueil  Bienvenue"/>
              <p:cNvSpPr txBox="1"/>
              <p:nvPr/>
            </p:nvSpPr>
            <p:spPr>
              <a:xfrm>
                <a:off x="-2" y="431498"/>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sp>
          <p:nvSpPr>
            <p:cNvPr id="235" name="Rectangle"/>
            <p:cNvSpPr/>
            <p:nvPr/>
          </p:nvSpPr>
          <p:spPr>
            <a:xfrm>
              <a:off x="3500353" y="-2"/>
              <a:ext cx="3513024" cy="43646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36" name="Rectangle"/>
            <p:cNvSpPr/>
            <p:nvPr/>
          </p:nvSpPr>
          <p:spPr>
            <a:xfrm>
              <a:off x="7000707" y="-2"/>
              <a:ext cx="3513024" cy="436469"/>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37" name="Rectangle"/>
            <p:cNvSpPr/>
            <p:nvPr/>
          </p:nvSpPr>
          <p:spPr>
            <a:xfrm>
              <a:off x="10501061" y="-2"/>
              <a:ext cx="3513024" cy="436469"/>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38" name="Rectangle"/>
            <p:cNvSpPr/>
            <p:nvPr/>
          </p:nvSpPr>
          <p:spPr>
            <a:xfrm>
              <a:off x="14001415" y="-2"/>
              <a:ext cx="3513023" cy="436469"/>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39" name="Rectangle"/>
            <p:cNvSpPr/>
            <p:nvPr/>
          </p:nvSpPr>
          <p:spPr>
            <a:xfrm>
              <a:off x="17501768" y="-2"/>
              <a:ext cx="3513025" cy="436469"/>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40" name="Rectangle"/>
            <p:cNvSpPr/>
            <p:nvPr/>
          </p:nvSpPr>
          <p:spPr>
            <a:xfrm>
              <a:off x="21002118" y="-2"/>
              <a:ext cx="3513023" cy="436469"/>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2" name="Capture d’écran 2020-12-08 à 23.43.06.png" descr="Capture d’écran 2020-12-08 à 23.43.06.png"/>
          <p:cNvPicPr>
            <a:picLocks noChangeAspect="1"/>
          </p:cNvPicPr>
          <p:nvPr/>
        </p:nvPicPr>
        <p:blipFill>
          <a:blip r:embed="rId2">
            <a:extLst/>
          </a:blip>
          <a:stretch>
            <a:fillRect/>
          </a:stretch>
        </p:blipFill>
        <p:spPr>
          <a:xfrm>
            <a:off x="1585993" y="77553"/>
            <a:ext cx="20582518" cy="1395629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 name="Background - Solid"/>
          <p:cNvSpPr/>
          <p:nvPr/>
        </p:nvSpPr>
        <p:spPr>
          <a:xfrm>
            <a:off x="0" y="0"/>
            <a:ext cx="24384000" cy="13716000"/>
          </a:xfrm>
          <a:prstGeom prst="rect">
            <a:avLst/>
          </a:prstGeom>
          <a:solidFill>
            <a:srgbClr val="10233F"/>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1245" name="Headline"/>
          <p:cNvSpPr txBox="1"/>
          <p:nvPr/>
        </p:nvSpPr>
        <p:spPr>
          <a:xfrm>
            <a:off x="10277371" y="5575883"/>
            <a:ext cx="12094428" cy="2486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defTabSz="1828800">
              <a:spcBef>
                <a:spcPts val="1900"/>
              </a:spcBef>
              <a:defRPr sz="8000" b="1">
                <a:solidFill>
                  <a:srgbClr val="FFFFFF"/>
                </a:solidFill>
                <a:latin typeface="Arial"/>
                <a:ea typeface="Arial"/>
                <a:cs typeface="Arial"/>
                <a:sym typeface="Arial"/>
              </a:defRPr>
            </a:lvl1pPr>
          </a:lstStyle>
          <a:p>
            <a:r>
              <a:t>5. Qu’est-ce que ça m’apporte d’être Lions ? </a:t>
            </a:r>
          </a:p>
        </p:txBody>
      </p:sp>
      <p:sp>
        <p:nvSpPr>
          <p:cNvPr id="1246" name="Yellow Bar"/>
          <p:cNvSpPr/>
          <p:nvPr/>
        </p:nvSpPr>
        <p:spPr>
          <a:xfrm>
            <a:off x="15006166" y="10244346"/>
            <a:ext cx="2900521" cy="145523"/>
          </a:xfrm>
          <a:prstGeom prst="rect">
            <a:avLst/>
          </a:prstGeom>
          <a:solidFill>
            <a:srgbClr val="EBB700"/>
          </a:solidFill>
          <a:ln w="12700">
            <a:miter lim="400000"/>
          </a:ln>
        </p:spPr>
        <p:txBody>
          <a:bodyPr lIns="50800" tIns="50800" rIns="50800" bIns="50800" anchor="ctr"/>
          <a:lstStyle/>
          <a:p>
            <a:pPr defTabSz="1828800">
              <a:defRPr sz="3600">
                <a:solidFill>
                  <a:srgbClr val="FFFFFF"/>
                </a:solidFill>
                <a:latin typeface="Arial"/>
                <a:ea typeface="Arial"/>
                <a:cs typeface="Arial"/>
                <a:sym typeface="Arial"/>
              </a:defRPr>
            </a:pPr>
            <a:endParaRPr/>
          </a:p>
        </p:txBody>
      </p:sp>
      <p:sp>
        <p:nvSpPr>
          <p:cNvPr id="1247" name="Page Number - White"/>
          <p:cNvSpPr txBox="1">
            <a:spLocks noGrp="1"/>
          </p:cNvSpPr>
          <p:nvPr>
            <p:ph type="sldNum" sz="quarter" idx="4294967295"/>
          </p:nvPr>
        </p:nvSpPr>
        <p:spPr>
          <a:xfrm>
            <a:off x="23074314" y="12801451"/>
            <a:ext cx="478102"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31</a:t>
            </a:fld>
            <a:endParaRPr/>
          </a:p>
        </p:txBody>
      </p:sp>
      <p:pic>
        <p:nvPicPr>
          <p:cNvPr id="1248" name="Capture d’écran 2021-01-07 à 16.48.22.png" descr="Capture d’écran 2021-01-07 à 16.48.22.png"/>
          <p:cNvPicPr>
            <a:picLocks noChangeAspect="1"/>
          </p:cNvPicPr>
          <p:nvPr/>
        </p:nvPicPr>
        <p:blipFill>
          <a:blip r:embed="rId2">
            <a:extLst/>
          </a:blip>
          <a:stretch>
            <a:fillRect/>
          </a:stretch>
        </p:blipFill>
        <p:spPr>
          <a:xfrm>
            <a:off x="-5061" y="-667900"/>
            <a:ext cx="9257435" cy="14592229"/>
          </a:xfrm>
          <a:prstGeom prst="rect">
            <a:avLst/>
          </a:prstGeom>
          <a:ln w="12700">
            <a:miter lim="400000"/>
          </a:ln>
        </p:spPr>
      </p:pic>
      <p:grpSp>
        <p:nvGrpSpPr>
          <p:cNvPr id="1266" name="Groupe"/>
          <p:cNvGrpSpPr/>
          <p:nvPr/>
        </p:nvGrpSpPr>
        <p:grpSpPr>
          <a:xfrm>
            <a:off x="-65571" y="-4332"/>
            <a:ext cx="24515142" cy="1659750"/>
            <a:chOff x="0" y="-1"/>
            <a:chExt cx="24515140" cy="1659749"/>
          </a:xfrm>
        </p:grpSpPr>
        <p:grpSp>
          <p:nvGrpSpPr>
            <p:cNvPr id="1251" name="1. Accueil  Bienvenue"/>
            <p:cNvGrpSpPr/>
            <p:nvPr/>
          </p:nvGrpSpPr>
          <p:grpSpPr>
            <a:xfrm>
              <a:off x="-1" y="-2"/>
              <a:ext cx="3513026" cy="619488"/>
              <a:chOff x="-1" y="0"/>
              <a:chExt cx="3513025" cy="619486"/>
            </a:xfrm>
          </p:grpSpPr>
          <p:sp>
            <p:nvSpPr>
              <p:cNvPr id="1249"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250"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254" name="2. Etre lion en 5 points"/>
            <p:cNvGrpSpPr/>
            <p:nvPr/>
          </p:nvGrpSpPr>
          <p:grpSpPr>
            <a:xfrm>
              <a:off x="3500352" y="-1"/>
              <a:ext cx="3513026" cy="620128"/>
              <a:chOff x="-1" y="0"/>
              <a:chExt cx="3513025" cy="620127"/>
            </a:xfrm>
          </p:grpSpPr>
          <p:sp>
            <p:nvSpPr>
              <p:cNvPr id="1252"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253"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257" name="3. Une histoire extraordinaire"/>
            <p:cNvGrpSpPr/>
            <p:nvPr/>
          </p:nvGrpSpPr>
          <p:grpSpPr>
            <a:xfrm>
              <a:off x="7000706" y="-2"/>
              <a:ext cx="3513026" cy="640392"/>
              <a:chOff x="-1" y="0"/>
              <a:chExt cx="3513025" cy="640390"/>
            </a:xfrm>
          </p:grpSpPr>
          <p:sp>
            <p:nvSpPr>
              <p:cNvPr id="1255"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256"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260" name="4. Servir Ensemble"/>
            <p:cNvGrpSpPr/>
            <p:nvPr/>
          </p:nvGrpSpPr>
          <p:grpSpPr>
            <a:xfrm>
              <a:off x="10501060" y="-1"/>
              <a:ext cx="3513026" cy="644650"/>
              <a:chOff x="-1" y="0"/>
              <a:chExt cx="3513025" cy="644649"/>
            </a:xfrm>
          </p:grpSpPr>
          <p:sp>
            <p:nvSpPr>
              <p:cNvPr id="1258" name="Rectangle"/>
              <p:cNvSpPr/>
              <p:nvPr/>
            </p:nvSpPr>
            <p:spPr>
              <a:xfrm>
                <a:off x="-2" y="0"/>
                <a:ext cx="3513027" cy="644650"/>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259" name="4. Servir Ensemble"/>
              <p:cNvSpPr txBox="1"/>
              <p:nvPr/>
            </p:nvSpPr>
            <p:spPr>
              <a:xfrm>
                <a:off x="-2" y="111504"/>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grpSp>
          <p:nvGrpSpPr>
            <p:cNvPr id="1263" name="5. Programme personnel"/>
            <p:cNvGrpSpPr/>
            <p:nvPr/>
          </p:nvGrpSpPr>
          <p:grpSpPr>
            <a:xfrm>
              <a:off x="14001414" y="-2"/>
              <a:ext cx="3513025" cy="1659750"/>
              <a:chOff x="0" y="-1"/>
              <a:chExt cx="3513023" cy="1659749"/>
            </a:xfrm>
          </p:grpSpPr>
          <p:sp>
            <p:nvSpPr>
              <p:cNvPr id="1261" name="Rectangle"/>
              <p:cNvSpPr/>
              <p:nvPr/>
            </p:nvSpPr>
            <p:spPr>
              <a:xfrm>
                <a:off x="-1" y="-2"/>
                <a:ext cx="3513025" cy="1659750"/>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b="1">
                    <a:solidFill>
                      <a:srgbClr val="FFFFFF"/>
                    </a:solidFill>
                    <a:latin typeface="Calibri"/>
                    <a:ea typeface="Calibri"/>
                    <a:cs typeface="Calibri"/>
                    <a:sym typeface="Calibri"/>
                  </a:defRPr>
                </a:pPr>
                <a:endParaRPr/>
              </a:p>
            </p:txBody>
          </p:sp>
          <p:sp>
            <p:nvSpPr>
              <p:cNvPr id="1262" name="5. Programme personnel"/>
              <p:cNvSpPr txBox="1"/>
              <p:nvPr/>
            </p:nvSpPr>
            <p:spPr>
              <a:xfrm>
                <a:off x="-1" y="600003"/>
                <a:ext cx="3513025" cy="4597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b="1">
                    <a:solidFill>
                      <a:srgbClr val="FFFFFF"/>
                    </a:solidFill>
                    <a:latin typeface="Calibri"/>
                    <a:ea typeface="Calibri"/>
                    <a:cs typeface="Calibri"/>
                    <a:sym typeface="Calibri"/>
                  </a:defRPr>
                </a:lvl1pPr>
              </a:lstStyle>
              <a:p>
                <a:r>
                  <a:t>5. Programme personnel</a:t>
                </a:r>
              </a:p>
            </p:txBody>
          </p:sp>
        </p:grpSp>
        <p:sp>
          <p:nvSpPr>
            <p:cNvPr id="1264" name="Rectangle"/>
            <p:cNvSpPr/>
            <p:nvPr/>
          </p:nvSpPr>
          <p:spPr>
            <a:xfrm>
              <a:off x="17501768" y="-1"/>
              <a:ext cx="3513025" cy="436467"/>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265"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pic>
        <p:nvPicPr>
          <p:cNvPr id="1267" name="Picture 6" descr="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775" y="12229834"/>
            <a:ext cx="5511797" cy="92722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Titre 1"/>
          <p:cNvSpPr txBox="1">
            <a:spLocks noGrp="1"/>
          </p:cNvSpPr>
          <p:nvPr>
            <p:ph type="title" idx="4294967295"/>
          </p:nvPr>
        </p:nvSpPr>
        <p:spPr>
          <a:xfrm>
            <a:off x="11791994" y="2504713"/>
            <a:ext cx="11149893" cy="7204459"/>
          </a:xfrm>
          <a:prstGeom prst="rect">
            <a:avLst/>
          </a:prstGeom>
        </p:spPr>
        <p:txBody>
          <a:bodyPr lIns="121917" tIns="121917" rIns="121917" bIns="121917" anchor="ctr"/>
          <a:lstStyle/>
          <a:p>
            <a:pPr algn="ctr" defTabSz="2438400">
              <a:lnSpc>
                <a:spcPct val="100000"/>
              </a:lnSpc>
              <a:defRPr sz="5100" b="0" spc="0">
                <a:solidFill>
                  <a:srgbClr val="FFFFFF"/>
                </a:solidFill>
                <a:latin typeface="Tw Cen MT"/>
                <a:ea typeface="Tw Cen MT"/>
                <a:cs typeface="Tw Cen MT"/>
                <a:sym typeface="Tw Cen MT"/>
              </a:defRPr>
            </a:pPr>
            <a:r>
              <a:t>Etre Lions c’est</a:t>
            </a:r>
          </a:p>
          <a:p>
            <a:pPr marL="647700" indent="-647700" algn="ctr" defTabSz="2438400">
              <a:lnSpc>
                <a:spcPct val="100000"/>
              </a:lnSpc>
              <a:defRPr sz="5100" b="0" spc="0">
                <a:solidFill>
                  <a:srgbClr val="FFFFFF"/>
                </a:solidFill>
                <a:latin typeface="Tw Cen MT"/>
                <a:ea typeface="Tw Cen MT"/>
                <a:cs typeface="Tw Cen MT"/>
                <a:sym typeface="Tw Cen MT"/>
              </a:defRPr>
            </a:pPr>
            <a:r>
              <a:t>Une expérience unique permettant de prendre des responsabilités</a:t>
            </a:r>
            <a:br/>
            <a:r>
              <a:t/>
            </a:r>
            <a:br/>
            <a:r>
              <a:t>et</a:t>
            </a:r>
          </a:p>
          <a:p>
            <a:pPr marL="647700" indent="-647700" algn="ctr" defTabSz="2438400">
              <a:lnSpc>
                <a:spcPct val="100000"/>
              </a:lnSpc>
              <a:defRPr sz="5100" b="0" spc="0">
                <a:solidFill>
                  <a:srgbClr val="FFFFFF"/>
                </a:solidFill>
                <a:latin typeface="Tw Cen MT"/>
                <a:ea typeface="Tw Cen MT"/>
                <a:cs typeface="Tw Cen MT"/>
                <a:sym typeface="Tw Cen MT"/>
              </a:defRPr>
            </a:pPr>
            <a:r>
              <a:t>Le bénéfice d’un accompagnement personnel </a:t>
            </a:r>
          </a:p>
        </p:txBody>
      </p:sp>
      <p:pic>
        <p:nvPicPr>
          <p:cNvPr id="1270" name="Picture 27" descr="Picture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77346" y="12370426"/>
            <a:ext cx="879328" cy="830478"/>
          </a:xfrm>
          <a:prstGeom prst="rect">
            <a:avLst/>
          </a:prstGeom>
          <a:ln w="12700">
            <a:miter lim="400000"/>
          </a:ln>
        </p:spPr>
      </p:pic>
      <p:sp>
        <p:nvSpPr>
          <p:cNvPr id="1271" name="Titre 1"/>
          <p:cNvSpPr txBox="1"/>
          <p:nvPr/>
        </p:nvSpPr>
        <p:spPr>
          <a:xfrm>
            <a:off x="1600263" y="10750484"/>
            <a:ext cx="20190906" cy="1848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ctr">
            <a:normAutofit/>
          </a:bodyPr>
          <a:lstStyle>
            <a:lvl1pPr defTabSz="2414016">
              <a:defRPr sz="9500">
                <a:solidFill>
                  <a:srgbClr val="FFFFFF"/>
                </a:solidFill>
                <a:latin typeface="Tw Cen MT"/>
                <a:ea typeface="Tw Cen MT"/>
                <a:cs typeface="Tw Cen MT"/>
                <a:sym typeface="Tw Cen MT"/>
              </a:defRPr>
            </a:lvl1pPr>
          </a:lstStyle>
          <a:p>
            <a:r>
              <a:t>Un parcours évolutif pour chaque Lions… </a:t>
            </a:r>
          </a:p>
        </p:txBody>
      </p:sp>
      <p:pic>
        <p:nvPicPr>
          <p:cNvPr id="1272" name="Capture d’écran 2020-12-08 à 23.57.34.png" descr="Capture d’écran 2020-12-08 à 23.57.34.png"/>
          <p:cNvPicPr>
            <a:picLocks noChangeAspect="1"/>
          </p:cNvPicPr>
          <p:nvPr/>
        </p:nvPicPr>
        <p:blipFill>
          <a:blip r:embed="rId3">
            <a:extLst/>
          </a:blip>
          <a:stretch>
            <a:fillRect/>
          </a:stretch>
        </p:blipFill>
        <p:spPr>
          <a:xfrm>
            <a:off x="1061441" y="3019092"/>
            <a:ext cx="8635149" cy="7316559"/>
          </a:xfrm>
          <a:prstGeom prst="rect">
            <a:avLst/>
          </a:prstGeom>
          <a:ln w="12700">
            <a:miter lim="400000"/>
          </a:ln>
        </p:spPr>
      </p:pic>
      <p:grpSp>
        <p:nvGrpSpPr>
          <p:cNvPr id="1290" name="Groupe"/>
          <p:cNvGrpSpPr/>
          <p:nvPr/>
        </p:nvGrpSpPr>
        <p:grpSpPr>
          <a:xfrm>
            <a:off x="-65571" y="-4332"/>
            <a:ext cx="24515142" cy="1659750"/>
            <a:chOff x="0" y="-1"/>
            <a:chExt cx="24515140" cy="1659749"/>
          </a:xfrm>
        </p:grpSpPr>
        <p:grpSp>
          <p:nvGrpSpPr>
            <p:cNvPr id="1275" name="1. Accueil  Bienvenue"/>
            <p:cNvGrpSpPr/>
            <p:nvPr/>
          </p:nvGrpSpPr>
          <p:grpSpPr>
            <a:xfrm>
              <a:off x="-1" y="-2"/>
              <a:ext cx="3513026" cy="619488"/>
              <a:chOff x="-1" y="0"/>
              <a:chExt cx="3513025" cy="619486"/>
            </a:xfrm>
          </p:grpSpPr>
          <p:sp>
            <p:nvSpPr>
              <p:cNvPr id="1273"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274"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278" name="2. Etre lion en 5 points"/>
            <p:cNvGrpSpPr/>
            <p:nvPr/>
          </p:nvGrpSpPr>
          <p:grpSpPr>
            <a:xfrm>
              <a:off x="3500352" y="-1"/>
              <a:ext cx="3513026" cy="620128"/>
              <a:chOff x="-1" y="0"/>
              <a:chExt cx="3513025" cy="620127"/>
            </a:xfrm>
          </p:grpSpPr>
          <p:sp>
            <p:nvSpPr>
              <p:cNvPr id="1276"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277"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281" name="3. Une histoire extraordinaire"/>
            <p:cNvGrpSpPr/>
            <p:nvPr/>
          </p:nvGrpSpPr>
          <p:grpSpPr>
            <a:xfrm>
              <a:off x="7000706" y="-2"/>
              <a:ext cx="3513026" cy="640392"/>
              <a:chOff x="-1" y="0"/>
              <a:chExt cx="3513025" cy="640390"/>
            </a:xfrm>
          </p:grpSpPr>
          <p:sp>
            <p:nvSpPr>
              <p:cNvPr id="1279"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280"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284" name="4. Servir Ensemble"/>
            <p:cNvGrpSpPr/>
            <p:nvPr/>
          </p:nvGrpSpPr>
          <p:grpSpPr>
            <a:xfrm>
              <a:off x="10501060" y="-1"/>
              <a:ext cx="3513026" cy="644650"/>
              <a:chOff x="-1" y="0"/>
              <a:chExt cx="3513025" cy="644649"/>
            </a:xfrm>
          </p:grpSpPr>
          <p:sp>
            <p:nvSpPr>
              <p:cNvPr id="1282" name="Rectangle"/>
              <p:cNvSpPr/>
              <p:nvPr/>
            </p:nvSpPr>
            <p:spPr>
              <a:xfrm>
                <a:off x="-2" y="0"/>
                <a:ext cx="3513027" cy="644650"/>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283" name="4. Servir Ensemble"/>
              <p:cNvSpPr txBox="1"/>
              <p:nvPr/>
            </p:nvSpPr>
            <p:spPr>
              <a:xfrm>
                <a:off x="-2" y="111504"/>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grpSp>
          <p:nvGrpSpPr>
            <p:cNvPr id="1287" name="5. Programme personnel"/>
            <p:cNvGrpSpPr/>
            <p:nvPr/>
          </p:nvGrpSpPr>
          <p:grpSpPr>
            <a:xfrm>
              <a:off x="14001414" y="-2"/>
              <a:ext cx="3513025" cy="1659750"/>
              <a:chOff x="0" y="-1"/>
              <a:chExt cx="3513023" cy="1659749"/>
            </a:xfrm>
          </p:grpSpPr>
          <p:sp>
            <p:nvSpPr>
              <p:cNvPr id="1285" name="Rectangle"/>
              <p:cNvSpPr/>
              <p:nvPr/>
            </p:nvSpPr>
            <p:spPr>
              <a:xfrm>
                <a:off x="-1" y="-2"/>
                <a:ext cx="3513025" cy="1659750"/>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b="1">
                    <a:solidFill>
                      <a:srgbClr val="FFFFFF"/>
                    </a:solidFill>
                    <a:latin typeface="Calibri"/>
                    <a:ea typeface="Calibri"/>
                    <a:cs typeface="Calibri"/>
                    <a:sym typeface="Calibri"/>
                  </a:defRPr>
                </a:pPr>
                <a:endParaRPr/>
              </a:p>
            </p:txBody>
          </p:sp>
          <p:sp>
            <p:nvSpPr>
              <p:cNvPr id="1286" name="5. Programme personnel"/>
              <p:cNvSpPr txBox="1"/>
              <p:nvPr/>
            </p:nvSpPr>
            <p:spPr>
              <a:xfrm>
                <a:off x="-1" y="600003"/>
                <a:ext cx="3513025" cy="4597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b="1">
                    <a:solidFill>
                      <a:srgbClr val="FFFFFF"/>
                    </a:solidFill>
                    <a:latin typeface="Calibri"/>
                    <a:ea typeface="Calibri"/>
                    <a:cs typeface="Calibri"/>
                    <a:sym typeface="Calibri"/>
                  </a:defRPr>
                </a:lvl1pPr>
              </a:lstStyle>
              <a:p>
                <a:r>
                  <a:t>5. Programme personnel</a:t>
                </a:r>
              </a:p>
            </p:txBody>
          </p:sp>
        </p:grpSp>
        <p:sp>
          <p:nvSpPr>
            <p:cNvPr id="1288" name="Rectangle"/>
            <p:cNvSpPr/>
            <p:nvPr/>
          </p:nvSpPr>
          <p:spPr>
            <a:xfrm>
              <a:off x="17501768" y="-1"/>
              <a:ext cx="3513025" cy="436467"/>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289"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 name="Background - Solid"/>
          <p:cNvSpPr/>
          <p:nvPr/>
        </p:nvSpPr>
        <p:spPr>
          <a:xfrm>
            <a:off x="0" y="0"/>
            <a:ext cx="24384000" cy="13716000"/>
          </a:xfrm>
          <a:prstGeom prst="rect">
            <a:avLst/>
          </a:prstGeom>
          <a:solidFill>
            <a:srgbClr val="17375D"/>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1293" name="Headline"/>
          <p:cNvSpPr txBox="1"/>
          <p:nvPr/>
        </p:nvSpPr>
        <p:spPr>
          <a:xfrm>
            <a:off x="3678277" y="4991683"/>
            <a:ext cx="16676882" cy="36548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defTabSz="1828800">
              <a:spcBef>
                <a:spcPts val="1900"/>
              </a:spcBef>
              <a:defRPr sz="8000" b="1">
                <a:solidFill>
                  <a:srgbClr val="FFFFFF"/>
                </a:solidFill>
                <a:latin typeface="Arial"/>
                <a:ea typeface="Arial"/>
                <a:cs typeface="Arial"/>
                <a:sym typeface="Arial"/>
              </a:defRPr>
            </a:lvl1pPr>
          </a:lstStyle>
          <a:p>
            <a:r>
              <a:t>Un programme pour booster l’évolution personnelle de chaque membre</a:t>
            </a:r>
          </a:p>
        </p:txBody>
      </p:sp>
      <p:sp>
        <p:nvSpPr>
          <p:cNvPr id="1294" name="Yellow Bar"/>
          <p:cNvSpPr/>
          <p:nvPr/>
        </p:nvSpPr>
        <p:spPr>
          <a:xfrm>
            <a:off x="10566458" y="9814817"/>
            <a:ext cx="2900521" cy="145523"/>
          </a:xfrm>
          <a:prstGeom prst="rect">
            <a:avLst/>
          </a:prstGeom>
          <a:solidFill>
            <a:srgbClr val="EBB700"/>
          </a:solidFill>
          <a:ln w="12700">
            <a:miter lim="400000"/>
          </a:ln>
        </p:spPr>
        <p:txBody>
          <a:bodyPr lIns="50800" tIns="50800" rIns="50800" bIns="50800" anchor="ctr"/>
          <a:lstStyle/>
          <a:p>
            <a:pPr defTabSz="1828800">
              <a:defRPr sz="3600">
                <a:solidFill>
                  <a:srgbClr val="FFFFFF"/>
                </a:solidFill>
                <a:latin typeface="Arial"/>
                <a:ea typeface="Arial"/>
                <a:cs typeface="Arial"/>
                <a:sym typeface="Arial"/>
              </a:defRPr>
            </a:pPr>
            <a:endParaRPr/>
          </a:p>
        </p:txBody>
      </p:sp>
      <p:sp>
        <p:nvSpPr>
          <p:cNvPr id="1295" name="Page Number - White"/>
          <p:cNvSpPr txBox="1">
            <a:spLocks noGrp="1"/>
          </p:cNvSpPr>
          <p:nvPr>
            <p:ph type="sldNum" sz="quarter" idx="4294967295"/>
          </p:nvPr>
        </p:nvSpPr>
        <p:spPr>
          <a:xfrm>
            <a:off x="23074314" y="12801451"/>
            <a:ext cx="478102"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33</a:t>
            </a:fld>
            <a:endParaRPr/>
          </a:p>
        </p:txBody>
      </p:sp>
      <p:pic>
        <p:nvPicPr>
          <p:cNvPr id="1296" name="Picture 6" descr="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775" y="12229834"/>
            <a:ext cx="5511797" cy="927221"/>
          </a:xfrm>
          <a:prstGeom prst="rect">
            <a:avLst/>
          </a:prstGeom>
          <a:ln w="12700">
            <a:miter lim="400000"/>
          </a:ln>
        </p:spPr>
      </p:pic>
      <p:grpSp>
        <p:nvGrpSpPr>
          <p:cNvPr id="1314" name="Groupe"/>
          <p:cNvGrpSpPr/>
          <p:nvPr/>
        </p:nvGrpSpPr>
        <p:grpSpPr>
          <a:xfrm>
            <a:off x="-65571" y="-4332"/>
            <a:ext cx="24515142" cy="1659750"/>
            <a:chOff x="0" y="-1"/>
            <a:chExt cx="24515140" cy="1659749"/>
          </a:xfrm>
        </p:grpSpPr>
        <p:grpSp>
          <p:nvGrpSpPr>
            <p:cNvPr id="1299" name="1. Accueil  Bienvenue"/>
            <p:cNvGrpSpPr/>
            <p:nvPr/>
          </p:nvGrpSpPr>
          <p:grpSpPr>
            <a:xfrm>
              <a:off x="-1" y="-2"/>
              <a:ext cx="3513026" cy="619488"/>
              <a:chOff x="-1" y="0"/>
              <a:chExt cx="3513025" cy="619486"/>
            </a:xfrm>
          </p:grpSpPr>
          <p:sp>
            <p:nvSpPr>
              <p:cNvPr id="1297"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298"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302" name="2. Etre lion en 5 points"/>
            <p:cNvGrpSpPr/>
            <p:nvPr/>
          </p:nvGrpSpPr>
          <p:grpSpPr>
            <a:xfrm>
              <a:off x="3500352" y="-1"/>
              <a:ext cx="3513026" cy="620128"/>
              <a:chOff x="-1" y="0"/>
              <a:chExt cx="3513025" cy="620127"/>
            </a:xfrm>
          </p:grpSpPr>
          <p:sp>
            <p:nvSpPr>
              <p:cNvPr id="1300"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301"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305" name="3. Une histoire extraordinaire"/>
            <p:cNvGrpSpPr/>
            <p:nvPr/>
          </p:nvGrpSpPr>
          <p:grpSpPr>
            <a:xfrm>
              <a:off x="7000706" y="-2"/>
              <a:ext cx="3513026" cy="640392"/>
              <a:chOff x="-1" y="0"/>
              <a:chExt cx="3513025" cy="640390"/>
            </a:xfrm>
          </p:grpSpPr>
          <p:sp>
            <p:nvSpPr>
              <p:cNvPr id="1303"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304"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308" name="4. Servir Ensemble"/>
            <p:cNvGrpSpPr/>
            <p:nvPr/>
          </p:nvGrpSpPr>
          <p:grpSpPr>
            <a:xfrm>
              <a:off x="10501060" y="-1"/>
              <a:ext cx="3513026" cy="644650"/>
              <a:chOff x="-1" y="0"/>
              <a:chExt cx="3513025" cy="644649"/>
            </a:xfrm>
          </p:grpSpPr>
          <p:sp>
            <p:nvSpPr>
              <p:cNvPr id="1306" name="Rectangle"/>
              <p:cNvSpPr/>
              <p:nvPr/>
            </p:nvSpPr>
            <p:spPr>
              <a:xfrm>
                <a:off x="-2" y="0"/>
                <a:ext cx="3513027" cy="644650"/>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307" name="4. Servir Ensemble"/>
              <p:cNvSpPr txBox="1"/>
              <p:nvPr/>
            </p:nvSpPr>
            <p:spPr>
              <a:xfrm>
                <a:off x="-2" y="111504"/>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grpSp>
          <p:nvGrpSpPr>
            <p:cNvPr id="1311" name="5. Programme personnel"/>
            <p:cNvGrpSpPr/>
            <p:nvPr/>
          </p:nvGrpSpPr>
          <p:grpSpPr>
            <a:xfrm>
              <a:off x="14001414" y="-2"/>
              <a:ext cx="3513025" cy="1659750"/>
              <a:chOff x="0" y="-1"/>
              <a:chExt cx="3513023" cy="1659749"/>
            </a:xfrm>
          </p:grpSpPr>
          <p:sp>
            <p:nvSpPr>
              <p:cNvPr id="1309" name="Rectangle"/>
              <p:cNvSpPr/>
              <p:nvPr/>
            </p:nvSpPr>
            <p:spPr>
              <a:xfrm>
                <a:off x="-1" y="-2"/>
                <a:ext cx="3513025" cy="1659750"/>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b="1">
                    <a:solidFill>
                      <a:srgbClr val="FFFFFF"/>
                    </a:solidFill>
                    <a:latin typeface="Calibri"/>
                    <a:ea typeface="Calibri"/>
                    <a:cs typeface="Calibri"/>
                    <a:sym typeface="Calibri"/>
                  </a:defRPr>
                </a:pPr>
                <a:endParaRPr/>
              </a:p>
            </p:txBody>
          </p:sp>
          <p:sp>
            <p:nvSpPr>
              <p:cNvPr id="1310" name="5. Programme personnel"/>
              <p:cNvSpPr txBox="1"/>
              <p:nvPr/>
            </p:nvSpPr>
            <p:spPr>
              <a:xfrm>
                <a:off x="-1" y="600003"/>
                <a:ext cx="3513025" cy="4597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b="1">
                    <a:solidFill>
                      <a:srgbClr val="FFFFFF"/>
                    </a:solidFill>
                    <a:latin typeface="Calibri"/>
                    <a:ea typeface="Calibri"/>
                    <a:cs typeface="Calibri"/>
                    <a:sym typeface="Calibri"/>
                  </a:defRPr>
                </a:lvl1pPr>
              </a:lstStyle>
              <a:p>
                <a:r>
                  <a:t>5. Programme personnel</a:t>
                </a:r>
              </a:p>
            </p:txBody>
          </p:sp>
        </p:grpSp>
        <p:sp>
          <p:nvSpPr>
            <p:cNvPr id="1312" name="Rectangle"/>
            <p:cNvSpPr/>
            <p:nvPr/>
          </p:nvSpPr>
          <p:spPr>
            <a:xfrm>
              <a:off x="17501768" y="-1"/>
              <a:ext cx="3513025" cy="436467"/>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313"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6" name="Picture 27" descr="Picture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77346" y="12370426"/>
            <a:ext cx="879328" cy="830478"/>
          </a:xfrm>
          <a:prstGeom prst="rect">
            <a:avLst/>
          </a:prstGeom>
          <a:ln w="12700">
            <a:miter lim="400000"/>
          </a:ln>
        </p:spPr>
      </p:pic>
      <p:sp>
        <p:nvSpPr>
          <p:cNvPr id="1317" name="Prise de parole en public…"/>
          <p:cNvSpPr txBox="1"/>
          <p:nvPr/>
        </p:nvSpPr>
        <p:spPr>
          <a:xfrm>
            <a:off x="9296214" y="2819374"/>
            <a:ext cx="11540644" cy="73503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4400">
                <a:solidFill>
                  <a:srgbClr val="FFFFFF"/>
                </a:solidFill>
                <a:latin typeface="+mn-lt"/>
                <a:ea typeface="+mn-ea"/>
                <a:cs typeface="+mn-cs"/>
                <a:sym typeface="Helvetica Neue"/>
              </a:defRPr>
            </a:pPr>
            <a:r>
              <a:t>Prise de parole en public </a:t>
            </a:r>
          </a:p>
          <a:p>
            <a:pPr>
              <a:defRPr sz="4400">
                <a:solidFill>
                  <a:srgbClr val="FFFFFF"/>
                </a:solidFill>
                <a:latin typeface="+mn-lt"/>
                <a:ea typeface="+mn-ea"/>
                <a:cs typeface="+mn-cs"/>
                <a:sym typeface="Helvetica Neue"/>
              </a:defRPr>
            </a:pPr>
            <a:r>
              <a:t>Gestion du temps</a:t>
            </a:r>
          </a:p>
          <a:p>
            <a:pPr>
              <a:defRPr sz="4400">
                <a:solidFill>
                  <a:srgbClr val="FFFFFF"/>
                </a:solidFill>
                <a:latin typeface="+mn-lt"/>
                <a:ea typeface="+mn-ea"/>
                <a:cs typeface="+mn-cs"/>
                <a:sym typeface="Helvetica Neue"/>
              </a:defRPr>
            </a:pPr>
            <a:r>
              <a:t>La délégation</a:t>
            </a:r>
          </a:p>
          <a:p>
            <a:pPr>
              <a:defRPr sz="4400">
                <a:solidFill>
                  <a:srgbClr val="FFFFFF"/>
                </a:solidFill>
                <a:latin typeface="+mn-lt"/>
                <a:ea typeface="+mn-ea"/>
                <a:cs typeface="+mn-cs"/>
                <a:sym typeface="Helvetica Neue"/>
              </a:defRPr>
            </a:pPr>
            <a:r>
              <a:t>Coaching</a:t>
            </a:r>
          </a:p>
          <a:p>
            <a:pPr>
              <a:defRPr sz="4400">
                <a:solidFill>
                  <a:srgbClr val="FFFFFF"/>
                </a:solidFill>
                <a:latin typeface="+mn-lt"/>
                <a:ea typeface="+mn-ea"/>
                <a:cs typeface="+mn-cs"/>
                <a:sym typeface="Helvetica Neue"/>
              </a:defRPr>
            </a:pPr>
            <a:r>
              <a:t>Equipes efficaces</a:t>
            </a:r>
          </a:p>
          <a:p>
            <a:pPr>
              <a:defRPr sz="4400">
                <a:solidFill>
                  <a:srgbClr val="FFFFFF"/>
                </a:solidFill>
                <a:latin typeface="+mn-lt"/>
                <a:ea typeface="+mn-ea"/>
                <a:cs typeface="+mn-cs"/>
                <a:sym typeface="Helvetica Neue"/>
              </a:defRPr>
            </a:pPr>
            <a:r>
              <a:t>Résolution de conflits</a:t>
            </a:r>
          </a:p>
          <a:p>
            <a:pPr>
              <a:defRPr sz="4400">
                <a:solidFill>
                  <a:srgbClr val="FFFFFF"/>
                </a:solidFill>
                <a:latin typeface="+mn-lt"/>
                <a:ea typeface="+mn-ea"/>
                <a:cs typeface="+mn-cs"/>
                <a:sym typeface="Helvetica Neue"/>
              </a:defRPr>
            </a:pPr>
            <a:r>
              <a:t>Le leadership au service des autres </a:t>
            </a:r>
          </a:p>
          <a:p>
            <a:pPr>
              <a:defRPr sz="4400">
                <a:solidFill>
                  <a:srgbClr val="FFFFFF"/>
                </a:solidFill>
                <a:latin typeface="+mn-lt"/>
                <a:ea typeface="+mn-ea"/>
                <a:cs typeface="+mn-cs"/>
                <a:sym typeface="Helvetica Neue"/>
              </a:defRPr>
            </a:pPr>
            <a:r>
              <a:t>Parcours d’apprentissage aux fonctions Lions</a:t>
            </a:r>
          </a:p>
          <a:p>
            <a:pPr>
              <a:defRPr sz="4400">
                <a:solidFill>
                  <a:srgbClr val="FFFFFF"/>
                </a:solidFill>
                <a:latin typeface="+mn-lt"/>
                <a:ea typeface="+mn-ea"/>
                <a:cs typeface="+mn-cs"/>
                <a:sym typeface="Helvetica Neue"/>
              </a:defRPr>
            </a:pPr>
            <a:r>
              <a:t>Formations des officiels de club  </a:t>
            </a:r>
          </a:p>
          <a:p>
            <a:pPr>
              <a:defRPr sz="4400">
                <a:solidFill>
                  <a:srgbClr val="FFFFFF"/>
                </a:solidFill>
                <a:latin typeface="+mn-lt"/>
                <a:ea typeface="+mn-ea"/>
                <a:cs typeface="+mn-cs"/>
                <a:sym typeface="Helvetica Neue"/>
              </a:defRPr>
            </a:pPr>
            <a:r>
              <a:t>Formations internationales </a:t>
            </a:r>
          </a:p>
          <a:p>
            <a:pPr>
              <a:defRPr sz="4400">
                <a:solidFill>
                  <a:srgbClr val="FFFFFF"/>
                </a:solidFill>
                <a:latin typeface="+mn-lt"/>
                <a:ea typeface="+mn-ea"/>
                <a:cs typeface="+mn-cs"/>
                <a:sym typeface="Helvetica Neue"/>
              </a:defRPr>
            </a:pPr>
            <a:r>
              <a:t>…</a:t>
            </a:r>
          </a:p>
        </p:txBody>
      </p:sp>
      <p:grpSp>
        <p:nvGrpSpPr>
          <p:cNvPr id="1320" name="Quelques exemples…"/>
          <p:cNvGrpSpPr/>
          <p:nvPr/>
        </p:nvGrpSpPr>
        <p:grpSpPr>
          <a:xfrm>
            <a:off x="1314395" y="4009274"/>
            <a:ext cx="5375049" cy="1270004"/>
            <a:chOff x="-1" y="0"/>
            <a:chExt cx="5375047" cy="1270003"/>
          </a:xfrm>
        </p:grpSpPr>
        <p:sp>
          <p:nvSpPr>
            <p:cNvPr id="1318" name="Rectangle"/>
            <p:cNvSpPr/>
            <p:nvPr/>
          </p:nvSpPr>
          <p:spPr>
            <a:xfrm>
              <a:off x="-2" y="-1"/>
              <a:ext cx="5375049" cy="1270004"/>
            </a:xfrm>
            <a:prstGeom prst="rect">
              <a:avLst/>
            </a:prstGeom>
            <a:solidFill>
              <a:srgbClr val="FF5C35"/>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319" name="Quelques exemples…"/>
            <p:cNvSpPr txBox="1"/>
            <p:nvPr/>
          </p:nvSpPr>
          <p:spPr>
            <a:xfrm>
              <a:off x="-2" y="342444"/>
              <a:ext cx="5375049" cy="5851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Quelques exemples…</a:t>
              </a:r>
            </a:p>
          </p:txBody>
        </p:sp>
      </p:grpSp>
      <p:sp>
        <p:nvSpPr>
          <p:cNvPr id="1321" name="Titre 1"/>
          <p:cNvSpPr txBox="1"/>
          <p:nvPr/>
        </p:nvSpPr>
        <p:spPr>
          <a:xfrm>
            <a:off x="1600263" y="10750484"/>
            <a:ext cx="20190906" cy="1848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ctr">
            <a:normAutofit/>
          </a:bodyPr>
          <a:lstStyle>
            <a:lvl1pPr defTabSz="2414016">
              <a:defRPr sz="9500">
                <a:solidFill>
                  <a:srgbClr val="FFFFFF"/>
                </a:solidFill>
                <a:latin typeface="Tw Cen MT"/>
                <a:ea typeface="Tw Cen MT"/>
                <a:cs typeface="Tw Cen MT"/>
                <a:sym typeface="Tw Cen MT"/>
              </a:defRPr>
            </a:lvl1pPr>
          </a:lstStyle>
          <a:p>
            <a:r>
              <a:t>Un parcours évolutif pour chaque Lions… </a:t>
            </a:r>
          </a:p>
        </p:txBody>
      </p:sp>
      <p:grpSp>
        <p:nvGrpSpPr>
          <p:cNvPr id="1339" name="Groupe"/>
          <p:cNvGrpSpPr/>
          <p:nvPr/>
        </p:nvGrpSpPr>
        <p:grpSpPr>
          <a:xfrm>
            <a:off x="-65571" y="-4332"/>
            <a:ext cx="24515142" cy="1659750"/>
            <a:chOff x="0" y="-1"/>
            <a:chExt cx="24515140" cy="1659749"/>
          </a:xfrm>
        </p:grpSpPr>
        <p:grpSp>
          <p:nvGrpSpPr>
            <p:cNvPr id="1324" name="1. Accueil  Bienvenue"/>
            <p:cNvGrpSpPr/>
            <p:nvPr/>
          </p:nvGrpSpPr>
          <p:grpSpPr>
            <a:xfrm>
              <a:off x="-1" y="-2"/>
              <a:ext cx="3513026" cy="619488"/>
              <a:chOff x="-1" y="0"/>
              <a:chExt cx="3513025" cy="619486"/>
            </a:xfrm>
          </p:grpSpPr>
          <p:sp>
            <p:nvSpPr>
              <p:cNvPr id="1322"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323"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327" name="2. Etre lion en 5 points"/>
            <p:cNvGrpSpPr/>
            <p:nvPr/>
          </p:nvGrpSpPr>
          <p:grpSpPr>
            <a:xfrm>
              <a:off x="3500352" y="-1"/>
              <a:ext cx="3513026" cy="620128"/>
              <a:chOff x="-1" y="0"/>
              <a:chExt cx="3513025" cy="620127"/>
            </a:xfrm>
          </p:grpSpPr>
          <p:sp>
            <p:nvSpPr>
              <p:cNvPr id="1325"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326"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330" name="3. Une histoire extraordinaire"/>
            <p:cNvGrpSpPr/>
            <p:nvPr/>
          </p:nvGrpSpPr>
          <p:grpSpPr>
            <a:xfrm>
              <a:off x="7000706" y="-2"/>
              <a:ext cx="3513026" cy="640392"/>
              <a:chOff x="-1" y="0"/>
              <a:chExt cx="3513025" cy="640390"/>
            </a:xfrm>
          </p:grpSpPr>
          <p:sp>
            <p:nvSpPr>
              <p:cNvPr id="1328"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329"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333" name="4. Servir Ensemble"/>
            <p:cNvGrpSpPr/>
            <p:nvPr/>
          </p:nvGrpSpPr>
          <p:grpSpPr>
            <a:xfrm>
              <a:off x="10501060" y="-1"/>
              <a:ext cx="3513026" cy="644650"/>
              <a:chOff x="-1" y="0"/>
              <a:chExt cx="3513025" cy="644649"/>
            </a:xfrm>
          </p:grpSpPr>
          <p:sp>
            <p:nvSpPr>
              <p:cNvPr id="1331" name="Rectangle"/>
              <p:cNvSpPr/>
              <p:nvPr/>
            </p:nvSpPr>
            <p:spPr>
              <a:xfrm>
                <a:off x="-2" y="0"/>
                <a:ext cx="3513027" cy="644650"/>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332" name="4. Servir Ensemble"/>
              <p:cNvSpPr txBox="1"/>
              <p:nvPr/>
            </p:nvSpPr>
            <p:spPr>
              <a:xfrm>
                <a:off x="-2" y="111504"/>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grpSp>
          <p:nvGrpSpPr>
            <p:cNvPr id="1336" name="5. Programme personnel"/>
            <p:cNvGrpSpPr/>
            <p:nvPr/>
          </p:nvGrpSpPr>
          <p:grpSpPr>
            <a:xfrm>
              <a:off x="14001414" y="-2"/>
              <a:ext cx="3513025" cy="1659750"/>
              <a:chOff x="0" y="-1"/>
              <a:chExt cx="3513023" cy="1659749"/>
            </a:xfrm>
          </p:grpSpPr>
          <p:sp>
            <p:nvSpPr>
              <p:cNvPr id="1334" name="Rectangle"/>
              <p:cNvSpPr/>
              <p:nvPr/>
            </p:nvSpPr>
            <p:spPr>
              <a:xfrm>
                <a:off x="-1" y="-2"/>
                <a:ext cx="3513025" cy="1659750"/>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b="1">
                    <a:solidFill>
                      <a:srgbClr val="FFFFFF"/>
                    </a:solidFill>
                    <a:latin typeface="Calibri"/>
                    <a:ea typeface="Calibri"/>
                    <a:cs typeface="Calibri"/>
                    <a:sym typeface="Calibri"/>
                  </a:defRPr>
                </a:pPr>
                <a:endParaRPr/>
              </a:p>
            </p:txBody>
          </p:sp>
          <p:sp>
            <p:nvSpPr>
              <p:cNvPr id="1335" name="5. Programme personnel"/>
              <p:cNvSpPr txBox="1"/>
              <p:nvPr/>
            </p:nvSpPr>
            <p:spPr>
              <a:xfrm>
                <a:off x="-1" y="600003"/>
                <a:ext cx="3513025" cy="4597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b="1">
                    <a:solidFill>
                      <a:srgbClr val="FFFFFF"/>
                    </a:solidFill>
                    <a:latin typeface="Calibri"/>
                    <a:ea typeface="Calibri"/>
                    <a:cs typeface="Calibri"/>
                    <a:sym typeface="Calibri"/>
                  </a:defRPr>
                </a:lvl1pPr>
              </a:lstStyle>
              <a:p>
                <a:r>
                  <a:t>5. Programme personnel</a:t>
                </a:r>
              </a:p>
            </p:txBody>
          </p:sp>
        </p:grpSp>
        <p:sp>
          <p:nvSpPr>
            <p:cNvPr id="1337" name="Rectangle"/>
            <p:cNvSpPr/>
            <p:nvPr/>
          </p:nvSpPr>
          <p:spPr>
            <a:xfrm>
              <a:off x="17501768" y="-1"/>
              <a:ext cx="3513025" cy="436467"/>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1338"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 name="Background - Solid"/>
          <p:cNvSpPr/>
          <p:nvPr/>
        </p:nvSpPr>
        <p:spPr>
          <a:xfrm>
            <a:off x="0" y="0"/>
            <a:ext cx="24384000" cy="13716000"/>
          </a:xfrm>
          <a:prstGeom prst="rect">
            <a:avLst/>
          </a:prstGeom>
          <a:solidFill>
            <a:srgbClr val="10233F"/>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1342" name="Headline"/>
          <p:cNvSpPr txBox="1"/>
          <p:nvPr/>
        </p:nvSpPr>
        <p:spPr>
          <a:xfrm>
            <a:off x="10115653" y="4915069"/>
            <a:ext cx="13147083" cy="2486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defTabSz="1828800">
              <a:spcBef>
                <a:spcPts val="1900"/>
              </a:spcBef>
              <a:defRPr sz="8000" b="1">
                <a:solidFill>
                  <a:srgbClr val="FFFFFF"/>
                </a:solidFill>
                <a:latin typeface="Arial"/>
                <a:ea typeface="Arial"/>
                <a:cs typeface="Arial"/>
                <a:sym typeface="Arial"/>
              </a:defRPr>
            </a:lvl1pPr>
          </a:lstStyle>
          <a:p>
            <a:r>
              <a:t>6. Et comment ça fonctionne, un club ? </a:t>
            </a:r>
          </a:p>
        </p:txBody>
      </p:sp>
      <p:sp>
        <p:nvSpPr>
          <p:cNvPr id="1343" name="Yellow Bar"/>
          <p:cNvSpPr/>
          <p:nvPr/>
        </p:nvSpPr>
        <p:spPr>
          <a:xfrm>
            <a:off x="15467961" y="8559272"/>
            <a:ext cx="2900521" cy="145523"/>
          </a:xfrm>
          <a:prstGeom prst="rect">
            <a:avLst/>
          </a:prstGeom>
          <a:solidFill>
            <a:srgbClr val="EBB700"/>
          </a:solidFill>
          <a:ln w="12700">
            <a:miter lim="400000"/>
          </a:ln>
        </p:spPr>
        <p:txBody>
          <a:bodyPr lIns="50800" tIns="50800" rIns="50800" bIns="50800" anchor="ctr"/>
          <a:lstStyle/>
          <a:p>
            <a:pPr defTabSz="1828800">
              <a:defRPr sz="3600">
                <a:solidFill>
                  <a:srgbClr val="FFFFFF"/>
                </a:solidFill>
                <a:latin typeface="Arial"/>
                <a:ea typeface="Arial"/>
                <a:cs typeface="Arial"/>
                <a:sym typeface="Arial"/>
              </a:defRPr>
            </a:pPr>
            <a:endParaRPr/>
          </a:p>
        </p:txBody>
      </p:sp>
      <p:sp>
        <p:nvSpPr>
          <p:cNvPr id="1344" name="Page Number - White"/>
          <p:cNvSpPr txBox="1">
            <a:spLocks noGrp="1"/>
          </p:cNvSpPr>
          <p:nvPr>
            <p:ph type="sldNum" sz="quarter" idx="4294967295"/>
          </p:nvPr>
        </p:nvSpPr>
        <p:spPr>
          <a:xfrm>
            <a:off x="23074314" y="12801451"/>
            <a:ext cx="478102"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35</a:t>
            </a:fld>
            <a:endParaRPr/>
          </a:p>
        </p:txBody>
      </p:sp>
      <p:pic>
        <p:nvPicPr>
          <p:cNvPr id="1345" name="Capture d’écran 2021-01-07 à 16.48.22.png" descr="Capture d’écran 2021-01-07 à 16.48.22.png"/>
          <p:cNvPicPr>
            <a:picLocks noChangeAspect="1"/>
          </p:cNvPicPr>
          <p:nvPr/>
        </p:nvPicPr>
        <p:blipFill>
          <a:blip r:embed="rId2">
            <a:extLst/>
          </a:blip>
          <a:stretch>
            <a:fillRect/>
          </a:stretch>
        </p:blipFill>
        <p:spPr>
          <a:xfrm>
            <a:off x="27979" y="-767022"/>
            <a:ext cx="9257435" cy="14592231"/>
          </a:xfrm>
          <a:prstGeom prst="rect">
            <a:avLst/>
          </a:prstGeom>
          <a:ln w="12700">
            <a:miter lim="400000"/>
          </a:ln>
        </p:spPr>
      </p:pic>
      <p:grpSp>
        <p:nvGrpSpPr>
          <p:cNvPr id="1365" name="Groupe"/>
          <p:cNvGrpSpPr/>
          <p:nvPr/>
        </p:nvGrpSpPr>
        <p:grpSpPr>
          <a:xfrm>
            <a:off x="-65571" y="-4332"/>
            <a:ext cx="24515142" cy="1573665"/>
            <a:chOff x="0" y="-1"/>
            <a:chExt cx="24515140" cy="1573664"/>
          </a:xfrm>
        </p:grpSpPr>
        <p:grpSp>
          <p:nvGrpSpPr>
            <p:cNvPr id="1348" name="1. Accueil  Bienvenue"/>
            <p:cNvGrpSpPr/>
            <p:nvPr/>
          </p:nvGrpSpPr>
          <p:grpSpPr>
            <a:xfrm>
              <a:off x="-1" y="-1"/>
              <a:ext cx="3513026" cy="619487"/>
              <a:chOff x="-1" y="0"/>
              <a:chExt cx="3513025" cy="619486"/>
            </a:xfrm>
          </p:grpSpPr>
          <p:sp>
            <p:nvSpPr>
              <p:cNvPr id="1346"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347"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351" name="2. Etre lion en 5 points"/>
            <p:cNvGrpSpPr/>
            <p:nvPr/>
          </p:nvGrpSpPr>
          <p:grpSpPr>
            <a:xfrm>
              <a:off x="3500352" y="-1"/>
              <a:ext cx="3513026" cy="620128"/>
              <a:chOff x="-1" y="0"/>
              <a:chExt cx="3513025" cy="620127"/>
            </a:xfrm>
          </p:grpSpPr>
          <p:sp>
            <p:nvSpPr>
              <p:cNvPr id="1349"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350"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354" name="3. Une histoire extraordinaire"/>
            <p:cNvGrpSpPr/>
            <p:nvPr/>
          </p:nvGrpSpPr>
          <p:grpSpPr>
            <a:xfrm>
              <a:off x="7000706" y="-2"/>
              <a:ext cx="3513026" cy="640392"/>
              <a:chOff x="-1" y="0"/>
              <a:chExt cx="3513025" cy="640390"/>
            </a:xfrm>
          </p:grpSpPr>
          <p:sp>
            <p:nvSpPr>
              <p:cNvPr id="1352"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353"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357" name="4. Servir Ensemble"/>
            <p:cNvGrpSpPr/>
            <p:nvPr/>
          </p:nvGrpSpPr>
          <p:grpSpPr>
            <a:xfrm>
              <a:off x="10501060" y="-1"/>
              <a:ext cx="3513026" cy="644650"/>
              <a:chOff x="-1" y="0"/>
              <a:chExt cx="3513025" cy="644649"/>
            </a:xfrm>
          </p:grpSpPr>
          <p:sp>
            <p:nvSpPr>
              <p:cNvPr id="1355" name="Rectangle"/>
              <p:cNvSpPr/>
              <p:nvPr/>
            </p:nvSpPr>
            <p:spPr>
              <a:xfrm>
                <a:off x="-2" y="-1"/>
                <a:ext cx="3513027" cy="644651"/>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356" name="4. Servir Ensemble"/>
              <p:cNvSpPr txBox="1"/>
              <p:nvPr/>
            </p:nvSpPr>
            <p:spPr>
              <a:xfrm>
                <a:off x="-2" y="111504"/>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grpSp>
          <p:nvGrpSpPr>
            <p:cNvPr id="1360" name="5. Programme personnel"/>
            <p:cNvGrpSpPr/>
            <p:nvPr/>
          </p:nvGrpSpPr>
          <p:grpSpPr>
            <a:xfrm>
              <a:off x="14001414" y="-2"/>
              <a:ext cx="3513025" cy="625937"/>
              <a:chOff x="0" y="-1"/>
              <a:chExt cx="3513023" cy="625936"/>
            </a:xfrm>
          </p:grpSpPr>
          <p:sp>
            <p:nvSpPr>
              <p:cNvPr id="1358" name="Rectangle"/>
              <p:cNvSpPr/>
              <p:nvPr/>
            </p:nvSpPr>
            <p:spPr>
              <a:xfrm>
                <a:off x="-1" y="-2"/>
                <a:ext cx="3513025" cy="62593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2000">
                    <a:solidFill>
                      <a:srgbClr val="FFFFFF">
                        <a:alpha val="44000"/>
                      </a:srgbClr>
                    </a:solidFill>
                    <a:latin typeface="Calibri"/>
                    <a:ea typeface="Calibri"/>
                    <a:cs typeface="Calibri"/>
                    <a:sym typeface="Calibri"/>
                  </a:defRPr>
                </a:pPr>
                <a:endParaRPr/>
              </a:p>
            </p:txBody>
          </p:sp>
          <p:sp>
            <p:nvSpPr>
              <p:cNvPr id="1359" name="5. Programme personnel"/>
              <p:cNvSpPr txBox="1"/>
              <p:nvPr/>
            </p:nvSpPr>
            <p:spPr>
              <a:xfrm>
                <a:off x="-1" y="114847"/>
                <a:ext cx="3513025"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grpSp>
        <p:grpSp>
          <p:nvGrpSpPr>
            <p:cNvPr id="1363" name="6. L’organisation d’un Club"/>
            <p:cNvGrpSpPr/>
            <p:nvPr/>
          </p:nvGrpSpPr>
          <p:grpSpPr>
            <a:xfrm>
              <a:off x="17501767" y="-2"/>
              <a:ext cx="3513027" cy="1573665"/>
              <a:chOff x="-1" y="0"/>
              <a:chExt cx="3513025" cy="1573663"/>
            </a:xfrm>
          </p:grpSpPr>
          <p:sp>
            <p:nvSpPr>
              <p:cNvPr id="1361" name="Rectangle"/>
              <p:cNvSpPr/>
              <p:nvPr/>
            </p:nvSpPr>
            <p:spPr>
              <a:xfrm>
                <a:off x="-2" y="-1"/>
                <a:ext cx="3513027" cy="1573664"/>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362" name="6. L’organisation d’un Club"/>
              <p:cNvSpPr txBox="1"/>
              <p:nvPr/>
            </p:nvSpPr>
            <p:spPr>
              <a:xfrm>
                <a:off x="-2" y="576011"/>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6. L’organisation d’un Club</a:t>
                </a:r>
              </a:p>
            </p:txBody>
          </p:sp>
        </p:grpSp>
        <p:sp>
          <p:nvSpPr>
            <p:cNvPr id="1364"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pic>
        <p:nvPicPr>
          <p:cNvPr id="1366" name="Picture 6" descr="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775" y="12229834"/>
            <a:ext cx="5511797" cy="92722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4D80"/>
        </a:solidFill>
        <a:effectLst/>
      </p:bgPr>
    </p:bg>
    <p:spTree>
      <p:nvGrpSpPr>
        <p:cNvPr id="1" name=""/>
        <p:cNvGrpSpPr/>
        <p:nvPr/>
      </p:nvGrpSpPr>
      <p:grpSpPr>
        <a:xfrm>
          <a:off x="0" y="0"/>
          <a:ext cx="0" cy="0"/>
          <a:chOff x="0" y="0"/>
          <a:chExt cx="0" cy="0"/>
        </a:xfrm>
      </p:grpSpPr>
      <p:sp>
        <p:nvSpPr>
          <p:cNvPr id="1368" name="Rectangle"/>
          <p:cNvSpPr/>
          <p:nvPr/>
        </p:nvSpPr>
        <p:spPr>
          <a:xfrm>
            <a:off x="-169879" y="-35072"/>
            <a:ext cx="25447416" cy="2790333"/>
          </a:xfrm>
          <a:prstGeom prst="rect">
            <a:avLst/>
          </a:prstGeom>
          <a:solidFill>
            <a:srgbClr val="0A2A5D">
              <a:alpha val="70000"/>
            </a:srgbClr>
          </a:solidFill>
          <a:ln w="12700">
            <a:miter lim="400000"/>
          </a:ln>
        </p:spPr>
        <p:txBody>
          <a:bodyPr lIns="50800" tIns="50800" rIns="50800" bIns="50800" anchor="ctr"/>
          <a:lstStyle/>
          <a:p>
            <a:pPr defTabSz="1828800">
              <a:defRPr sz="3100" b="1">
                <a:solidFill>
                  <a:srgbClr val="FFFFFF">
                    <a:alpha val="44000"/>
                  </a:srgbClr>
                </a:solidFill>
              </a:defRPr>
            </a:pPr>
            <a:endParaRPr/>
          </a:p>
        </p:txBody>
      </p:sp>
      <p:sp>
        <p:nvSpPr>
          <p:cNvPr id="1369" name="L’organisation d’un Club"/>
          <p:cNvSpPr txBox="1"/>
          <p:nvPr/>
        </p:nvSpPr>
        <p:spPr>
          <a:xfrm>
            <a:off x="5764388" y="1117319"/>
            <a:ext cx="12855224" cy="8257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8575" tIns="28575" rIns="28575" bIns="28575" anchor="ctr">
            <a:spAutoFit/>
          </a:bodyPr>
          <a:lstStyle>
            <a:lvl1pPr defTabSz="2438336">
              <a:lnSpc>
                <a:spcPct val="90000"/>
              </a:lnSpc>
              <a:spcBef>
                <a:spcPts val="4500"/>
              </a:spcBef>
              <a:defRPr sz="5300">
                <a:solidFill>
                  <a:srgbClr val="FFFFFF"/>
                </a:solidFill>
                <a:latin typeface="+mn-lt"/>
                <a:ea typeface="+mn-ea"/>
                <a:cs typeface="+mn-cs"/>
                <a:sym typeface="Helvetica Neue"/>
              </a:defRPr>
            </a:lvl1pPr>
          </a:lstStyle>
          <a:p>
            <a:r>
              <a:t>L’organisation d’un Club</a:t>
            </a:r>
          </a:p>
        </p:txBody>
      </p:sp>
      <p:pic>
        <p:nvPicPr>
          <p:cNvPr id="1370" name="image1.png" descr="imag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2505" y="529680"/>
            <a:ext cx="1296322" cy="1296321"/>
          </a:xfrm>
          <a:prstGeom prst="rect">
            <a:avLst/>
          </a:prstGeom>
          <a:ln w="12700">
            <a:miter lim="400000"/>
          </a:ln>
        </p:spPr>
      </p:pic>
      <p:grpSp>
        <p:nvGrpSpPr>
          <p:cNvPr id="1373" name="Groupe"/>
          <p:cNvGrpSpPr/>
          <p:nvPr/>
        </p:nvGrpSpPr>
        <p:grpSpPr>
          <a:xfrm>
            <a:off x="7741941" y="10589003"/>
            <a:ext cx="3322722" cy="1188008"/>
            <a:chOff x="0" y="-1"/>
            <a:chExt cx="3322720" cy="1188007"/>
          </a:xfrm>
        </p:grpSpPr>
        <p:sp>
          <p:nvSpPr>
            <p:cNvPr id="1371" name="Rectangle aux angles arrondis"/>
            <p:cNvSpPr/>
            <p:nvPr/>
          </p:nvSpPr>
          <p:spPr>
            <a:xfrm>
              <a:off x="-1" y="-2"/>
              <a:ext cx="3322721" cy="1188009"/>
            </a:xfrm>
            <a:prstGeom prst="roundRect">
              <a:avLst>
                <a:gd name="adj" fmla="val 16035"/>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50800" tIns="50800" rIns="50800" bIns="50800" numCol="1" anchor="ctr">
              <a:noAutofit/>
            </a:bodyPr>
            <a:lstStyle/>
            <a:p>
              <a:pPr defTabSz="1828800">
                <a:lnSpc>
                  <a:spcPts val="3000"/>
                </a:lnSpc>
                <a:defRPr sz="3600">
                  <a:solidFill>
                    <a:srgbClr val="000000"/>
                  </a:solidFill>
                  <a:latin typeface="Tw Cen MT"/>
                  <a:ea typeface="Tw Cen MT"/>
                  <a:cs typeface="Tw Cen MT"/>
                  <a:sym typeface="Tw Cen MT"/>
                </a:defRPr>
              </a:pPr>
              <a:endParaRPr/>
            </a:p>
          </p:txBody>
        </p:sp>
        <p:sp>
          <p:nvSpPr>
            <p:cNvPr id="1372" name="Autres…"/>
            <p:cNvSpPr txBox="1"/>
            <p:nvPr/>
          </p:nvSpPr>
          <p:spPr>
            <a:xfrm>
              <a:off x="57991" y="261325"/>
              <a:ext cx="3206735" cy="7567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defTabSz="1828800">
                <a:lnSpc>
                  <a:spcPts val="3000"/>
                </a:lnSpc>
                <a:defRPr b="1">
                  <a:solidFill>
                    <a:srgbClr val="00338D"/>
                  </a:solidFill>
                  <a:latin typeface="Tw Cen MT"/>
                  <a:ea typeface="Tw Cen MT"/>
                  <a:cs typeface="Tw Cen MT"/>
                  <a:sym typeface="Tw Cen MT"/>
                </a:defRPr>
              </a:pPr>
              <a:r>
                <a:t>Autres </a:t>
              </a:r>
            </a:p>
            <a:p>
              <a:pPr defTabSz="1828800">
                <a:lnSpc>
                  <a:spcPts val="3000"/>
                </a:lnSpc>
                <a:defRPr b="1">
                  <a:solidFill>
                    <a:srgbClr val="00338D"/>
                  </a:solidFill>
                  <a:latin typeface="Tw Cen MT"/>
                  <a:ea typeface="Tw Cen MT"/>
                  <a:cs typeface="Tw Cen MT"/>
                  <a:sym typeface="Tw Cen MT"/>
                </a:defRPr>
              </a:pPr>
              <a:r>
                <a:t>Vice-présidents</a:t>
              </a:r>
            </a:p>
          </p:txBody>
        </p:sp>
      </p:grpSp>
      <p:sp>
        <p:nvSpPr>
          <p:cNvPr id="1374" name="Membres élus"/>
          <p:cNvSpPr txBox="1"/>
          <p:nvPr/>
        </p:nvSpPr>
        <p:spPr>
          <a:xfrm>
            <a:off x="5916305" y="4020271"/>
            <a:ext cx="3286588" cy="767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nchor="ctr">
            <a:spAutoFit/>
          </a:bodyPr>
          <a:lstStyle>
            <a:lvl1pPr defTabSz="1828800">
              <a:defRPr sz="4200" b="1">
                <a:solidFill>
                  <a:srgbClr val="FFFFFF"/>
                </a:solidFill>
                <a:latin typeface="Tw Cen MT"/>
                <a:ea typeface="Tw Cen MT"/>
                <a:cs typeface="Tw Cen MT"/>
                <a:sym typeface="Tw Cen MT"/>
              </a:defRPr>
            </a:lvl1pPr>
          </a:lstStyle>
          <a:p>
            <a:r>
              <a:t>Membres élus</a:t>
            </a:r>
          </a:p>
        </p:txBody>
      </p:sp>
      <p:sp>
        <p:nvSpPr>
          <p:cNvPr id="1375" name="Conseil d’Administration"/>
          <p:cNvSpPr txBox="1"/>
          <p:nvPr/>
        </p:nvSpPr>
        <p:spPr>
          <a:xfrm>
            <a:off x="6239033" y="3137248"/>
            <a:ext cx="8583932" cy="8432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defTabSz="1828800">
              <a:defRPr sz="4800" b="1">
                <a:solidFill>
                  <a:srgbClr val="9A403E"/>
                </a:solidFill>
                <a:latin typeface="Tw Cen MT"/>
                <a:ea typeface="Tw Cen MT"/>
                <a:cs typeface="Tw Cen MT"/>
                <a:sym typeface="Tw Cen MT"/>
              </a:defRPr>
            </a:lvl1pPr>
          </a:lstStyle>
          <a:p>
            <a:r>
              <a:t>Conseil d’Administration</a:t>
            </a:r>
          </a:p>
        </p:txBody>
      </p:sp>
      <p:grpSp>
        <p:nvGrpSpPr>
          <p:cNvPr id="1378" name="Groupe"/>
          <p:cNvGrpSpPr/>
          <p:nvPr/>
        </p:nvGrpSpPr>
        <p:grpSpPr>
          <a:xfrm>
            <a:off x="3585720" y="5173697"/>
            <a:ext cx="3919140" cy="5507789"/>
            <a:chOff x="-1" y="-1"/>
            <a:chExt cx="3919139" cy="5507788"/>
          </a:xfrm>
        </p:grpSpPr>
        <p:sp>
          <p:nvSpPr>
            <p:cNvPr id="1376" name="Rectangle"/>
            <p:cNvSpPr/>
            <p:nvPr/>
          </p:nvSpPr>
          <p:spPr>
            <a:xfrm>
              <a:off x="-2" y="-2"/>
              <a:ext cx="3919141" cy="5507789"/>
            </a:xfrm>
            <a:prstGeom prst="rect">
              <a:avLst/>
            </a:prstGeom>
            <a:solidFill>
              <a:srgbClr val="FFFFFF"/>
            </a:solidFill>
            <a:ln w="88900" cap="flat">
              <a:solidFill>
                <a:srgbClr val="3F6797"/>
              </a:solidFill>
              <a:prstDash val="solid"/>
              <a:round/>
            </a:ln>
            <a:effectLst/>
          </p:spPr>
          <p:txBody>
            <a:bodyPr wrap="square" lIns="50800" tIns="50800" rIns="50800" bIns="50800" numCol="1" anchor="ctr">
              <a:noAutofit/>
            </a:bodyPr>
            <a:lstStyle/>
            <a:p>
              <a:pPr marL="1219200" indent="-1219200" defTabSz="1828800">
                <a:defRPr sz="3600">
                  <a:solidFill>
                    <a:srgbClr val="000000"/>
                  </a:solidFill>
                  <a:latin typeface="Tw Cen MT"/>
                  <a:ea typeface="Tw Cen MT"/>
                  <a:cs typeface="Tw Cen MT"/>
                  <a:sym typeface="Tw Cen MT"/>
                </a:defRPr>
              </a:pPr>
              <a:endParaRPr/>
            </a:p>
          </p:txBody>
        </p:sp>
        <p:sp>
          <p:nvSpPr>
            <p:cNvPr id="1377" name="Bureau"/>
            <p:cNvSpPr txBox="1"/>
            <p:nvPr/>
          </p:nvSpPr>
          <p:spPr>
            <a:xfrm>
              <a:off x="91437" y="0"/>
              <a:ext cx="3736263" cy="767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7" tIns="91437" rIns="91437" bIns="91437" numCol="1" anchor="ctr">
              <a:spAutoFit/>
            </a:bodyPr>
            <a:lstStyle>
              <a:lvl1pPr marL="1219200" indent="-1219200" defTabSz="1828800">
                <a:defRPr sz="4200">
                  <a:solidFill>
                    <a:srgbClr val="00338D"/>
                  </a:solidFill>
                  <a:latin typeface="Tw Cen MT"/>
                  <a:ea typeface="Tw Cen MT"/>
                  <a:cs typeface="Tw Cen MT"/>
                  <a:sym typeface="Tw Cen MT"/>
                </a:defRPr>
              </a:lvl1pPr>
            </a:lstStyle>
            <a:p>
              <a:r>
                <a:t>Bureau</a:t>
              </a:r>
            </a:p>
          </p:txBody>
        </p:sp>
      </p:grpSp>
      <p:grpSp>
        <p:nvGrpSpPr>
          <p:cNvPr id="1381" name="Groupe"/>
          <p:cNvGrpSpPr/>
          <p:nvPr/>
        </p:nvGrpSpPr>
        <p:grpSpPr>
          <a:xfrm>
            <a:off x="3785650" y="6506291"/>
            <a:ext cx="3581265" cy="1180827"/>
            <a:chOff x="0" y="0"/>
            <a:chExt cx="3581263" cy="1180826"/>
          </a:xfrm>
        </p:grpSpPr>
        <p:sp>
          <p:nvSpPr>
            <p:cNvPr id="1379" name="Rectangle aux angles arrondis"/>
            <p:cNvSpPr/>
            <p:nvPr/>
          </p:nvSpPr>
          <p:spPr>
            <a:xfrm>
              <a:off x="-1" y="-1"/>
              <a:ext cx="3581264" cy="1180827"/>
            </a:xfrm>
            <a:prstGeom prst="roundRect">
              <a:avLst>
                <a:gd name="adj" fmla="val 16133"/>
              </a:avLst>
            </a:prstGeom>
            <a:solidFill>
              <a:srgbClr val="FF8DC6"/>
            </a:solidFill>
            <a:ln w="12700" cap="flat">
              <a:noFill/>
              <a:miter lim="400000"/>
            </a:ln>
            <a:effectLst>
              <a:outerShdw blurRad="76200" dist="38100" dir="5400000" rotWithShape="0">
                <a:srgbClr val="000000">
                  <a:alpha val="35000"/>
                </a:srgbClr>
              </a:outerShdw>
            </a:effectLst>
          </p:spPr>
          <p:txBody>
            <a:bodyPr wrap="square" lIns="50800" tIns="50800" rIns="50800" bIns="50800" numCol="1" anchor="ctr">
              <a:noAutofit/>
            </a:bodyPr>
            <a:lstStyle/>
            <a:p>
              <a:pPr defTabSz="1828800">
                <a:lnSpc>
                  <a:spcPts val="3000"/>
                </a:lnSpc>
                <a:defRPr sz="3600" b="1">
                  <a:solidFill>
                    <a:srgbClr val="00338D"/>
                  </a:solidFill>
                  <a:latin typeface="Tw Cen MT"/>
                  <a:ea typeface="Tw Cen MT"/>
                  <a:cs typeface="Tw Cen MT"/>
                  <a:sym typeface="Tw Cen MT"/>
                </a:defRPr>
              </a:pPr>
              <a:endParaRPr/>
            </a:p>
          </p:txBody>
        </p:sp>
        <p:sp>
          <p:nvSpPr>
            <p:cNvPr id="1380" name="Président - Club…"/>
            <p:cNvSpPr txBox="1"/>
            <p:nvPr/>
          </p:nvSpPr>
          <p:spPr>
            <a:xfrm>
              <a:off x="240521" y="430487"/>
              <a:ext cx="3100219" cy="4112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1828800">
                <a:lnSpc>
                  <a:spcPts val="3000"/>
                </a:lnSpc>
                <a:defRPr sz="3600" b="1">
                  <a:solidFill>
                    <a:srgbClr val="00338D"/>
                  </a:solidFill>
                  <a:latin typeface="Tw Cen MT"/>
                  <a:ea typeface="Tw Cen MT"/>
                  <a:cs typeface="Tw Cen MT"/>
                  <a:sym typeface="Tw Cen MT"/>
                </a:defRPr>
              </a:lvl1pPr>
            </a:lstStyle>
            <a:p>
              <a:r>
                <a:t>Président - Club</a:t>
              </a:r>
            </a:p>
          </p:txBody>
        </p:sp>
      </p:grpSp>
      <p:grpSp>
        <p:nvGrpSpPr>
          <p:cNvPr id="1384" name="Groupe"/>
          <p:cNvGrpSpPr/>
          <p:nvPr/>
        </p:nvGrpSpPr>
        <p:grpSpPr>
          <a:xfrm>
            <a:off x="7783299" y="4958372"/>
            <a:ext cx="3240006" cy="1243969"/>
            <a:chOff x="0" y="0"/>
            <a:chExt cx="3240004" cy="1243967"/>
          </a:xfrm>
        </p:grpSpPr>
        <p:sp>
          <p:nvSpPr>
            <p:cNvPr id="1382" name="Rectangle aux angles arrondis"/>
            <p:cNvSpPr/>
            <p:nvPr/>
          </p:nvSpPr>
          <p:spPr>
            <a:xfrm>
              <a:off x="-1" y="0"/>
              <a:ext cx="3240005" cy="1243968"/>
            </a:xfrm>
            <a:prstGeom prst="roundRect">
              <a:avLst>
                <a:gd name="adj" fmla="val 16335"/>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50800" tIns="50800" rIns="50800" bIns="50800" numCol="1" anchor="ctr">
              <a:noAutofit/>
            </a:bodyPr>
            <a:lstStyle/>
            <a:p>
              <a:pPr defTabSz="1828800">
                <a:lnSpc>
                  <a:spcPts val="2200"/>
                </a:lnSpc>
                <a:defRPr sz="3200" b="1">
                  <a:solidFill>
                    <a:srgbClr val="00338D"/>
                  </a:solidFill>
                  <a:latin typeface="Tw Cen MT"/>
                  <a:ea typeface="Tw Cen MT"/>
                  <a:cs typeface="Tw Cen MT"/>
                  <a:sym typeface="Tw Cen MT"/>
                </a:defRPr>
              </a:pPr>
              <a:endParaRPr/>
            </a:p>
          </p:txBody>
        </p:sp>
        <p:sp>
          <p:nvSpPr>
            <p:cNvPr id="1383" name="1er Vice-président…"/>
            <p:cNvSpPr txBox="1"/>
            <p:nvPr/>
          </p:nvSpPr>
          <p:spPr>
            <a:xfrm>
              <a:off x="60724" y="380747"/>
              <a:ext cx="3118556" cy="5739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defTabSz="1828800">
                <a:lnSpc>
                  <a:spcPts val="2200"/>
                </a:lnSpc>
                <a:defRPr b="1">
                  <a:solidFill>
                    <a:srgbClr val="00338D"/>
                  </a:solidFill>
                  <a:latin typeface="Tw Cen MT"/>
                  <a:ea typeface="Tw Cen MT"/>
                  <a:cs typeface="Tw Cen MT"/>
                  <a:sym typeface="Tw Cen MT"/>
                </a:defRPr>
              </a:pPr>
              <a:r>
                <a:t>1</a:t>
              </a:r>
              <a:r>
                <a:rPr baseline="30665"/>
                <a:t>er</a:t>
              </a:r>
              <a:r>
                <a:t> Vice-président</a:t>
              </a:r>
            </a:p>
          </p:txBody>
        </p:sp>
      </p:grpSp>
      <p:grpSp>
        <p:nvGrpSpPr>
          <p:cNvPr id="1387" name="Groupe"/>
          <p:cNvGrpSpPr/>
          <p:nvPr/>
        </p:nvGrpSpPr>
        <p:grpSpPr>
          <a:xfrm>
            <a:off x="7806954" y="6387373"/>
            <a:ext cx="3287166" cy="1296200"/>
            <a:chOff x="0" y="-1"/>
            <a:chExt cx="3287164" cy="1296199"/>
          </a:xfrm>
        </p:grpSpPr>
        <p:sp>
          <p:nvSpPr>
            <p:cNvPr id="1385" name="Rectangle aux angles arrondis"/>
            <p:cNvSpPr/>
            <p:nvPr/>
          </p:nvSpPr>
          <p:spPr>
            <a:xfrm>
              <a:off x="-1" y="-2"/>
              <a:ext cx="3287165" cy="1296201"/>
            </a:xfrm>
            <a:prstGeom prst="roundRect">
              <a:avLst>
                <a:gd name="adj" fmla="val 15677"/>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50800" tIns="50800" rIns="50800" bIns="50800" numCol="1" anchor="ctr">
              <a:noAutofit/>
            </a:bodyPr>
            <a:lstStyle/>
            <a:p>
              <a:pPr defTabSz="1828800">
                <a:lnSpc>
                  <a:spcPts val="3000"/>
                </a:lnSpc>
                <a:defRPr sz="2800" b="1">
                  <a:solidFill>
                    <a:srgbClr val="00338D"/>
                  </a:solidFill>
                  <a:latin typeface="Tw Cen MT"/>
                  <a:ea typeface="Tw Cen MT"/>
                  <a:cs typeface="Tw Cen MT"/>
                  <a:sym typeface="Tw Cen MT"/>
                </a:defRPr>
              </a:pPr>
              <a:endParaRPr/>
            </a:p>
          </p:txBody>
        </p:sp>
        <p:sp>
          <p:nvSpPr>
            <p:cNvPr id="1386" name="Président de la Commission Effectif…"/>
            <p:cNvSpPr txBox="1"/>
            <p:nvPr/>
          </p:nvSpPr>
          <p:spPr>
            <a:xfrm>
              <a:off x="63274" y="314933"/>
              <a:ext cx="3160614" cy="7567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1828800">
                <a:lnSpc>
                  <a:spcPts val="3000"/>
                </a:lnSpc>
                <a:defRPr b="1">
                  <a:solidFill>
                    <a:srgbClr val="00338D"/>
                  </a:solidFill>
                  <a:latin typeface="Tw Cen MT"/>
                  <a:ea typeface="Tw Cen MT"/>
                  <a:cs typeface="Tw Cen MT"/>
                  <a:sym typeface="Tw Cen MT"/>
                </a:defRPr>
              </a:lvl1pPr>
            </a:lstStyle>
            <a:p>
              <a:r>
                <a:t>Président de la Commission Effectif</a:t>
              </a:r>
            </a:p>
          </p:txBody>
        </p:sp>
      </p:grpSp>
      <p:grpSp>
        <p:nvGrpSpPr>
          <p:cNvPr id="1390" name="Groupe"/>
          <p:cNvGrpSpPr/>
          <p:nvPr/>
        </p:nvGrpSpPr>
        <p:grpSpPr>
          <a:xfrm>
            <a:off x="7783299" y="7806776"/>
            <a:ext cx="3240006" cy="1221968"/>
            <a:chOff x="0" y="0"/>
            <a:chExt cx="3240004" cy="1221966"/>
          </a:xfrm>
        </p:grpSpPr>
        <p:sp>
          <p:nvSpPr>
            <p:cNvPr id="1388" name="Rectangle aux angles arrondis"/>
            <p:cNvSpPr/>
            <p:nvPr/>
          </p:nvSpPr>
          <p:spPr>
            <a:xfrm>
              <a:off x="0" y="0"/>
              <a:ext cx="3240005" cy="1221967"/>
            </a:xfrm>
            <a:prstGeom prst="roundRect">
              <a:avLst>
                <a:gd name="adj" fmla="val 16629"/>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50800" tIns="50800" rIns="50800" bIns="50800" numCol="1" anchor="ctr">
              <a:noAutofit/>
            </a:bodyPr>
            <a:lstStyle/>
            <a:p>
              <a:pPr defTabSz="1828800">
                <a:lnSpc>
                  <a:spcPts val="3000"/>
                </a:lnSpc>
                <a:defRPr sz="2800" b="1">
                  <a:solidFill>
                    <a:srgbClr val="00338D"/>
                  </a:solidFill>
                  <a:latin typeface="Tw Cen MT"/>
                  <a:ea typeface="Tw Cen MT"/>
                  <a:cs typeface="Tw Cen MT"/>
                  <a:sym typeface="Tw Cen MT"/>
                </a:defRPr>
              </a:pPr>
              <a:endParaRPr/>
            </a:p>
          </p:txBody>
        </p:sp>
        <p:sp>
          <p:nvSpPr>
            <p:cNvPr id="1389" name="Président de la Commission Services…"/>
            <p:cNvSpPr txBox="1"/>
            <p:nvPr/>
          </p:nvSpPr>
          <p:spPr>
            <a:xfrm>
              <a:off x="59651" y="278306"/>
              <a:ext cx="3120702" cy="7567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1828800">
                <a:lnSpc>
                  <a:spcPts val="3000"/>
                </a:lnSpc>
                <a:defRPr b="1">
                  <a:solidFill>
                    <a:srgbClr val="00338D"/>
                  </a:solidFill>
                  <a:latin typeface="Tw Cen MT"/>
                  <a:ea typeface="Tw Cen MT"/>
                  <a:cs typeface="Tw Cen MT"/>
                  <a:sym typeface="Tw Cen MT"/>
                </a:defRPr>
              </a:lvl1pPr>
            </a:lstStyle>
            <a:p>
              <a:r>
                <a:t>Président de la Commission Services</a:t>
              </a:r>
            </a:p>
          </p:txBody>
        </p:sp>
      </p:grpSp>
      <p:grpSp>
        <p:nvGrpSpPr>
          <p:cNvPr id="1393" name="Groupe"/>
          <p:cNvGrpSpPr/>
          <p:nvPr/>
        </p:nvGrpSpPr>
        <p:grpSpPr>
          <a:xfrm>
            <a:off x="7783299" y="9269572"/>
            <a:ext cx="3240006" cy="1140503"/>
            <a:chOff x="0" y="0"/>
            <a:chExt cx="3240004" cy="1140501"/>
          </a:xfrm>
        </p:grpSpPr>
        <p:sp>
          <p:nvSpPr>
            <p:cNvPr id="1391" name="Rectangle aux angles arrondis"/>
            <p:cNvSpPr/>
            <p:nvPr/>
          </p:nvSpPr>
          <p:spPr>
            <a:xfrm>
              <a:off x="-1" y="0"/>
              <a:ext cx="3240005" cy="1140503"/>
            </a:xfrm>
            <a:prstGeom prst="roundRect">
              <a:avLst>
                <a:gd name="adj" fmla="val 15590"/>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50800" tIns="50800" rIns="50800" bIns="50800" numCol="1" anchor="ctr">
              <a:noAutofit/>
            </a:bodyPr>
            <a:lstStyle/>
            <a:p>
              <a:pPr defTabSz="1828800">
                <a:lnSpc>
                  <a:spcPts val="2600"/>
                </a:lnSpc>
                <a:defRPr sz="3600">
                  <a:solidFill>
                    <a:srgbClr val="000000"/>
                  </a:solidFill>
                  <a:latin typeface="Tw Cen MT"/>
                  <a:ea typeface="Tw Cen MT"/>
                  <a:cs typeface="Tw Cen MT"/>
                  <a:sym typeface="Tw Cen MT"/>
                </a:defRPr>
              </a:pPr>
              <a:endParaRPr/>
            </a:p>
          </p:txBody>
        </p:sp>
        <p:sp>
          <p:nvSpPr>
            <p:cNvPr id="1392" name="Président de la Commission Communication"/>
            <p:cNvSpPr txBox="1"/>
            <p:nvPr/>
          </p:nvSpPr>
          <p:spPr>
            <a:xfrm>
              <a:off x="238553" y="118193"/>
              <a:ext cx="2762897" cy="995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1828800">
                <a:lnSpc>
                  <a:spcPts val="2600"/>
                </a:lnSpc>
                <a:defRPr b="1">
                  <a:solidFill>
                    <a:srgbClr val="00338D"/>
                  </a:solidFill>
                  <a:latin typeface="Tw Cen MT"/>
                  <a:ea typeface="Tw Cen MT"/>
                  <a:cs typeface="Tw Cen MT"/>
                  <a:sym typeface="Tw Cen MT"/>
                </a:defRPr>
              </a:lvl1pPr>
            </a:lstStyle>
            <a:p>
              <a:r>
                <a:t>Président de la Commission Communication</a:t>
              </a:r>
            </a:p>
          </p:txBody>
        </p:sp>
      </p:grpSp>
      <p:sp>
        <p:nvSpPr>
          <p:cNvPr id="1394" name="Les Commissions"/>
          <p:cNvSpPr txBox="1"/>
          <p:nvPr/>
        </p:nvSpPr>
        <p:spPr>
          <a:xfrm>
            <a:off x="16829954" y="3417483"/>
            <a:ext cx="3831696" cy="728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nchor="ctr">
            <a:spAutoFit/>
          </a:bodyPr>
          <a:lstStyle>
            <a:lvl1pPr algn="l" defTabSz="1828800">
              <a:defRPr sz="4000" b="1">
                <a:solidFill>
                  <a:srgbClr val="FFFFFF"/>
                </a:solidFill>
                <a:latin typeface="Tw Cen MT"/>
                <a:ea typeface="Tw Cen MT"/>
                <a:cs typeface="Tw Cen MT"/>
                <a:sym typeface="Tw Cen MT"/>
              </a:defRPr>
            </a:lvl1pPr>
          </a:lstStyle>
          <a:p>
            <a:r>
              <a:t>Les Commissions</a:t>
            </a:r>
          </a:p>
        </p:txBody>
      </p:sp>
      <p:grpSp>
        <p:nvGrpSpPr>
          <p:cNvPr id="1397" name="Groupe"/>
          <p:cNvGrpSpPr/>
          <p:nvPr/>
        </p:nvGrpSpPr>
        <p:grpSpPr>
          <a:xfrm>
            <a:off x="3785652" y="8029223"/>
            <a:ext cx="3519275" cy="1090241"/>
            <a:chOff x="0" y="0"/>
            <a:chExt cx="3519273" cy="1090240"/>
          </a:xfrm>
        </p:grpSpPr>
        <p:sp>
          <p:nvSpPr>
            <p:cNvPr id="1395" name="Rectangle aux angles arrondis"/>
            <p:cNvSpPr/>
            <p:nvPr/>
          </p:nvSpPr>
          <p:spPr>
            <a:xfrm>
              <a:off x="-1" y="-1"/>
              <a:ext cx="3519275" cy="1090242"/>
            </a:xfrm>
            <a:prstGeom prst="roundRect">
              <a:avLst>
                <a:gd name="adj" fmla="val 16308"/>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50800" tIns="50800" rIns="50800" bIns="50800" numCol="1" anchor="ctr">
              <a:noAutofit/>
            </a:bodyPr>
            <a:lstStyle/>
            <a:p>
              <a:pPr defTabSz="1828800">
                <a:lnSpc>
                  <a:spcPts val="2600"/>
                </a:lnSpc>
                <a:defRPr sz="3600" b="1" baseline="31000">
                  <a:solidFill>
                    <a:srgbClr val="00338D"/>
                  </a:solidFill>
                  <a:latin typeface="Tw Cen MT"/>
                  <a:ea typeface="Tw Cen MT"/>
                  <a:cs typeface="Tw Cen MT"/>
                  <a:sym typeface="Tw Cen MT"/>
                </a:defRPr>
              </a:pPr>
              <a:endParaRPr/>
            </a:p>
          </p:txBody>
        </p:sp>
        <p:sp>
          <p:nvSpPr>
            <p:cNvPr id="1396" name="Trésorier"/>
            <p:cNvSpPr txBox="1"/>
            <p:nvPr/>
          </p:nvSpPr>
          <p:spPr>
            <a:xfrm>
              <a:off x="236100" y="405514"/>
              <a:ext cx="3047072" cy="3706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1828800">
                <a:lnSpc>
                  <a:spcPts val="2600"/>
                </a:lnSpc>
                <a:defRPr sz="3600" b="1">
                  <a:solidFill>
                    <a:srgbClr val="00338D"/>
                  </a:solidFill>
                  <a:latin typeface="Tw Cen MT"/>
                  <a:ea typeface="Tw Cen MT"/>
                  <a:cs typeface="Tw Cen MT"/>
                  <a:sym typeface="Tw Cen MT"/>
                </a:defRPr>
              </a:lvl1pPr>
            </a:lstStyle>
            <a:p>
              <a:r>
                <a:t>Trésorier</a:t>
              </a:r>
            </a:p>
          </p:txBody>
        </p:sp>
      </p:grpSp>
      <p:grpSp>
        <p:nvGrpSpPr>
          <p:cNvPr id="1400" name="Groupe"/>
          <p:cNvGrpSpPr/>
          <p:nvPr/>
        </p:nvGrpSpPr>
        <p:grpSpPr>
          <a:xfrm>
            <a:off x="3785650" y="9384871"/>
            <a:ext cx="3519274" cy="1072541"/>
            <a:chOff x="-1" y="0"/>
            <a:chExt cx="3519273" cy="1072539"/>
          </a:xfrm>
        </p:grpSpPr>
        <p:sp>
          <p:nvSpPr>
            <p:cNvPr id="1398" name="Rectangle aux angles arrondis"/>
            <p:cNvSpPr/>
            <p:nvPr/>
          </p:nvSpPr>
          <p:spPr>
            <a:xfrm>
              <a:off x="-2" y="-1"/>
              <a:ext cx="3519275" cy="1072540"/>
            </a:xfrm>
            <a:prstGeom prst="roundRect">
              <a:avLst>
                <a:gd name="adj" fmla="val 16578"/>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50800" tIns="50800" rIns="50800" bIns="50800" numCol="1" anchor="ctr">
              <a:noAutofit/>
            </a:bodyPr>
            <a:lstStyle/>
            <a:p>
              <a:pPr defTabSz="1828800">
                <a:lnSpc>
                  <a:spcPts val="2600"/>
                </a:lnSpc>
                <a:defRPr sz="4800" b="1" baseline="31000">
                  <a:solidFill>
                    <a:srgbClr val="00338D"/>
                  </a:solidFill>
                  <a:latin typeface="Tw Cen MT"/>
                  <a:ea typeface="Tw Cen MT"/>
                  <a:cs typeface="Tw Cen MT"/>
                  <a:sym typeface="Tw Cen MT"/>
                </a:defRPr>
              </a:pPr>
              <a:endParaRPr/>
            </a:p>
          </p:txBody>
        </p:sp>
        <p:sp>
          <p:nvSpPr>
            <p:cNvPr id="1399" name="Secrétaire"/>
            <p:cNvSpPr txBox="1"/>
            <p:nvPr/>
          </p:nvSpPr>
          <p:spPr>
            <a:xfrm>
              <a:off x="52355" y="396664"/>
              <a:ext cx="3414560" cy="3706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1828800">
                <a:lnSpc>
                  <a:spcPts val="2600"/>
                </a:lnSpc>
                <a:defRPr sz="3600" b="1">
                  <a:solidFill>
                    <a:srgbClr val="00338D"/>
                  </a:solidFill>
                  <a:latin typeface="Tw Cen MT"/>
                  <a:ea typeface="Tw Cen MT"/>
                  <a:cs typeface="Tw Cen MT"/>
                  <a:sym typeface="Tw Cen MT"/>
                </a:defRPr>
              </a:lvl1pPr>
            </a:lstStyle>
            <a:p>
              <a:r>
                <a:t>Secrétaire</a:t>
              </a:r>
            </a:p>
          </p:txBody>
        </p:sp>
      </p:grpSp>
      <p:sp>
        <p:nvSpPr>
          <p:cNvPr id="1401" name="Rectangle aux angles arrondis"/>
          <p:cNvSpPr/>
          <p:nvPr/>
        </p:nvSpPr>
        <p:spPr>
          <a:xfrm>
            <a:off x="11557450" y="8653340"/>
            <a:ext cx="4139737" cy="2535603"/>
          </a:xfrm>
          <a:prstGeom prst="roundRect">
            <a:avLst>
              <a:gd name="adj" fmla="val 9516"/>
            </a:avLst>
          </a:prstGeom>
          <a:solidFill>
            <a:srgbClr val="3F6797"/>
          </a:solidFill>
          <a:ln w="12700">
            <a:miter lim="400000"/>
          </a:ln>
          <a:effectLst>
            <a:outerShdw blurRad="76200" dist="38100" dir="5400000" rotWithShape="0">
              <a:srgbClr val="000000">
                <a:alpha val="35000"/>
              </a:srgbClr>
            </a:outerShdw>
          </a:effectLst>
        </p:spPr>
        <p:txBody>
          <a:bodyPr lIns="50800" tIns="50800" rIns="50800" bIns="50800" anchor="ctr"/>
          <a:lstStyle/>
          <a:p>
            <a:pPr defTabSz="1828800">
              <a:lnSpc>
                <a:spcPts val="3200"/>
              </a:lnSpc>
              <a:defRPr sz="3600" b="1">
                <a:solidFill>
                  <a:srgbClr val="00338D"/>
                </a:solidFill>
                <a:latin typeface="Tw Cen MT"/>
                <a:ea typeface="Tw Cen MT"/>
                <a:cs typeface="Tw Cen MT"/>
                <a:sym typeface="Tw Cen MT"/>
              </a:defRPr>
            </a:pPr>
            <a:endParaRPr/>
          </a:p>
        </p:txBody>
      </p:sp>
      <p:grpSp>
        <p:nvGrpSpPr>
          <p:cNvPr id="1404" name="Groupe"/>
          <p:cNvGrpSpPr/>
          <p:nvPr/>
        </p:nvGrpSpPr>
        <p:grpSpPr>
          <a:xfrm>
            <a:off x="11804627" y="9574400"/>
            <a:ext cx="3737352" cy="1507443"/>
            <a:chOff x="0" y="0"/>
            <a:chExt cx="3737350" cy="1507441"/>
          </a:xfrm>
        </p:grpSpPr>
        <p:sp>
          <p:nvSpPr>
            <p:cNvPr id="1402" name="Rectangle aux angles arrondis"/>
            <p:cNvSpPr/>
            <p:nvPr/>
          </p:nvSpPr>
          <p:spPr>
            <a:xfrm>
              <a:off x="-1" y="0"/>
              <a:ext cx="3737351" cy="1507443"/>
            </a:xfrm>
            <a:prstGeom prst="roundRect">
              <a:avLst>
                <a:gd name="adj" fmla="val 16007"/>
              </a:avLst>
            </a:prstGeom>
            <a:solidFill>
              <a:srgbClr val="7BA1CD"/>
            </a:solidFill>
            <a:ln w="12700" cap="flat">
              <a:noFill/>
              <a:miter lim="400000"/>
            </a:ln>
            <a:effectLst>
              <a:outerShdw blurRad="76200" dist="38100" dir="5400000" rotWithShape="0">
                <a:srgbClr val="000000">
                  <a:alpha val="35000"/>
                </a:srgbClr>
              </a:outerShdw>
            </a:effectLst>
          </p:spPr>
          <p:txBody>
            <a:bodyPr wrap="square" lIns="50800" tIns="50800" rIns="50800" bIns="50800" numCol="1" anchor="ctr">
              <a:noAutofit/>
            </a:bodyPr>
            <a:lstStyle/>
            <a:p>
              <a:pPr defTabSz="1828800">
                <a:lnSpc>
                  <a:spcPts val="3200"/>
                </a:lnSpc>
                <a:defRPr sz="3600">
                  <a:solidFill>
                    <a:srgbClr val="000000"/>
                  </a:solidFill>
                  <a:latin typeface="Tw Cen MT"/>
                  <a:ea typeface="Tw Cen MT"/>
                  <a:cs typeface="Tw Cen MT"/>
                  <a:sym typeface="Tw Cen MT"/>
                </a:defRPr>
              </a:pPr>
              <a:endParaRPr/>
            </a:p>
          </p:txBody>
        </p:sp>
        <p:sp>
          <p:nvSpPr>
            <p:cNvPr id="1403" name="Tous les autres Président de commission élus"/>
            <p:cNvSpPr txBox="1"/>
            <p:nvPr/>
          </p:nvSpPr>
          <p:spPr>
            <a:xfrm>
              <a:off x="256466" y="186109"/>
              <a:ext cx="3224416" cy="12266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1828800">
                <a:lnSpc>
                  <a:spcPts val="3200"/>
                </a:lnSpc>
                <a:defRPr sz="3000">
                  <a:solidFill>
                    <a:srgbClr val="00338D"/>
                  </a:solidFill>
                  <a:latin typeface="Tw Cen MT"/>
                  <a:ea typeface="Tw Cen MT"/>
                  <a:cs typeface="Tw Cen MT"/>
                  <a:sym typeface="Tw Cen MT"/>
                </a:defRPr>
              </a:lvl1pPr>
            </a:lstStyle>
            <a:p>
              <a:r>
                <a:t>Tous les autres Président de commission élus</a:t>
              </a:r>
            </a:p>
          </p:txBody>
        </p:sp>
      </p:grpSp>
      <p:grpSp>
        <p:nvGrpSpPr>
          <p:cNvPr id="1407" name="Groupe"/>
          <p:cNvGrpSpPr/>
          <p:nvPr/>
        </p:nvGrpSpPr>
        <p:grpSpPr>
          <a:xfrm>
            <a:off x="3903412" y="10722822"/>
            <a:ext cx="3345741" cy="1208104"/>
            <a:chOff x="0" y="0"/>
            <a:chExt cx="3345740" cy="1208102"/>
          </a:xfrm>
        </p:grpSpPr>
        <p:sp>
          <p:nvSpPr>
            <p:cNvPr id="1405" name="Rectangle aux angles arrondis"/>
            <p:cNvSpPr/>
            <p:nvPr/>
          </p:nvSpPr>
          <p:spPr>
            <a:xfrm>
              <a:off x="-1" y="0"/>
              <a:ext cx="3345741" cy="1208103"/>
            </a:xfrm>
            <a:prstGeom prst="roundRect">
              <a:avLst>
                <a:gd name="adj" fmla="val 15769"/>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50800" tIns="50800" rIns="50800" bIns="50800" numCol="1" anchor="ctr">
              <a:noAutofit/>
            </a:bodyPr>
            <a:lstStyle/>
            <a:p>
              <a:pPr defTabSz="1828800">
                <a:lnSpc>
                  <a:spcPts val="3000"/>
                </a:lnSpc>
                <a:defRPr sz="3200" b="1">
                  <a:solidFill>
                    <a:srgbClr val="00338D"/>
                  </a:solidFill>
                  <a:latin typeface="Tw Cen MT"/>
                  <a:ea typeface="Tw Cen MT"/>
                  <a:cs typeface="Tw Cen MT"/>
                  <a:sym typeface="Tw Cen MT"/>
                </a:defRPr>
              </a:pPr>
              <a:endParaRPr/>
            </a:p>
          </p:txBody>
        </p:sp>
        <p:sp>
          <p:nvSpPr>
            <p:cNvPr id="1406" name="Chef du  Protocole"/>
            <p:cNvSpPr txBox="1"/>
            <p:nvPr/>
          </p:nvSpPr>
          <p:spPr>
            <a:xfrm>
              <a:off x="241853" y="253625"/>
              <a:ext cx="2862032" cy="7922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defTabSz="1828800">
                <a:lnSpc>
                  <a:spcPts val="3000"/>
                </a:lnSpc>
                <a:defRPr sz="3600" b="1">
                  <a:solidFill>
                    <a:srgbClr val="00338D"/>
                  </a:solidFill>
                  <a:latin typeface="Tw Cen MT"/>
                  <a:ea typeface="Tw Cen MT"/>
                  <a:cs typeface="Tw Cen MT"/>
                  <a:sym typeface="Tw Cen MT"/>
                </a:defRPr>
              </a:pPr>
              <a:r>
                <a:t>Chef du </a:t>
              </a:r>
              <a:r>
                <a:rPr>
                  <a:solidFill>
                    <a:srgbClr val="C01900"/>
                  </a:solidFill>
                </a:rPr>
                <a:t> </a:t>
              </a:r>
              <a:r>
                <a:t>Protocole</a:t>
              </a:r>
            </a:p>
          </p:txBody>
        </p:sp>
      </p:grpSp>
      <p:grpSp>
        <p:nvGrpSpPr>
          <p:cNvPr id="1410" name="Groupe"/>
          <p:cNvGrpSpPr/>
          <p:nvPr/>
        </p:nvGrpSpPr>
        <p:grpSpPr>
          <a:xfrm>
            <a:off x="5487732" y="12196331"/>
            <a:ext cx="4139739" cy="1111020"/>
            <a:chOff x="0" y="0"/>
            <a:chExt cx="4139738" cy="1111018"/>
          </a:xfrm>
        </p:grpSpPr>
        <p:sp>
          <p:nvSpPr>
            <p:cNvPr id="1408" name="Rectangle aux angles arrondis"/>
            <p:cNvSpPr/>
            <p:nvPr/>
          </p:nvSpPr>
          <p:spPr>
            <a:xfrm>
              <a:off x="-1" y="-1"/>
              <a:ext cx="4139739" cy="1111019"/>
            </a:xfrm>
            <a:prstGeom prst="roundRect">
              <a:avLst>
                <a:gd name="adj" fmla="val 16003"/>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50800" tIns="50800" rIns="50800" bIns="50800" numCol="1" anchor="ctr">
              <a:noAutofit/>
            </a:bodyPr>
            <a:lstStyle/>
            <a:p>
              <a:pPr defTabSz="1828800">
                <a:lnSpc>
                  <a:spcPts val="3200"/>
                </a:lnSpc>
                <a:defRPr sz="3600">
                  <a:solidFill>
                    <a:srgbClr val="000000"/>
                  </a:solidFill>
                  <a:latin typeface="Tw Cen MT"/>
                  <a:ea typeface="Tw Cen MT"/>
                  <a:cs typeface="Tw Cen MT"/>
                  <a:sym typeface="Tw Cen MT"/>
                </a:defRPr>
              </a:pPr>
              <a:endParaRPr/>
            </a:p>
          </p:txBody>
        </p:sp>
        <p:sp>
          <p:nvSpPr>
            <p:cNvPr id="1409" name="Coordinateur LCIF"/>
            <p:cNvSpPr txBox="1"/>
            <p:nvPr/>
          </p:nvSpPr>
          <p:spPr>
            <a:xfrm>
              <a:off x="237115" y="397255"/>
              <a:ext cx="3665507" cy="407944"/>
            </a:xfrm>
            <a:prstGeom prst="rect">
              <a:avLst/>
            </a:prstGeom>
            <a:solidFill>
              <a:srgbClr val="A7C0DE"/>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1828800">
                <a:lnSpc>
                  <a:spcPts val="3200"/>
                </a:lnSpc>
                <a:defRPr sz="2800" b="1">
                  <a:solidFill>
                    <a:srgbClr val="9A403E"/>
                  </a:solidFill>
                  <a:latin typeface="Tw Cen MT"/>
                  <a:ea typeface="Tw Cen MT"/>
                  <a:cs typeface="Tw Cen MT"/>
                  <a:sym typeface="Tw Cen MT"/>
                </a:defRPr>
              </a:lvl1pPr>
            </a:lstStyle>
            <a:p>
              <a:r>
                <a:t>Coordinateur LCIF </a:t>
              </a:r>
            </a:p>
          </p:txBody>
        </p:sp>
      </p:grpSp>
      <p:grpSp>
        <p:nvGrpSpPr>
          <p:cNvPr id="1413" name="Groupe"/>
          <p:cNvGrpSpPr/>
          <p:nvPr/>
        </p:nvGrpSpPr>
        <p:grpSpPr>
          <a:xfrm>
            <a:off x="11557450" y="5038849"/>
            <a:ext cx="4139739" cy="1330909"/>
            <a:chOff x="0" y="0"/>
            <a:chExt cx="4139738" cy="1330908"/>
          </a:xfrm>
        </p:grpSpPr>
        <p:sp>
          <p:nvSpPr>
            <p:cNvPr id="1411" name="Rectangle aux angles arrondis"/>
            <p:cNvSpPr/>
            <p:nvPr/>
          </p:nvSpPr>
          <p:spPr>
            <a:xfrm>
              <a:off x="-1" y="0"/>
              <a:ext cx="4139739" cy="1330909"/>
            </a:xfrm>
            <a:prstGeom prst="roundRect">
              <a:avLst>
                <a:gd name="adj" fmla="val 16222"/>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50800" tIns="50800" rIns="50800" bIns="50800" numCol="1" anchor="ctr">
              <a:noAutofit/>
            </a:bodyPr>
            <a:lstStyle/>
            <a:p>
              <a:pPr defTabSz="1828800">
                <a:lnSpc>
                  <a:spcPts val="3200"/>
                </a:lnSpc>
                <a:defRPr sz="3600">
                  <a:solidFill>
                    <a:srgbClr val="000000"/>
                  </a:solidFill>
                  <a:latin typeface="Tw Cen MT"/>
                  <a:ea typeface="Tw Cen MT"/>
                  <a:cs typeface="Tw Cen MT"/>
                  <a:sym typeface="Tw Cen MT"/>
                </a:defRPr>
              </a:pPr>
              <a:endParaRPr/>
            </a:p>
          </p:txBody>
        </p:sp>
        <p:sp>
          <p:nvSpPr>
            <p:cNvPr id="1412" name="Président de Branche de Club"/>
            <p:cNvSpPr txBox="1"/>
            <p:nvPr/>
          </p:nvSpPr>
          <p:spPr>
            <a:xfrm>
              <a:off x="64968" y="304000"/>
              <a:ext cx="4009800" cy="8143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1828800">
                <a:lnSpc>
                  <a:spcPts val="3200"/>
                </a:lnSpc>
                <a:defRPr sz="2800" b="1">
                  <a:solidFill>
                    <a:srgbClr val="00338D"/>
                  </a:solidFill>
                  <a:latin typeface="Tw Cen MT"/>
                  <a:ea typeface="Tw Cen MT"/>
                  <a:cs typeface="Tw Cen MT"/>
                  <a:sym typeface="Tw Cen MT"/>
                </a:defRPr>
              </a:lvl1pPr>
            </a:lstStyle>
            <a:p>
              <a:r>
                <a:t>Président de Branche de Club</a:t>
              </a:r>
            </a:p>
          </p:txBody>
        </p:sp>
      </p:grpSp>
      <p:grpSp>
        <p:nvGrpSpPr>
          <p:cNvPr id="1416" name="Groupe"/>
          <p:cNvGrpSpPr/>
          <p:nvPr/>
        </p:nvGrpSpPr>
        <p:grpSpPr>
          <a:xfrm>
            <a:off x="11559260" y="5742601"/>
            <a:ext cx="4153095" cy="2534801"/>
            <a:chOff x="0" y="0"/>
            <a:chExt cx="4153093" cy="2534800"/>
          </a:xfrm>
        </p:grpSpPr>
        <p:sp>
          <p:nvSpPr>
            <p:cNvPr id="1414" name="Rectangle aux angles arrondis"/>
            <p:cNvSpPr/>
            <p:nvPr/>
          </p:nvSpPr>
          <p:spPr>
            <a:xfrm>
              <a:off x="0" y="888798"/>
              <a:ext cx="4153094" cy="1646003"/>
            </a:xfrm>
            <a:prstGeom prst="roundRect">
              <a:avLst>
                <a:gd name="adj" fmla="val 16203"/>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50800" tIns="50800" rIns="50800" bIns="50800" numCol="1" anchor="ctr">
              <a:noAutofit/>
            </a:bodyPr>
            <a:lstStyle/>
            <a:p>
              <a:pPr algn="l" defTabSz="1828800">
                <a:lnSpc>
                  <a:spcPts val="3400"/>
                </a:lnSpc>
                <a:defRPr sz="3600">
                  <a:solidFill>
                    <a:srgbClr val="000000"/>
                  </a:solidFill>
                  <a:latin typeface="Tw Cen MT"/>
                  <a:ea typeface="Tw Cen MT"/>
                  <a:cs typeface="Tw Cen MT"/>
                  <a:sym typeface="Tw Cen MT"/>
                </a:defRPr>
              </a:pPr>
              <a:endParaRPr/>
            </a:p>
          </p:txBody>
        </p:sp>
        <p:sp>
          <p:nvSpPr>
            <p:cNvPr id="1415" name="Immédiat Past Président…"/>
            <p:cNvSpPr txBox="1"/>
            <p:nvPr/>
          </p:nvSpPr>
          <p:spPr>
            <a:xfrm>
              <a:off x="152349" y="-1"/>
              <a:ext cx="3848396" cy="17236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marL="174626" indent="-174626" algn="l" defTabSz="1828800">
                <a:lnSpc>
                  <a:spcPts val="3400"/>
                </a:lnSpc>
                <a:buSzPct val="100000"/>
                <a:buFont typeface="Arial"/>
                <a:buChar char="•"/>
                <a:defRPr sz="2800" b="1">
                  <a:solidFill>
                    <a:srgbClr val="00338D"/>
                  </a:solidFill>
                  <a:latin typeface="Tw Cen MT"/>
                  <a:ea typeface="Tw Cen MT"/>
                  <a:cs typeface="Tw Cen MT"/>
                  <a:sym typeface="Tw Cen MT"/>
                </a:defRPr>
              </a:pPr>
              <a:r>
                <a:t>Immédiat Past Président</a:t>
              </a:r>
            </a:p>
            <a:p>
              <a:pPr marL="174626" indent="-174626" algn="l" defTabSz="1828800">
                <a:lnSpc>
                  <a:spcPts val="3400"/>
                </a:lnSpc>
                <a:buSzPct val="100000"/>
                <a:buFont typeface="Arial"/>
                <a:buChar char="•"/>
                <a:defRPr sz="2800" b="1">
                  <a:solidFill>
                    <a:srgbClr val="00338D"/>
                  </a:solidFill>
                  <a:latin typeface="Tw Cen MT"/>
                  <a:ea typeface="Tw Cen MT"/>
                  <a:cs typeface="Tw Cen MT"/>
                  <a:sym typeface="Tw Cen MT"/>
                </a:defRPr>
              </a:pPr>
              <a:r>
                <a:t>Anciens Gouverneurs</a:t>
              </a:r>
            </a:p>
            <a:p>
              <a:pPr marL="174626" indent="-174626" algn="l" defTabSz="1828800">
                <a:lnSpc>
                  <a:spcPts val="3400"/>
                </a:lnSpc>
                <a:buSzPct val="100000"/>
                <a:buFont typeface="Arial"/>
                <a:buChar char="•"/>
                <a:defRPr sz="2800" b="1">
                  <a:solidFill>
                    <a:srgbClr val="00338D"/>
                  </a:solidFill>
                  <a:latin typeface="Tw Cen MT"/>
                  <a:ea typeface="Tw Cen MT"/>
                  <a:cs typeface="Tw Cen MT"/>
                  <a:sym typeface="Tw Cen MT"/>
                </a:defRPr>
              </a:pPr>
              <a:r>
                <a:t>Membres du Cabinet du Gouverneur</a:t>
              </a:r>
            </a:p>
          </p:txBody>
        </p:sp>
      </p:grpSp>
      <p:grpSp>
        <p:nvGrpSpPr>
          <p:cNvPr id="1419" name="Groupe"/>
          <p:cNvGrpSpPr/>
          <p:nvPr/>
        </p:nvGrpSpPr>
        <p:grpSpPr>
          <a:xfrm>
            <a:off x="16686248" y="4363837"/>
            <a:ext cx="4131810" cy="1688897"/>
            <a:chOff x="0" y="0"/>
            <a:chExt cx="4131809" cy="1688895"/>
          </a:xfrm>
        </p:grpSpPr>
        <p:sp>
          <p:nvSpPr>
            <p:cNvPr id="1417" name="Rectangle aux angles arrondis"/>
            <p:cNvSpPr/>
            <p:nvPr/>
          </p:nvSpPr>
          <p:spPr>
            <a:xfrm>
              <a:off x="-1" y="0"/>
              <a:ext cx="4131810" cy="1688896"/>
            </a:xfrm>
            <a:prstGeom prst="roundRect">
              <a:avLst>
                <a:gd name="adj" fmla="val 16543"/>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50800" tIns="50800" rIns="50800" bIns="50800" numCol="1" anchor="ctr">
              <a:noAutofit/>
            </a:bodyPr>
            <a:lstStyle/>
            <a:p>
              <a:pPr defTabSz="1828800">
                <a:defRPr sz="3600" b="1" cap="small">
                  <a:solidFill>
                    <a:srgbClr val="00338D"/>
                  </a:solidFill>
                  <a:latin typeface="Tw Cen MT"/>
                  <a:ea typeface="Tw Cen MT"/>
                  <a:cs typeface="Tw Cen MT"/>
                  <a:sym typeface="Tw Cen MT"/>
                </a:defRPr>
              </a:pPr>
              <a:endParaRPr/>
            </a:p>
          </p:txBody>
        </p:sp>
        <p:sp>
          <p:nvSpPr>
            <p:cNvPr id="1418" name="Toutes les Commissions…"/>
            <p:cNvSpPr txBox="1"/>
            <p:nvPr/>
          </p:nvSpPr>
          <p:spPr>
            <a:xfrm>
              <a:off x="82441" y="101495"/>
              <a:ext cx="3966924" cy="148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defTabSz="1828800">
                <a:defRPr sz="3600" b="1">
                  <a:solidFill>
                    <a:srgbClr val="00338D"/>
                  </a:solidFill>
                  <a:latin typeface="Tw Cen MT"/>
                  <a:ea typeface="Tw Cen MT"/>
                  <a:cs typeface="Tw Cen MT"/>
                  <a:sym typeface="Tw Cen MT"/>
                </a:defRPr>
              </a:pPr>
              <a:r>
                <a:t>Toutes les Commissions</a:t>
              </a:r>
              <a:endParaRPr>
                <a:solidFill>
                  <a:srgbClr val="FFFFFF"/>
                </a:solidFill>
              </a:endParaRPr>
            </a:p>
            <a:p>
              <a:pPr defTabSz="1828800">
                <a:defRPr sz="3600" b="1">
                  <a:solidFill>
                    <a:srgbClr val="00338D"/>
                  </a:solidFill>
                  <a:latin typeface="Tw Cen MT"/>
                  <a:ea typeface="Tw Cen MT"/>
                  <a:cs typeface="Tw Cen MT"/>
                  <a:sym typeface="Tw Cen MT"/>
                </a:defRPr>
              </a:pPr>
              <a:r>
                <a:t>décidées par le Club</a:t>
              </a:r>
            </a:p>
          </p:txBody>
        </p:sp>
      </p:grpSp>
      <p:grpSp>
        <p:nvGrpSpPr>
          <p:cNvPr id="1422" name="Groupe"/>
          <p:cNvGrpSpPr/>
          <p:nvPr/>
        </p:nvGrpSpPr>
        <p:grpSpPr>
          <a:xfrm>
            <a:off x="16686248" y="6606709"/>
            <a:ext cx="4131810" cy="2709243"/>
            <a:chOff x="0" y="0"/>
            <a:chExt cx="4131809" cy="2709241"/>
          </a:xfrm>
        </p:grpSpPr>
        <p:sp>
          <p:nvSpPr>
            <p:cNvPr id="1420" name="Rectangle aux angles arrondis"/>
            <p:cNvSpPr/>
            <p:nvPr/>
          </p:nvSpPr>
          <p:spPr>
            <a:xfrm>
              <a:off x="-1" y="0"/>
              <a:ext cx="4131810" cy="2709243"/>
            </a:xfrm>
            <a:prstGeom prst="roundRect">
              <a:avLst>
                <a:gd name="adj" fmla="val 16407"/>
              </a:avLst>
            </a:prstGeom>
            <a:solidFill>
              <a:srgbClr val="A7C0DE"/>
            </a:solidFill>
            <a:ln w="12700" cap="flat">
              <a:noFill/>
              <a:miter lim="400000"/>
            </a:ln>
            <a:effectLst>
              <a:outerShdw blurRad="76200" dist="38100" dir="5400000" rotWithShape="0">
                <a:srgbClr val="000000">
                  <a:alpha val="35000"/>
                </a:srgbClr>
              </a:outerShdw>
            </a:effectLst>
          </p:spPr>
          <p:txBody>
            <a:bodyPr wrap="square" lIns="50800" tIns="50800" rIns="50800" bIns="50800" numCol="1" anchor="ctr">
              <a:noAutofit/>
            </a:bodyPr>
            <a:lstStyle/>
            <a:p>
              <a:pPr algn="l" defTabSz="1828800">
                <a:defRPr sz="3200" b="1" cap="small">
                  <a:solidFill>
                    <a:srgbClr val="00338D"/>
                  </a:solidFill>
                  <a:latin typeface="Tw Cen MT"/>
                  <a:ea typeface="Tw Cen MT"/>
                  <a:cs typeface="Tw Cen MT"/>
                  <a:sym typeface="Tw Cen MT"/>
                </a:defRPr>
              </a:pPr>
              <a:endParaRPr/>
            </a:p>
          </p:txBody>
        </p:sp>
        <p:sp>
          <p:nvSpPr>
            <p:cNvPr id="1421" name="Commissions obligatoires…"/>
            <p:cNvSpPr txBox="1"/>
            <p:nvPr/>
          </p:nvSpPr>
          <p:spPr>
            <a:xfrm>
              <a:off x="132251" y="116368"/>
              <a:ext cx="3867303" cy="24765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defTabSz="1828800">
                <a:defRPr sz="3600" b="1">
                  <a:solidFill>
                    <a:srgbClr val="00338D"/>
                  </a:solidFill>
                  <a:latin typeface="Tw Cen MT"/>
                  <a:ea typeface="Tw Cen MT"/>
                  <a:cs typeface="Tw Cen MT"/>
                  <a:sym typeface="Tw Cen MT"/>
                </a:defRPr>
              </a:pPr>
              <a:r>
                <a:t>Commissions obligatoires</a:t>
              </a:r>
              <a:endParaRPr>
                <a:solidFill>
                  <a:srgbClr val="FFFFFF"/>
                </a:solidFill>
              </a:endParaRPr>
            </a:p>
            <a:p>
              <a:pPr algn="l" defTabSz="1828800">
                <a:buSzPct val="100000"/>
                <a:buFont typeface="Tw Cen MT"/>
                <a:buChar char="➢"/>
                <a:defRPr sz="3600" b="1">
                  <a:solidFill>
                    <a:srgbClr val="FFFFFF"/>
                  </a:solidFill>
                  <a:latin typeface="Tw Cen MT"/>
                  <a:ea typeface="Tw Cen MT"/>
                  <a:cs typeface="Tw Cen MT"/>
                  <a:sym typeface="Tw Cen MT"/>
                </a:defRPr>
              </a:pPr>
              <a:r>
                <a:t> </a:t>
              </a:r>
              <a:r>
                <a:rPr>
                  <a:solidFill>
                    <a:srgbClr val="00338D"/>
                  </a:solidFill>
                </a:rPr>
                <a:t>Effectif</a:t>
              </a:r>
            </a:p>
            <a:p>
              <a:pPr algn="l" defTabSz="1828800">
                <a:buSzPct val="100000"/>
                <a:buFont typeface="Tw Cen MT"/>
                <a:buChar char="➢"/>
                <a:defRPr sz="3600" b="1">
                  <a:solidFill>
                    <a:srgbClr val="FFFFFF"/>
                  </a:solidFill>
                  <a:latin typeface="Tw Cen MT"/>
                  <a:ea typeface="Tw Cen MT"/>
                  <a:cs typeface="Tw Cen MT"/>
                  <a:sym typeface="Tw Cen MT"/>
                </a:defRPr>
              </a:pPr>
              <a:r>
                <a:t> </a:t>
              </a:r>
              <a:r>
                <a:rPr>
                  <a:solidFill>
                    <a:srgbClr val="00338D"/>
                  </a:solidFill>
                </a:rPr>
                <a:t>Service</a:t>
              </a:r>
            </a:p>
            <a:p>
              <a:pPr algn="l" defTabSz="1828800">
                <a:buSzPct val="100000"/>
                <a:buFont typeface="Tw Cen MT"/>
                <a:buChar char="➢"/>
                <a:defRPr sz="3600" b="1">
                  <a:solidFill>
                    <a:srgbClr val="FFFFFF"/>
                  </a:solidFill>
                  <a:latin typeface="Tw Cen MT"/>
                  <a:ea typeface="Tw Cen MT"/>
                  <a:cs typeface="Tw Cen MT"/>
                  <a:sym typeface="Tw Cen MT"/>
                </a:defRPr>
              </a:pPr>
              <a:r>
                <a:t> </a:t>
              </a:r>
              <a:r>
                <a:rPr>
                  <a:solidFill>
                    <a:srgbClr val="00338D"/>
                  </a:solidFill>
                </a:rPr>
                <a:t>Communication</a:t>
              </a:r>
            </a:p>
          </p:txBody>
        </p:sp>
      </p:grpSp>
      <p:sp>
        <p:nvSpPr>
          <p:cNvPr id="1423" name="Membres cooptés"/>
          <p:cNvSpPr txBox="1"/>
          <p:nvPr/>
        </p:nvSpPr>
        <p:spPr>
          <a:xfrm>
            <a:off x="11858573" y="9063307"/>
            <a:ext cx="3554468" cy="590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defTabSz="1828800">
              <a:lnSpc>
                <a:spcPts val="3200"/>
              </a:lnSpc>
              <a:defRPr sz="2800" b="1">
                <a:solidFill>
                  <a:srgbClr val="FFFFFF"/>
                </a:solidFill>
                <a:latin typeface="Tw Cen MT"/>
                <a:ea typeface="Tw Cen MT"/>
                <a:cs typeface="Tw Cen MT"/>
                <a:sym typeface="Tw Cen MT"/>
              </a:defRPr>
            </a:lvl1pPr>
          </a:lstStyle>
          <a:p>
            <a:r>
              <a:t>Membres cooptés</a:t>
            </a:r>
          </a:p>
        </p:txBody>
      </p:sp>
      <p:sp>
        <p:nvSpPr>
          <p:cNvPr id="1424" name="Rectangle aux angles arrondis"/>
          <p:cNvSpPr/>
          <p:nvPr/>
        </p:nvSpPr>
        <p:spPr>
          <a:xfrm>
            <a:off x="16682284" y="9915204"/>
            <a:ext cx="4139735" cy="2535603"/>
          </a:xfrm>
          <a:prstGeom prst="roundRect">
            <a:avLst>
              <a:gd name="adj" fmla="val 9516"/>
            </a:avLst>
          </a:prstGeom>
          <a:solidFill>
            <a:srgbClr val="3F6797"/>
          </a:solidFill>
          <a:ln w="12700">
            <a:miter lim="400000"/>
          </a:ln>
          <a:effectLst>
            <a:outerShdw blurRad="76200" dist="38100" dir="5400000" rotWithShape="0">
              <a:srgbClr val="000000">
                <a:alpha val="35000"/>
              </a:srgbClr>
            </a:outerShdw>
          </a:effectLst>
        </p:spPr>
        <p:txBody>
          <a:bodyPr lIns="50800" tIns="50800" rIns="50800" bIns="50800" anchor="ctr"/>
          <a:lstStyle/>
          <a:p>
            <a:pPr defTabSz="1828800">
              <a:lnSpc>
                <a:spcPts val="3200"/>
              </a:lnSpc>
              <a:defRPr sz="3600" b="1">
                <a:solidFill>
                  <a:srgbClr val="00338D"/>
                </a:solidFill>
                <a:latin typeface="Tw Cen MT"/>
                <a:ea typeface="Tw Cen MT"/>
                <a:cs typeface="Tw Cen MT"/>
                <a:sym typeface="Tw Cen MT"/>
              </a:defRPr>
            </a:pPr>
            <a:endParaRPr/>
          </a:p>
        </p:txBody>
      </p:sp>
      <p:sp>
        <p:nvSpPr>
          <p:cNvPr id="1425" name="Les membres"/>
          <p:cNvSpPr txBox="1"/>
          <p:nvPr/>
        </p:nvSpPr>
        <p:spPr>
          <a:xfrm>
            <a:off x="17228618" y="10740869"/>
            <a:ext cx="3047070" cy="3706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defTabSz="1828800">
              <a:lnSpc>
                <a:spcPts val="2600"/>
              </a:lnSpc>
              <a:defRPr sz="3600" b="1">
                <a:solidFill>
                  <a:srgbClr val="DDDDDD"/>
                </a:solidFill>
                <a:latin typeface="Tw Cen MT"/>
                <a:ea typeface="Tw Cen MT"/>
                <a:cs typeface="Tw Cen MT"/>
                <a:sym typeface="Tw Cen MT"/>
              </a:defRPr>
            </a:lvl1pPr>
          </a:lstStyle>
          <a:p>
            <a:r>
              <a:t>Les membres </a:t>
            </a:r>
          </a:p>
        </p:txBody>
      </p:sp>
      <p:sp>
        <p:nvSpPr>
          <p:cNvPr id="1426" name="Rectangle"/>
          <p:cNvSpPr/>
          <p:nvPr/>
        </p:nvSpPr>
        <p:spPr>
          <a:xfrm>
            <a:off x="3563568" y="4416559"/>
            <a:ext cx="2089705" cy="144296"/>
          </a:xfrm>
          <a:prstGeom prst="rect">
            <a:avLst/>
          </a:prstGeom>
          <a:solidFill>
            <a:srgbClr val="FFD437"/>
          </a:solidFill>
          <a:ln w="3175">
            <a:solidFill>
              <a:schemeClr val="accent1"/>
            </a:solidFill>
          </a:ln>
        </p:spPr>
        <p:txBody>
          <a:bodyPr lIns="50800" tIns="50800" rIns="50800" bIns="50800" anchor="ctr"/>
          <a:lstStyle/>
          <a:p>
            <a:pPr algn="l" defTabSz="2438336">
              <a:lnSpc>
                <a:spcPct val="90000"/>
              </a:lnSpc>
              <a:spcBef>
                <a:spcPts val="4500"/>
              </a:spcBef>
              <a:defRPr sz="4400">
                <a:solidFill>
                  <a:srgbClr val="000000"/>
                </a:solidFill>
              </a:defRPr>
            </a:pPr>
            <a:endParaRPr/>
          </a:p>
        </p:txBody>
      </p:sp>
      <p:sp>
        <p:nvSpPr>
          <p:cNvPr id="1427" name="Rectangle"/>
          <p:cNvSpPr/>
          <p:nvPr/>
        </p:nvSpPr>
        <p:spPr>
          <a:xfrm>
            <a:off x="9253169" y="4416559"/>
            <a:ext cx="1765062" cy="144296"/>
          </a:xfrm>
          <a:prstGeom prst="rect">
            <a:avLst/>
          </a:prstGeom>
          <a:solidFill>
            <a:srgbClr val="FFD437"/>
          </a:solidFill>
          <a:ln w="3175">
            <a:solidFill>
              <a:schemeClr val="accent1"/>
            </a:solidFill>
          </a:ln>
        </p:spPr>
        <p:txBody>
          <a:bodyPr lIns="50800" tIns="50800" rIns="50800" bIns="50800" anchor="ctr"/>
          <a:lstStyle/>
          <a:p>
            <a:pPr algn="l" defTabSz="2438336">
              <a:lnSpc>
                <a:spcPct val="90000"/>
              </a:lnSpc>
              <a:spcBef>
                <a:spcPts val="4500"/>
              </a:spcBef>
              <a:defRPr sz="4400">
                <a:solidFill>
                  <a:srgbClr val="000000"/>
                </a:solidFill>
              </a:defRPr>
            </a:pPr>
            <a:endParaRPr/>
          </a:p>
        </p:txBody>
      </p:sp>
      <p:sp>
        <p:nvSpPr>
          <p:cNvPr id="1428" name="Rectangle"/>
          <p:cNvSpPr/>
          <p:nvPr/>
        </p:nvSpPr>
        <p:spPr>
          <a:xfrm>
            <a:off x="3563568" y="3512968"/>
            <a:ext cx="3516096" cy="144297"/>
          </a:xfrm>
          <a:prstGeom prst="rect">
            <a:avLst/>
          </a:prstGeom>
          <a:solidFill>
            <a:srgbClr val="FFD437"/>
          </a:solidFill>
          <a:ln w="3175">
            <a:solidFill>
              <a:schemeClr val="accent1"/>
            </a:solidFill>
          </a:ln>
        </p:spPr>
        <p:txBody>
          <a:bodyPr lIns="50800" tIns="50800" rIns="50800" bIns="50800" anchor="ctr"/>
          <a:lstStyle/>
          <a:p>
            <a:pPr algn="l" defTabSz="2438336">
              <a:lnSpc>
                <a:spcPct val="90000"/>
              </a:lnSpc>
              <a:spcBef>
                <a:spcPts val="4500"/>
              </a:spcBef>
              <a:defRPr sz="4400">
                <a:solidFill>
                  <a:srgbClr val="000000"/>
                </a:solidFill>
              </a:defRPr>
            </a:pPr>
            <a:endParaRPr/>
          </a:p>
        </p:txBody>
      </p:sp>
      <p:sp>
        <p:nvSpPr>
          <p:cNvPr id="1429" name="Rectangle"/>
          <p:cNvSpPr/>
          <p:nvPr/>
        </p:nvSpPr>
        <p:spPr>
          <a:xfrm>
            <a:off x="13926768" y="3584085"/>
            <a:ext cx="2089706" cy="144296"/>
          </a:xfrm>
          <a:prstGeom prst="rect">
            <a:avLst/>
          </a:prstGeom>
          <a:solidFill>
            <a:srgbClr val="FFD437"/>
          </a:solidFill>
          <a:ln w="3175">
            <a:solidFill>
              <a:schemeClr val="accent1"/>
            </a:solidFill>
          </a:ln>
        </p:spPr>
        <p:txBody>
          <a:bodyPr lIns="50800" tIns="50800" rIns="50800" bIns="50800" anchor="ctr"/>
          <a:lstStyle/>
          <a:p>
            <a:pPr algn="l" defTabSz="2438336">
              <a:lnSpc>
                <a:spcPct val="90000"/>
              </a:lnSpc>
              <a:spcBef>
                <a:spcPts val="4500"/>
              </a:spcBef>
              <a:defRPr sz="4400">
                <a:solidFill>
                  <a:srgbClr val="000000"/>
                </a:solidFill>
              </a:defRPr>
            </a:pPr>
            <a:endParaRPr/>
          </a:p>
        </p:txBody>
      </p:sp>
      <p:grpSp>
        <p:nvGrpSpPr>
          <p:cNvPr id="1432" name="Groupe"/>
          <p:cNvGrpSpPr/>
          <p:nvPr/>
        </p:nvGrpSpPr>
        <p:grpSpPr>
          <a:xfrm>
            <a:off x="17203812" y="12491160"/>
            <a:ext cx="6345598" cy="950174"/>
            <a:chOff x="-1" y="0"/>
            <a:chExt cx="6345596" cy="950173"/>
          </a:xfrm>
        </p:grpSpPr>
        <p:pic>
          <p:nvPicPr>
            <p:cNvPr id="1430" name="image1.gif" descr="image1.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9531" y="-1"/>
              <a:ext cx="1006065" cy="950175"/>
            </a:xfrm>
            <a:prstGeom prst="rect">
              <a:avLst/>
            </a:prstGeom>
            <a:ln w="12700" cap="flat">
              <a:noFill/>
              <a:miter lim="400000"/>
            </a:ln>
            <a:effectLst/>
          </p:spPr>
        </p:pic>
        <p:sp>
          <p:nvSpPr>
            <p:cNvPr id="1431" name="FORUM « VIce-Président de club » 2020-21"/>
            <p:cNvSpPr txBox="1"/>
            <p:nvPr/>
          </p:nvSpPr>
          <p:spPr>
            <a:xfrm>
              <a:off x="-2" y="303635"/>
              <a:ext cx="5517055" cy="342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2438336">
                <a:defRPr sz="1800">
                  <a:solidFill>
                    <a:srgbClr val="004D80"/>
                  </a:solidFill>
                  <a:latin typeface="Tw Cen MT"/>
                  <a:ea typeface="Tw Cen MT"/>
                  <a:cs typeface="Tw Cen MT"/>
                  <a:sym typeface="Tw Cen MT"/>
                </a:defRPr>
              </a:lvl1pPr>
            </a:lstStyle>
            <a:p>
              <a:r>
                <a:t>FORUM « VIce-Président de club » 2020-21</a:t>
              </a:r>
            </a:p>
          </p:txBody>
        </p:sp>
      </p:grpSp>
      <p:grpSp>
        <p:nvGrpSpPr>
          <p:cNvPr id="1452" name="Groupe"/>
          <p:cNvGrpSpPr/>
          <p:nvPr/>
        </p:nvGrpSpPr>
        <p:grpSpPr>
          <a:xfrm>
            <a:off x="-65571" y="-4332"/>
            <a:ext cx="24515142" cy="1573665"/>
            <a:chOff x="0" y="-1"/>
            <a:chExt cx="24515140" cy="1573664"/>
          </a:xfrm>
        </p:grpSpPr>
        <p:grpSp>
          <p:nvGrpSpPr>
            <p:cNvPr id="1435" name="1. Accueil  Bienvenue"/>
            <p:cNvGrpSpPr/>
            <p:nvPr/>
          </p:nvGrpSpPr>
          <p:grpSpPr>
            <a:xfrm>
              <a:off x="-1" y="-1"/>
              <a:ext cx="3513026" cy="619487"/>
              <a:chOff x="-1" y="0"/>
              <a:chExt cx="3513025" cy="619486"/>
            </a:xfrm>
          </p:grpSpPr>
          <p:sp>
            <p:nvSpPr>
              <p:cNvPr id="1433"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434"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438" name="2. Etre lion en 5 points"/>
            <p:cNvGrpSpPr/>
            <p:nvPr/>
          </p:nvGrpSpPr>
          <p:grpSpPr>
            <a:xfrm>
              <a:off x="3500352" y="-1"/>
              <a:ext cx="3513026" cy="620128"/>
              <a:chOff x="-1" y="0"/>
              <a:chExt cx="3513025" cy="620127"/>
            </a:xfrm>
          </p:grpSpPr>
          <p:sp>
            <p:nvSpPr>
              <p:cNvPr id="1436"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437"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441" name="3. Une histoire extraordinaire"/>
            <p:cNvGrpSpPr/>
            <p:nvPr/>
          </p:nvGrpSpPr>
          <p:grpSpPr>
            <a:xfrm>
              <a:off x="7000706" y="-2"/>
              <a:ext cx="3513026" cy="640392"/>
              <a:chOff x="-1" y="0"/>
              <a:chExt cx="3513025" cy="640390"/>
            </a:xfrm>
          </p:grpSpPr>
          <p:sp>
            <p:nvSpPr>
              <p:cNvPr id="1439"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440"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444" name="4. Servir Ensemble"/>
            <p:cNvGrpSpPr/>
            <p:nvPr/>
          </p:nvGrpSpPr>
          <p:grpSpPr>
            <a:xfrm>
              <a:off x="10501060" y="-1"/>
              <a:ext cx="3513026" cy="644650"/>
              <a:chOff x="-1" y="0"/>
              <a:chExt cx="3513025" cy="644649"/>
            </a:xfrm>
          </p:grpSpPr>
          <p:sp>
            <p:nvSpPr>
              <p:cNvPr id="1442" name="Rectangle"/>
              <p:cNvSpPr/>
              <p:nvPr/>
            </p:nvSpPr>
            <p:spPr>
              <a:xfrm>
                <a:off x="-2" y="-1"/>
                <a:ext cx="3513027" cy="644651"/>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443" name="4. Servir Ensemble"/>
              <p:cNvSpPr txBox="1"/>
              <p:nvPr/>
            </p:nvSpPr>
            <p:spPr>
              <a:xfrm>
                <a:off x="-2" y="111504"/>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grpSp>
          <p:nvGrpSpPr>
            <p:cNvPr id="1447" name="5. Programme personnel"/>
            <p:cNvGrpSpPr/>
            <p:nvPr/>
          </p:nvGrpSpPr>
          <p:grpSpPr>
            <a:xfrm>
              <a:off x="14001414" y="-2"/>
              <a:ext cx="3513025" cy="625937"/>
              <a:chOff x="0" y="-1"/>
              <a:chExt cx="3513023" cy="625936"/>
            </a:xfrm>
          </p:grpSpPr>
          <p:sp>
            <p:nvSpPr>
              <p:cNvPr id="1445" name="Rectangle"/>
              <p:cNvSpPr/>
              <p:nvPr/>
            </p:nvSpPr>
            <p:spPr>
              <a:xfrm>
                <a:off x="-1" y="-2"/>
                <a:ext cx="3513025" cy="62593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2000">
                    <a:solidFill>
                      <a:srgbClr val="FFFFFF">
                        <a:alpha val="44000"/>
                      </a:srgbClr>
                    </a:solidFill>
                    <a:latin typeface="Calibri"/>
                    <a:ea typeface="Calibri"/>
                    <a:cs typeface="Calibri"/>
                    <a:sym typeface="Calibri"/>
                  </a:defRPr>
                </a:pPr>
                <a:endParaRPr/>
              </a:p>
            </p:txBody>
          </p:sp>
          <p:sp>
            <p:nvSpPr>
              <p:cNvPr id="1446" name="5. Programme personnel"/>
              <p:cNvSpPr txBox="1"/>
              <p:nvPr/>
            </p:nvSpPr>
            <p:spPr>
              <a:xfrm>
                <a:off x="-1" y="114847"/>
                <a:ext cx="3513025"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grpSp>
        <p:grpSp>
          <p:nvGrpSpPr>
            <p:cNvPr id="1450" name="6. L’organisation d’un Club"/>
            <p:cNvGrpSpPr/>
            <p:nvPr/>
          </p:nvGrpSpPr>
          <p:grpSpPr>
            <a:xfrm>
              <a:off x="17501767" y="-2"/>
              <a:ext cx="3513027" cy="1573665"/>
              <a:chOff x="-1" y="0"/>
              <a:chExt cx="3513025" cy="1573663"/>
            </a:xfrm>
          </p:grpSpPr>
          <p:sp>
            <p:nvSpPr>
              <p:cNvPr id="1448" name="Rectangle"/>
              <p:cNvSpPr/>
              <p:nvPr/>
            </p:nvSpPr>
            <p:spPr>
              <a:xfrm>
                <a:off x="-2" y="-1"/>
                <a:ext cx="3513027" cy="1573664"/>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449" name="6. L’organisation d’un Club"/>
              <p:cNvSpPr txBox="1"/>
              <p:nvPr/>
            </p:nvSpPr>
            <p:spPr>
              <a:xfrm>
                <a:off x="-2" y="576011"/>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6. L’organisation d’un Club</a:t>
                </a:r>
              </a:p>
            </p:txBody>
          </p:sp>
        </p:grpSp>
        <p:sp>
          <p:nvSpPr>
            <p:cNvPr id="1451"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 name="Text Placeholder 18"/>
          <p:cNvSpPr txBox="1"/>
          <p:nvPr/>
        </p:nvSpPr>
        <p:spPr>
          <a:xfrm>
            <a:off x="1686530" y="1258726"/>
            <a:ext cx="11704319" cy="1034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algn="l" defTabSz="1828800">
              <a:spcBef>
                <a:spcPts val="1700"/>
              </a:spcBef>
              <a:defRPr sz="6000" b="1">
                <a:solidFill>
                  <a:srgbClr val="00338D"/>
                </a:solidFill>
                <a:latin typeface="Arial"/>
                <a:ea typeface="Arial"/>
                <a:cs typeface="Arial"/>
                <a:sym typeface="Arial"/>
              </a:defRPr>
            </a:lvl1pPr>
          </a:lstStyle>
          <a:p>
            <a:r>
              <a:t>La définition des projets…</a:t>
            </a:r>
          </a:p>
        </p:txBody>
      </p:sp>
      <p:sp>
        <p:nvSpPr>
          <p:cNvPr id="1455" name="Rectangle 19"/>
          <p:cNvSpPr/>
          <p:nvPr/>
        </p:nvSpPr>
        <p:spPr>
          <a:xfrm>
            <a:off x="776663" y="828867"/>
            <a:ext cx="478108" cy="1404401"/>
          </a:xfrm>
          <a:prstGeom prst="rect">
            <a:avLst/>
          </a:prstGeom>
          <a:solidFill>
            <a:srgbClr val="FBC608"/>
          </a:solidFill>
          <a:ln w="12700">
            <a:miter lim="400000"/>
          </a:ln>
        </p:spPr>
        <p:txBody>
          <a:bodyPr lIns="50800" tIns="50800" rIns="50800" bIns="50800" anchor="ctr"/>
          <a:lstStyle/>
          <a:p>
            <a:pPr defTabSz="1828800">
              <a:defRPr sz="3600">
                <a:solidFill>
                  <a:srgbClr val="EBB700"/>
                </a:solidFill>
                <a:latin typeface="Arial"/>
                <a:ea typeface="Arial"/>
                <a:cs typeface="Arial"/>
                <a:sym typeface="Arial"/>
              </a:defRPr>
            </a:pPr>
            <a:endParaRPr/>
          </a:p>
        </p:txBody>
      </p:sp>
      <p:sp>
        <p:nvSpPr>
          <p:cNvPr id="1456" name="Page Number - Blue"/>
          <p:cNvSpPr txBox="1">
            <a:spLocks noGrp="1"/>
          </p:cNvSpPr>
          <p:nvPr>
            <p:ph type="sldNum" sz="quarter" idx="4294967295"/>
          </p:nvPr>
        </p:nvSpPr>
        <p:spPr>
          <a:xfrm>
            <a:off x="23074261" y="13028682"/>
            <a:ext cx="478102"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00338D"/>
                </a:solidFill>
                <a:latin typeface="Arial"/>
                <a:ea typeface="Arial"/>
                <a:cs typeface="Arial"/>
                <a:sym typeface="Arial"/>
              </a:defRPr>
            </a:lvl1pPr>
          </a:lstStyle>
          <a:p>
            <a:fld id="{86CB4B4D-7CA3-9044-876B-883B54F8677D}" type="slidenum">
              <a:t>37</a:t>
            </a:fld>
            <a:endParaRPr/>
          </a:p>
        </p:txBody>
      </p:sp>
      <p:pic>
        <p:nvPicPr>
          <p:cNvPr id="1457" name="Picture 9" descr="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72206" y="404237"/>
            <a:ext cx="1482219" cy="1404399"/>
          </a:xfrm>
          <a:prstGeom prst="rect">
            <a:avLst/>
          </a:prstGeom>
          <a:ln w="12700">
            <a:miter lim="400000"/>
          </a:ln>
        </p:spPr>
      </p:pic>
      <p:grpSp>
        <p:nvGrpSpPr>
          <p:cNvPr id="1460" name="Implication de tous les membres du club"/>
          <p:cNvGrpSpPr/>
          <p:nvPr/>
        </p:nvGrpSpPr>
        <p:grpSpPr>
          <a:xfrm>
            <a:off x="10288975" y="2398840"/>
            <a:ext cx="3574467" cy="2098116"/>
            <a:chOff x="0" y="0"/>
            <a:chExt cx="3574465" cy="2098115"/>
          </a:xfrm>
        </p:grpSpPr>
        <p:sp>
          <p:nvSpPr>
            <p:cNvPr id="1458" name="Rectangle"/>
            <p:cNvSpPr/>
            <p:nvPr/>
          </p:nvSpPr>
          <p:spPr>
            <a:xfrm>
              <a:off x="0" y="-1"/>
              <a:ext cx="3574467" cy="2098116"/>
            </a:xfrm>
            <a:prstGeom prst="rect">
              <a:avLst/>
            </a:prstGeom>
            <a:solidFill>
              <a:srgbClr val="00266B"/>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459" name="Implication de tous les membres du club"/>
            <p:cNvSpPr txBox="1"/>
            <p:nvPr/>
          </p:nvSpPr>
          <p:spPr>
            <a:xfrm>
              <a:off x="0" y="261200"/>
              <a:ext cx="3574467" cy="15757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Implication de tous les membres du club</a:t>
              </a:r>
            </a:p>
          </p:txBody>
        </p:sp>
      </p:grpSp>
      <p:grpSp>
        <p:nvGrpSpPr>
          <p:cNvPr id="1463" name="Quelles actions pouvons-nous mener localement  ?"/>
          <p:cNvGrpSpPr/>
          <p:nvPr/>
        </p:nvGrpSpPr>
        <p:grpSpPr>
          <a:xfrm>
            <a:off x="5728124" y="5998214"/>
            <a:ext cx="13293318" cy="871485"/>
            <a:chOff x="0" y="0"/>
            <a:chExt cx="13293317" cy="871484"/>
          </a:xfrm>
        </p:grpSpPr>
        <p:sp>
          <p:nvSpPr>
            <p:cNvPr id="1461" name="Rectangle"/>
            <p:cNvSpPr/>
            <p:nvPr/>
          </p:nvSpPr>
          <p:spPr>
            <a:xfrm>
              <a:off x="-1" y="0"/>
              <a:ext cx="13293318" cy="871485"/>
            </a:xfrm>
            <a:prstGeom prst="rect">
              <a:avLst/>
            </a:prstGeom>
            <a:solidFill>
              <a:srgbClr val="00266B"/>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462" name="Quelles actions pouvons-nous mener localement  ?"/>
            <p:cNvSpPr txBox="1"/>
            <p:nvPr/>
          </p:nvSpPr>
          <p:spPr>
            <a:xfrm>
              <a:off x="-1" y="143185"/>
              <a:ext cx="13293318" cy="5851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Quelles actions pouvons-nous mener localement  ? </a:t>
              </a:r>
            </a:p>
          </p:txBody>
        </p:sp>
      </p:grpSp>
      <p:pic>
        <p:nvPicPr>
          <p:cNvPr id="1464" name="LCI_CauseArea_Icons_01a-childhoodcancer_1c.jpeg" descr="LCI_CauseArea_Icons_01a-childhoodcancer_1c.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3967" y="10028646"/>
            <a:ext cx="1079858" cy="1080118"/>
          </a:xfrm>
          <a:prstGeom prst="rect">
            <a:avLst/>
          </a:prstGeom>
          <a:ln w="12700">
            <a:miter lim="400000"/>
          </a:ln>
        </p:spPr>
      </p:pic>
      <p:pic>
        <p:nvPicPr>
          <p:cNvPr id="1465" name="LCI_CauseArea_Icons_01a-diabetes_1c.jpeg" descr="LCI_CauseArea_Icons_01a-diabetes_1c.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30234" y="9971520"/>
            <a:ext cx="1194368" cy="1194369"/>
          </a:xfrm>
          <a:prstGeom prst="rect">
            <a:avLst/>
          </a:prstGeom>
          <a:ln w="12700">
            <a:miter lim="400000"/>
          </a:ln>
        </p:spPr>
      </p:pic>
      <p:pic>
        <p:nvPicPr>
          <p:cNvPr id="1466" name="LCI_CauseArea_Icons_01a-environment_1c.jpeg" descr="LCI_CauseArea_Icons_01a-environment_1c.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44572" y="10073661"/>
            <a:ext cx="946535" cy="990089"/>
          </a:xfrm>
          <a:prstGeom prst="rect">
            <a:avLst/>
          </a:prstGeom>
          <a:ln w="12700">
            <a:miter lim="400000"/>
          </a:ln>
        </p:spPr>
      </p:pic>
      <p:pic>
        <p:nvPicPr>
          <p:cNvPr id="1467" name="LCI_CauseArea_Icons_01a-hunger_1c.jpeg" descr="LCI_CauseArea_Icons_01a-hunger_1c.jpe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86792" y="10028646"/>
            <a:ext cx="1194081" cy="1080118"/>
          </a:xfrm>
          <a:prstGeom prst="rect">
            <a:avLst/>
          </a:prstGeom>
          <a:ln w="12700">
            <a:miter lim="400000"/>
          </a:ln>
        </p:spPr>
      </p:pic>
      <p:pic>
        <p:nvPicPr>
          <p:cNvPr id="1468" name="LCI_CauseArea_Icons_01a-vision_1c.jpeg" descr="LCI_CauseArea_Icons_01a-vision_1c.jpe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9014" y="9971520"/>
            <a:ext cx="1194081" cy="1194369"/>
          </a:xfrm>
          <a:prstGeom prst="rect">
            <a:avLst/>
          </a:prstGeom>
          <a:ln w="12700">
            <a:miter lim="400000"/>
          </a:ln>
        </p:spPr>
      </p:pic>
      <p:sp>
        <p:nvSpPr>
          <p:cNvPr id="1469" name="Flèche"/>
          <p:cNvSpPr/>
          <p:nvPr/>
        </p:nvSpPr>
        <p:spPr>
          <a:xfrm rot="5371846">
            <a:off x="11558437" y="4604951"/>
            <a:ext cx="1270003" cy="1270003"/>
          </a:xfrm>
          <a:prstGeom prst="rightArrow">
            <a:avLst>
              <a:gd name="adj1" fmla="val 41424"/>
              <a:gd name="adj2" fmla="val 63834"/>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1472" name="Les actions prioritaires"/>
          <p:cNvGrpSpPr/>
          <p:nvPr/>
        </p:nvGrpSpPr>
        <p:grpSpPr>
          <a:xfrm>
            <a:off x="256675" y="8769053"/>
            <a:ext cx="9256156" cy="734772"/>
            <a:chOff x="0" y="0"/>
            <a:chExt cx="9256155" cy="734770"/>
          </a:xfrm>
        </p:grpSpPr>
        <p:sp>
          <p:nvSpPr>
            <p:cNvPr id="1470" name="Rectangle"/>
            <p:cNvSpPr/>
            <p:nvPr/>
          </p:nvSpPr>
          <p:spPr>
            <a:xfrm>
              <a:off x="-1" y="0"/>
              <a:ext cx="9256156" cy="734772"/>
            </a:xfrm>
            <a:prstGeom prst="rect">
              <a:avLst/>
            </a:prstGeom>
            <a:solidFill>
              <a:srgbClr val="00266B"/>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471" name="Les actions prioritaires"/>
            <p:cNvSpPr txBox="1"/>
            <p:nvPr/>
          </p:nvSpPr>
          <p:spPr>
            <a:xfrm>
              <a:off x="-1" y="74829"/>
              <a:ext cx="9256156" cy="5851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Les actions prioritaires</a:t>
              </a:r>
            </a:p>
          </p:txBody>
        </p:sp>
      </p:grpSp>
      <p:grpSp>
        <p:nvGrpSpPr>
          <p:cNvPr id="1475" name="Les autres actions"/>
          <p:cNvGrpSpPr/>
          <p:nvPr/>
        </p:nvGrpSpPr>
        <p:grpSpPr>
          <a:xfrm>
            <a:off x="12535222" y="8769053"/>
            <a:ext cx="9256160" cy="734772"/>
            <a:chOff x="-1" y="0"/>
            <a:chExt cx="9256159" cy="734770"/>
          </a:xfrm>
        </p:grpSpPr>
        <p:sp>
          <p:nvSpPr>
            <p:cNvPr id="1473" name="Rectangle"/>
            <p:cNvSpPr/>
            <p:nvPr/>
          </p:nvSpPr>
          <p:spPr>
            <a:xfrm>
              <a:off x="-2" y="0"/>
              <a:ext cx="9256160" cy="734772"/>
            </a:xfrm>
            <a:prstGeom prst="rect">
              <a:avLst/>
            </a:prstGeom>
            <a:solidFill>
              <a:srgbClr val="00266B"/>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474" name="Les autres actions"/>
            <p:cNvSpPr txBox="1"/>
            <p:nvPr/>
          </p:nvSpPr>
          <p:spPr>
            <a:xfrm>
              <a:off x="-2" y="74829"/>
              <a:ext cx="9256160" cy="5851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Les autres actions </a:t>
              </a:r>
            </a:p>
          </p:txBody>
        </p:sp>
      </p:grpSp>
      <p:sp>
        <p:nvSpPr>
          <p:cNvPr id="1476" name="Flèche"/>
          <p:cNvSpPr/>
          <p:nvPr/>
        </p:nvSpPr>
        <p:spPr>
          <a:xfrm rot="5371846">
            <a:off x="6905128" y="7185451"/>
            <a:ext cx="1270003" cy="1270003"/>
          </a:xfrm>
          <a:prstGeom prst="rightArrow">
            <a:avLst>
              <a:gd name="adj1" fmla="val 41424"/>
              <a:gd name="adj2" fmla="val 63834"/>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477" name="Flèche"/>
          <p:cNvSpPr/>
          <p:nvPr/>
        </p:nvSpPr>
        <p:spPr>
          <a:xfrm rot="5371846">
            <a:off x="15698198" y="6995113"/>
            <a:ext cx="1270003" cy="1270003"/>
          </a:xfrm>
          <a:prstGeom prst="rightArrow">
            <a:avLst>
              <a:gd name="adj1" fmla="val 41424"/>
              <a:gd name="adj2" fmla="val 63834"/>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1480" name="Jeunesse"/>
          <p:cNvGrpSpPr/>
          <p:nvPr/>
        </p:nvGrpSpPr>
        <p:grpSpPr>
          <a:xfrm>
            <a:off x="12583766" y="10164057"/>
            <a:ext cx="1769800" cy="1110560"/>
            <a:chOff x="0" y="0"/>
            <a:chExt cx="1769798" cy="1110559"/>
          </a:xfrm>
        </p:grpSpPr>
        <p:sp>
          <p:nvSpPr>
            <p:cNvPr id="1478" name="Rectangle"/>
            <p:cNvSpPr/>
            <p:nvPr/>
          </p:nvSpPr>
          <p:spPr>
            <a:xfrm>
              <a:off x="0" y="-1"/>
              <a:ext cx="1769799" cy="1110561"/>
            </a:xfrm>
            <a:prstGeom prst="rect">
              <a:avLst/>
            </a:prstGeom>
            <a:solidFill>
              <a:srgbClr val="00266B"/>
            </a:solidFill>
            <a:ln w="12700" cap="flat">
              <a:noFill/>
              <a:miter lim="400000"/>
            </a:ln>
            <a:effectLst/>
          </p:spPr>
          <p:txBody>
            <a:bodyPr wrap="square" lIns="50800" tIns="50800" rIns="50800" bIns="50800" numCol="1" anchor="ctr">
              <a:noAutofit/>
            </a:bodyPr>
            <a:lstStyle/>
            <a:p>
              <a:pPr defTabSz="825500">
                <a:defRPr sz="2000">
                  <a:solidFill>
                    <a:srgbClr val="FFFFFF"/>
                  </a:solidFill>
                  <a:latin typeface="Helvetica Neue Medium"/>
                  <a:ea typeface="Helvetica Neue Medium"/>
                  <a:cs typeface="Helvetica Neue Medium"/>
                  <a:sym typeface="Helvetica Neue Medium"/>
                </a:defRPr>
              </a:pPr>
              <a:endParaRPr/>
            </a:p>
          </p:txBody>
        </p:sp>
        <p:sp>
          <p:nvSpPr>
            <p:cNvPr id="1479" name="Jeunesse"/>
            <p:cNvSpPr txBox="1"/>
            <p:nvPr/>
          </p:nvSpPr>
          <p:spPr>
            <a:xfrm>
              <a:off x="0" y="349412"/>
              <a:ext cx="1769799" cy="4117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2000">
                  <a:solidFill>
                    <a:srgbClr val="FFFFFF"/>
                  </a:solidFill>
                  <a:latin typeface="Helvetica Neue Medium"/>
                  <a:ea typeface="Helvetica Neue Medium"/>
                  <a:cs typeface="Helvetica Neue Medium"/>
                  <a:sym typeface="Helvetica Neue Medium"/>
                </a:defRPr>
              </a:lvl1pPr>
            </a:lstStyle>
            <a:p>
              <a:r>
                <a:t>Jeunesse</a:t>
              </a:r>
            </a:p>
          </p:txBody>
        </p:sp>
      </p:grpSp>
      <p:grpSp>
        <p:nvGrpSpPr>
          <p:cNvPr id="1483" name="Handicap"/>
          <p:cNvGrpSpPr/>
          <p:nvPr/>
        </p:nvGrpSpPr>
        <p:grpSpPr>
          <a:xfrm>
            <a:off x="15008395" y="10164057"/>
            <a:ext cx="1769802" cy="1110560"/>
            <a:chOff x="0" y="0"/>
            <a:chExt cx="1769801" cy="1110559"/>
          </a:xfrm>
        </p:grpSpPr>
        <p:sp>
          <p:nvSpPr>
            <p:cNvPr id="1481" name="Rectangle"/>
            <p:cNvSpPr/>
            <p:nvPr/>
          </p:nvSpPr>
          <p:spPr>
            <a:xfrm>
              <a:off x="-1" y="-1"/>
              <a:ext cx="1769802" cy="1110561"/>
            </a:xfrm>
            <a:prstGeom prst="rect">
              <a:avLst/>
            </a:prstGeom>
            <a:solidFill>
              <a:srgbClr val="00266B"/>
            </a:solidFill>
            <a:ln w="12700" cap="flat">
              <a:noFill/>
              <a:miter lim="400000"/>
            </a:ln>
            <a:effectLst/>
          </p:spPr>
          <p:txBody>
            <a:bodyPr wrap="square" lIns="50800" tIns="50800" rIns="50800" bIns="50800" numCol="1" anchor="ctr">
              <a:noAutofit/>
            </a:bodyPr>
            <a:lstStyle/>
            <a:p>
              <a:pPr defTabSz="825500">
                <a:defRPr sz="2000">
                  <a:solidFill>
                    <a:srgbClr val="FFFFFF"/>
                  </a:solidFill>
                  <a:latin typeface="Helvetica Neue Medium"/>
                  <a:ea typeface="Helvetica Neue Medium"/>
                  <a:cs typeface="Helvetica Neue Medium"/>
                  <a:sym typeface="Helvetica Neue Medium"/>
                </a:defRPr>
              </a:pPr>
              <a:endParaRPr/>
            </a:p>
          </p:txBody>
        </p:sp>
        <p:sp>
          <p:nvSpPr>
            <p:cNvPr id="1482" name="Handicap"/>
            <p:cNvSpPr txBox="1"/>
            <p:nvPr/>
          </p:nvSpPr>
          <p:spPr>
            <a:xfrm>
              <a:off x="-1" y="349412"/>
              <a:ext cx="1769802" cy="4117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2000">
                  <a:solidFill>
                    <a:srgbClr val="FFFFFF"/>
                  </a:solidFill>
                  <a:latin typeface="Helvetica Neue Medium"/>
                  <a:ea typeface="Helvetica Neue Medium"/>
                  <a:cs typeface="Helvetica Neue Medium"/>
                  <a:sym typeface="Helvetica Neue Medium"/>
                </a:defRPr>
              </a:lvl1pPr>
            </a:lstStyle>
            <a:p>
              <a:r>
                <a:t>Handicap </a:t>
              </a:r>
            </a:p>
          </p:txBody>
        </p:sp>
      </p:grpSp>
      <p:grpSp>
        <p:nvGrpSpPr>
          <p:cNvPr id="1486" name="Culturel"/>
          <p:cNvGrpSpPr/>
          <p:nvPr/>
        </p:nvGrpSpPr>
        <p:grpSpPr>
          <a:xfrm>
            <a:off x="17433024" y="10164057"/>
            <a:ext cx="1769802" cy="1110560"/>
            <a:chOff x="0" y="0"/>
            <a:chExt cx="1769801" cy="1110559"/>
          </a:xfrm>
        </p:grpSpPr>
        <p:sp>
          <p:nvSpPr>
            <p:cNvPr id="1484" name="Rectangle"/>
            <p:cNvSpPr/>
            <p:nvPr/>
          </p:nvSpPr>
          <p:spPr>
            <a:xfrm>
              <a:off x="-1" y="-1"/>
              <a:ext cx="1769802" cy="1110561"/>
            </a:xfrm>
            <a:prstGeom prst="rect">
              <a:avLst/>
            </a:prstGeom>
            <a:solidFill>
              <a:srgbClr val="00266B"/>
            </a:solidFill>
            <a:ln w="12700" cap="flat">
              <a:noFill/>
              <a:miter lim="400000"/>
            </a:ln>
            <a:effectLst/>
          </p:spPr>
          <p:txBody>
            <a:bodyPr wrap="square" lIns="50800" tIns="50800" rIns="50800" bIns="50800" numCol="1" anchor="ctr">
              <a:noAutofit/>
            </a:bodyPr>
            <a:lstStyle/>
            <a:p>
              <a:pPr defTabSz="825500">
                <a:defRPr sz="2000">
                  <a:solidFill>
                    <a:srgbClr val="FFFFFF"/>
                  </a:solidFill>
                  <a:latin typeface="Helvetica Neue Medium"/>
                  <a:ea typeface="Helvetica Neue Medium"/>
                  <a:cs typeface="Helvetica Neue Medium"/>
                  <a:sym typeface="Helvetica Neue Medium"/>
                </a:defRPr>
              </a:pPr>
              <a:endParaRPr/>
            </a:p>
          </p:txBody>
        </p:sp>
        <p:sp>
          <p:nvSpPr>
            <p:cNvPr id="1485" name="Culturel"/>
            <p:cNvSpPr txBox="1"/>
            <p:nvPr/>
          </p:nvSpPr>
          <p:spPr>
            <a:xfrm>
              <a:off x="-1" y="349412"/>
              <a:ext cx="1769802" cy="4117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2000">
                  <a:solidFill>
                    <a:srgbClr val="FFFFFF"/>
                  </a:solidFill>
                  <a:latin typeface="Helvetica Neue Medium"/>
                  <a:ea typeface="Helvetica Neue Medium"/>
                  <a:cs typeface="Helvetica Neue Medium"/>
                  <a:sym typeface="Helvetica Neue Medium"/>
                </a:defRPr>
              </a:lvl1pPr>
            </a:lstStyle>
            <a:p>
              <a:r>
                <a:t>Culturel  </a:t>
              </a:r>
            </a:p>
          </p:txBody>
        </p:sp>
      </p:grpSp>
      <p:grpSp>
        <p:nvGrpSpPr>
          <p:cNvPr id="1489" name="Autres…"/>
          <p:cNvGrpSpPr/>
          <p:nvPr/>
        </p:nvGrpSpPr>
        <p:grpSpPr>
          <a:xfrm>
            <a:off x="20019461" y="10164057"/>
            <a:ext cx="1769802" cy="1110560"/>
            <a:chOff x="0" y="0"/>
            <a:chExt cx="1769801" cy="1110559"/>
          </a:xfrm>
        </p:grpSpPr>
        <p:sp>
          <p:nvSpPr>
            <p:cNvPr id="1487" name="Rectangle"/>
            <p:cNvSpPr/>
            <p:nvPr/>
          </p:nvSpPr>
          <p:spPr>
            <a:xfrm>
              <a:off x="-1" y="-1"/>
              <a:ext cx="1769802" cy="1110561"/>
            </a:xfrm>
            <a:prstGeom prst="rect">
              <a:avLst/>
            </a:prstGeom>
            <a:solidFill>
              <a:srgbClr val="00266B"/>
            </a:solidFill>
            <a:ln w="12700" cap="flat">
              <a:noFill/>
              <a:miter lim="400000"/>
            </a:ln>
            <a:effectLst/>
          </p:spPr>
          <p:txBody>
            <a:bodyPr wrap="square" lIns="50800" tIns="50800" rIns="50800" bIns="50800" numCol="1" anchor="ctr">
              <a:noAutofit/>
            </a:bodyPr>
            <a:lstStyle/>
            <a:p>
              <a:pPr defTabSz="825500">
                <a:defRPr sz="2000">
                  <a:solidFill>
                    <a:srgbClr val="FFFFFF"/>
                  </a:solidFill>
                  <a:latin typeface="Helvetica Neue Medium"/>
                  <a:ea typeface="Helvetica Neue Medium"/>
                  <a:cs typeface="Helvetica Neue Medium"/>
                  <a:sym typeface="Helvetica Neue Medium"/>
                </a:defRPr>
              </a:pPr>
              <a:endParaRPr/>
            </a:p>
          </p:txBody>
        </p:sp>
        <p:sp>
          <p:nvSpPr>
            <p:cNvPr id="1488" name="Autres…"/>
            <p:cNvSpPr txBox="1"/>
            <p:nvPr/>
          </p:nvSpPr>
          <p:spPr>
            <a:xfrm>
              <a:off x="-1" y="349412"/>
              <a:ext cx="1769802" cy="4117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2000">
                  <a:solidFill>
                    <a:srgbClr val="FFFFFF"/>
                  </a:solidFill>
                  <a:latin typeface="Helvetica Neue Medium"/>
                  <a:ea typeface="Helvetica Neue Medium"/>
                  <a:cs typeface="Helvetica Neue Medium"/>
                  <a:sym typeface="Helvetica Neue Medium"/>
                </a:defRPr>
              </a:lvl1pPr>
            </a:lstStyle>
            <a:p>
              <a:r>
                <a:t>Autres…  </a:t>
              </a:r>
            </a:p>
          </p:txBody>
        </p:sp>
      </p:grpSp>
      <p:grpSp>
        <p:nvGrpSpPr>
          <p:cNvPr id="1492" name="Groupe"/>
          <p:cNvGrpSpPr/>
          <p:nvPr/>
        </p:nvGrpSpPr>
        <p:grpSpPr>
          <a:xfrm>
            <a:off x="16134122" y="12559700"/>
            <a:ext cx="6746852" cy="950174"/>
            <a:chOff x="0" y="0"/>
            <a:chExt cx="6746851" cy="950173"/>
          </a:xfrm>
        </p:grpSpPr>
        <p:pic>
          <p:nvPicPr>
            <p:cNvPr id="1490" name="image1.gif" descr="image1.gif"/>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40787" y="0"/>
              <a:ext cx="1006065" cy="950174"/>
            </a:xfrm>
            <a:prstGeom prst="rect">
              <a:avLst/>
            </a:prstGeom>
            <a:ln w="12700" cap="flat">
              <a:noFill/>
              <a:miter lim="400000"/>
            </a:ln>
            <a:effectLst/>
          </p:spPr>
        </p:pic>
        <p:sp>
          <p:nvSpPr>
            <p:cNvPr id="1491" name="EML/NL Atelier « Un projet pour chaque club » 2020-21"/>
            <p:cNvSpPr txBox="1"/>
            <p:nvPr/>
          </p:nvSpPr>
          <p:spPr>
            <a:xfrm>
              <a:off x="0" y="303634"/>
              <a:ext cx="5517054" cy="342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2438336">
                <a:defRPr sz="1800">
                  <a:solidFill>
                    <a:srgbClr val="00338D"/>
                  </a:solidFill>
                  <a:latin typeface="Tw Cen MT"/>
                  <a:ea typeface="Tw Cen MT"/>
                  <a:cs typeface="Tw Cen MT"/>
                  <a:sym typeface="Tw Cen MT"/>
                </a:defRPr>
              </a:lvl1pPr>
            </a:lstStyle>
            <a:p>
              <a:r>
                <a:t>EML/NL Atelier « Un projet pour chaque club » 2020-21</a:t>
              </a:r>
            </a:p>
          </p:txBody>
        </p:sp>
      </p:grpSp>
      <p:grpSp>
        <p:nvGrpSpPr>
          <p:cNvPr id="1512" name="Groupe"/>
          <p:cNvGrpSpPr/>
          <p:nvPr/>
        </p:nvGrpSpPr>
        <p:grpSpPr>
          <a:xfrm>
            <a:off x="-65571" y="-4332"/>
            <a:ext cx="24515142" cy="1573665"/>
            <a:chOff x="0" y="-1"/>
            <a:chExt cx="24515140" cy="1573664"/>
          </a:xfrm>
        </p:grpSpPr>
        <p:grpSp>
          <p:nvGrpSpPr>
            <p:cNvPr id="1495" name="1. Accueil  Bienvenue"/>
            <p:cNvGrpSpPr/>
            <p:nvPr/>
          </p:nvGrpSpPr>
          <p:grpSpPr>
            <a:xfrm>
              <a:off x="-1" y="-1"/>
              <a:ext cx="3513026" cy="619487"/>
              <a:chOff x="-1" y="0"/>
              <a:chExt cx="3513025" cy="619486"/>
            </a:xfrm>
          </p:grpSpPr>
          <p:sp>
            <p:nvSpPr>
              <p:cNvPr id="1493"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494"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498" name="2. Etre lion en 5 points"/>
            <p:cNvGrpSpPr/>
            <p:nvPr/>
          </p:nvGrpSpPr>
          <p:grpSpPr>
            <a:xfrm>
              <a:off x="3500352" y="-1"/>
              <a:ext cx="3513026" cy="620128"/>
              <a:chOff x="-1" y="0"/>
              <a:chExt cx="3513025" cy="620127"/>
            </a:xfrm>
          </p:grpSpPr>
          <p:sp>
            <p:nvSpPr>
              <p:cNvPr id="1496"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497"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501" name="3. Une histoire extraordinaire"/>
            <p:cNvGrpSpPr/>
            <p:nvPr/>
          </p:nvGrpSpPr>
          <p:grpSpPr>
            <a:xfrm>
              <a:off x="7000706" y="-2"/>
              <a:ext cx="3513026" cy="640392"/>
              <a:chOff x="-1" y="0"/>
              <a:chExt cx="3513025" cy="640390"/>
            </a:xfrm>
          </p:grpSpPr>
          <p:sp>
            <p:nvSpPr>
              <p:cNvPr id="1499"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500"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504" name="4. Servir Ensemble"/>
            <p:cNvGrpSpPr/>
            <p:nvPr/>
          </p:nvGrpSpPr>
          <p:grpSpPr>
            <a:xfrm>
              <a:off x="10501060" y="-1"/>
              <a:ext cx="3513026" cy="644650"/>
              <a:chOff x="-1" y="0"/>
              <a:chExt cx="3513025" cy="644649"/>
            </a:xfrm>
          </p:grpSpPr>
          <p:sp>
            <p:nvSpPr>
              <p:cNvPr id="1502" name="Rectangle"/>
              <p:cNvSpPr/>
              <p:nvPr/>
            </p:nvSpPr>
            <p:spPr>
              <a:xfrm>
                <a:off x="-2" y="-1"/>
                <a:ext cx="3513027" cy="644651"/>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503" name="4. Servir Ensemble"/>
              <p:cNvSpPr txBox="1"/>
              <p:nvPr/>
            </p:nvSpPr>
            <p:spPr>
              <a:xfrm>
                <a:off x="-2" y="111504"/>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grpSp>
          <p:nvGrpSpPr>
            <p:cNvPr id="1507" name="5. Programme personnel"/>
            <p:cNvGrpSpPr/>
            <p:nvPr/>
          </p:nvGrpSpPr>
          <p:grpSpPr>
            <a:xfrm>
              <a:off x="14001414" y="-2"/>
              <a:ext cx="3513025" cy="625937"/>
              <a:chOff x="0" y="-1"/>
              <a:chExt cx="3513023" cy="625936"/>
            </a:xfrm>
          </p:grpSpPr>
          <p:sp>
            <p:nvSpPr>
              <p:cNvPr id="1505" name="Rectangle"/>
              <p:cNvSpPr/>
              <p:nvPr/>
            </p:nvSpPr>
            <p:spPr>
              <a:xfrm>
                <a:off x="-1" y="-2"/>
                <a:ext cx="3513025" cy="62593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2000">
                    <a:solidFill>
                      <a:srgbClr val="FFFFFF">
                        <a:alpha val="44000"/>
                      </a:srgbClr>
                    </a:solidFill>
                    <a:latin typeface="Calibri"/>
                    <a:ea typeface="Calibri"/>
                    <a:cs typeface="Calibri"/>
                    <a:sym typeface="Calibri"/>
                  </a:defRPr>
                </a:pPr>
                <a:endParaRPr/>
              </a:p>
            </p:txBody>
          </p:sp>
          <p:sp>
            <p:nvSpPr>
              <p:cNvPr id="1506" name="5. Programme personnel"/>
              <p:cNvSpPr txBox="1"/>
              <p:nvPr/>
            </p:nvSpPr>
            <p:spPr>
              <a:xfrm>
                <a:off x="-1" y="114847"/>
                <a:ext cx="3513025"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grpSp>
        <p:grpSp>
          <p:nvGrpSpPr>
            <p:cNvPr id="1510" name="6. L’organisation d’un Club"/>
            <p:cNvGrpSpPr/>
            <p:nvPr/>
          </p:nvGrpSpPr>
          <p:grpSpPr>
            <a:xfrm>
              <a:off x="17501767" y="-2"/>
              <a:ext cx="3513027" cy="1573665"/>
              <a:chOff x="-1" y="0"/>
              <a:chExt cx="3513025" cy="1573663"/>
            </a:xfrm>
          </p:grpSpPr>
          <p:sp>
            <p:nvSpPr>
              <p:cNvPr id="1508" name="Rectangle"/>
              <p:cNvSpPr/>
              <p:nvPr/>
            </p:nvSpPr>
            <p:spPr>
              <a:xfrm>
                <a:off x="-2" y="-1"/>
                <a:ext cx="3513027" cy="1573664"/>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509" name="6. L’organisation d’un Club"/>
              <p:cNvSpPr txBox="1"/>
              <p:nvPr/>
            </p:nvSpPr>
            <p:spPr>
              <a:xfrm>
                <a:off x="-2" y="576011"/>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6. L’organisation d’un Club</a:t>
                </a:r>
              </a:p>
            </p:txBody>
          </p:sp>
        </p:grpSp>
        <p:sp>
          <p:nvSpPr>
            <p:cNvPr id="1511"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 name="Text Placeholder 18"/>
          <p:cNvSpPr txBox="1"/>
          <p:nvPr/>
        </p:nvSpPr>
        <p:spPr>
          <a:xfrm>
            <a:off x="1686528" y="1013941"/>
            <a:ext cx="18899014" cy="1034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algn="l" defTabSz="1828800">
              <a:spcBef>
                <a:spcPts val="1700"/>
              </a:spcBef>
              <a:defRPr sz="6000" b="1">
                <a:solidFill>
                  <a:srgbClr val="00338D"/>
                </a:solidFill>
                <a:latin typeface="Arial"/>
                <a:ea typeface="Arial"/>
                <a:cs typeface="Arial"/>
                <a:sym typeface="Arial"/>
              </a:defRPr>
            </a:lvl1pPr>
          </a:lstStyle>
          <a:p>
            <a:r>
              <a:t>Avec quelles ressources ? </a:t>
            </a:r>
          </a:p>
        </p:txBody>
      </p:sp>
      <p:sp>
        <p:nvSpPr>
          <p:cNvPr id="1515" name="Rectangle 19"/>
          <p:cNvSpPr/>
          <p:nvPr/>
        </p:nvSpPr>
        <p:spPr>
          <a:xfrm>
            <a:off x="776663" y="828867"/>
            <a:ext cx="478108" cy="1404401"/>
          </a:xfrm>
          <a:prstGeom prst="rect">
            <a:avLst/>
          </a:prstGeom>
          <a:solidFill>
            <a:srgbClr val="FBC608"/>
          </a:solidFill>
          <a:ln w="12700">
            <a:miter lim="400000"/>
          </a:ln>
        </p:spPr>
        <p:txBody>
          <a:bodyPr lIns="50800" tIns="50800" rIns="50800" bIns="50800" anchor="ctr"/>
          <a:lstStyle/>
          <a:p>
            <a:pPr defTabSz="1828800">
              <a:defRPr sz="3600">
                <a:solidFill>
                  <a:srgbClr val="EBB700"/>
                </a:solidFill>
                <a:latin typeface="Arial"/>
                <a:ea typeface="Arial"/>
                <a:cs typeface="Arial"/>
                <a:sym typeface="Arial"/>
              </a:defRPr>
            </a:pPr>
            <a:endParaRPr/>
          </a:p>
        </p:txBody>
      </p:sp>
      <p:sp>
        <p:nvSpPr>
          <p:cNvPr id="1516" name="Page Number - Blue"/>
          <p:cNvSpPr txBox="1">
            <a:spLocks noGrp="1"/>
          </p:cNvSpPr>
          <p:nvPr>
            <p:ph type="sldNum" sz="quarter" idx="4294967295"/>
          </p:nvPr>
        </p:nvSpPr>
        <p:spPr>
          <a:xfrm>
            <a:off x="23074312" y="12801448"/>
            <a:ext cx="478102"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00338D"/>
                </a:solidFill>
                <a:latin typeface="Arial"/>
                <a:ea typeface="Arial"/>
                <a:cs typeface="Arial"/>
                <a:sym typeface="Arial"/>
              </a:defRPr>
            </a:lvl1pPr>
          </a:lstStyle>
          <a:p>
            <a:fld id="{86CB4B4D-7CA3-9044-876B-883B54F8677D}" type="slidenum">
              <a:t>38</a:t>
            </a:fld>
            <a:endParaRPr/>
          </a:p>
        </p:txBody>
      </p:sp>
      <p:pic>
        <p:nvPicPr>
          <p:cNvPr id="1517" name="Picture 9" descr="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72206" y="404237"/>
            <a:ext cx="1482219" cy="1404399"/>
          </a:xfrm>
          <a:prstGeom prst="rect">
            <a:avLst/>
          </a:prstGeom>
          <a:ln w="12700">
            <a:miter lim="400000"/>
          </a:ln>
        </p:spPr>
      </p:pic>
      <p:grpSp>
        <p:nvGrpSpPr>
          <p:cNvPr id="1520" name="Quelles manifestations réalisent les clubs pour financer leurs actions de service ?"/>
          <p:cNvGrpSpPr/>
          <p:nvPr/>
        </p:nvGrpSpPr>
        <p:grpSpPr>
          <a:xfrm>
            <a:off x="-406578" y="3503692"/>
            <a:ext cx="26523781" cy="871486"/>
            <a:chOff x="0" y="0"/>
            <a:chExt cx="26523779" cy="871484"/>
          </a:xfrm>
        </p:grpSpPr>
        <p:sp>
          <p:nvSpPr>
            <p:cNvPr id="1518" name="Rectangle"/>
            <p:cNvSpPr/>
            <p:nvPr/>
          </p:nvSpPr>
          <p:spPr>
            <a:xfrm>
              <a:off x="0" y="-1"/>
              <a:ext cx="26523781" cy="871486"/>
            </a:xfrm>
            <a:prstGeom prst="rect">
              <a:avLst/>
            </a:prstGeom>
            <a:solidFill>
              <a:srgbClr val="407CCA"/>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19" name="Quelles manifestations réalisent les clubs pour financer leurs actions de service ?"/>
            <p:cNvSpPr txBox="1"/>
            <p:nvPr/>
          </p:nvSpPr>
          <p:spPr>
            <a:xfrm>
              <a:off x="0" y="143185"/>
              <a:ext cx="26523781" cy="5851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Quelles manifestations réalisent les clubs pour financer leurs actions de service ? </a:t>
              </a:r>
            </a:p>
          </p:txBody>
        </p:sp>
      </p:grpSp>
      <p:grpSp>
        <p:nvGrpSpPr>
          <p:cNvPr id="1523" name="Evénements…"/>
          <p:cNvGrpSpPr/>
          <p:nvPr/>
        </p:nvGrpSpPr>
        <p:grpSpPr>
          <a:xfrm>
            <a:off x="514922" y="4935918"/>
            <a:ext cx="2382976" cy="3423677"/>
            <a:chOff x="-1" y="0"/>
            <a:chExt cx="2382974" cy="3423675"/>
          </a:xfrm>
        </p:grpSpPr>
        <p:sp>
          <p:nvSpPr>
            <p:cNvPr id="1521" name="Rectangle"/>
            <p:cNvSpPr/>
            <p:nvPr/>
          </p:nvSpPr>
          <p:spPr>
            <a:xfrm>
              <a:off x="-2" y="0"/>
              <a:ext cx="2382976" cy="3423677"/>
            </a:xfrm>
            <a:prstGeom prst="rect">
              <a:avLst/>
            </a:prstGeom>
            <a:solidFill>
              <a:srgbClr val="407CCA"/>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22" name="Evénements…"/>
            <p:cNvSpPr txBox="1"/>
            <p:nvPr/>
          </p:nvSpPr>
          <p:spPr>
            <a:xfrm>
              <a:off x="-2" y="1228781"/>
              <a:ext cx="2382976" cy="9661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defTabSz="825500">
                <a:defRPr sz="2500">
                  <a:solidFill>
                    <a:srgbClr val="FFFFFF"/>
                  </a:solidFill>
                  <a:latin typeface="Helvetica Neue Medium"/>
                  <a:ea typeface="Helvetica Neue Medium"/>
                  <a:cs typeface="Helvetica Neue Medium"/>
                  <a:sym typeface="Helvetica Neue Medium"/>
                </a:defRPr>
              </a:pPr>
              <a:r>
                <a:t>Evénements </a:t>
              </a:r>
            </a:p>
            <a:p>
              <a:pPr defTabSz="825500">
                <a:defRPr sz="2500">
                  <a:solidFill>
                    <a:srgbClr val="FFFFFF"/>
                  </a:solidFill>
                  <a:latin typeface="Helvetica Neue Medium"/>
                  <a:ea typeface="Helvetica Neue Medium"/>
                  <a:cs typeface="Helvetica Neue Medium"/>
                  <a:sym typeface="Helvetica Neue Medium"/>
                </a:defRPr>
              </a:pPr>
              <a:r>
                <a:t>culturels</a:t>
              </a:r>
              <a:r>
                <a:rPr sz="3200"/>
                <a:t> </a:t>
              </a:r>
            </a:p>
          </p:txBody>
        </p:sp>
      </p:grpSp>
      <p:sp>
        <p:nvSpPr>
          <p:cNvPr id="1524" name="Flèche"/>
          <p:cNvSpPr/>
          <p:nvPr/>
        </p:nvSpPr>
        <p:spPr>
          <a:xfrm rot="5371846">
            <a:off x="1441995" y="8078730"/>
            <a:ext cx="531157" cy="1563377"/>
          </a:xfrm>
          <a:prstGeom prst="rightArrow">
            <a:avLst>
              <a:gd name="adj1" fmla="val 41424"/>
              <a:gd name="adj2" fmla="val 76747"/>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1527" name="Evénements sportifs"/>
          <p:cNvGrpSpPr/>
          <p:nvPr/>
        </p:nvGrpSpPr>
        <p:grpSpPr>
          <a:xfrm>
            <a:off x="3413372" y="4938578"/>
            <a:ext cx="2387605" cy="3429006"/>
            <a:chOff x="0" y="0"/>
            <a:chExt cx="2387603" cy="3429005"/>
          </a:xfrm>
        </p:grpSpPr>
        <p:sp>
          <p:nvSpPr>
            <p:cNvPr id="1525" name="Rectangle"/>
            <p:cNvSpPr/>
            <p:nvPr/>
          </p:nvSpPr>
          <p:spPr>
            <a:xfrm>
              <a:off x="-1" y="-1"/>
              <a:ext cx="2387604" cy="3429006"/>
            </a:xfrm>
            <a:prstGeom prst="rect">
              <a:avLst/>
            </a:prstGeom>
            <a:solidFill>
              <a:srgbClr val="407CCA"/>
            </a:solidFill>
            <a:ln w="12700" cap="flat">
              <a:noFill/>
              <a:miter lim="400000"/>
            </a:ln>
            <a:effectLst/>
          </p:spPr>
          <p:txBody>
            <a:bodyPr wrap="square" lIns="50800" tIns="50800" rIns="50800" bIns="50800" numCol="1" anchor="ctr">
              <a:noAutofit/>
            </a:bodyPr>
            <a:lstStyle/>
            <a:p>
              <a:pPr defTabSz="825500">
                <a:defRPr sz="2500">
                  <a:solidFill>
                    <a:srgbClr val="FFFFFF"/>
                  </a:solidFill>
                  <a:latin typeface="Helvetica Neue Medium"/>
                  <a:ea typeface="Helvetica Neue Medium"/>
                  <a:cs typeface="Helvetica Neue Medium"/>
                  <a:sym typeface="Helvetica Neue Medium"/>
                </a:defRPr>
              </a:pPr>
              <a:endParaRPr/>
            </a:p>
          </p:txBody>
        </p:sp>
        <p:sp>
          <p:nvSpPr>
            <p:cNvPr id="1526" name="Evénements sportifs"/>
            <p:cNvSpPr txBox="1"/>
            <p:nvPr/>
          </p:nvSpPr>
          <p:spPr>
            <a:xfrm>
              <a:off x="-1" y="1287305"/>
              <a:ext cx="2387604" cy="8543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2500">
                  <a:solidFill>
                    <a:srgbClr val="FFFFFF"/>
                  </a:solidFill>
                  <a:latin typeface="Helvetica Neue Medium"/>
                  <a:ea typeface="Helvetica Neue Medium"/>
                  <a:cs typeface="Helvetica Neue Medium"/>
                  <a:sym typeface="Helvetica Neue Medium"/>
                </a:defRPr>
              </a:lvl1pPr>
            </a:lstStyle>
            <a:p>
              <a:r>
                <a:t>Evénements sportifs</a:t>
              </a:r>
            </a:p>
          </p:txBody>
        </p:sp>
      </p:grpSp>
      <p:grpSp>
        <p:nvGrpSpPr>
          <p:cNvPr id="1530" name="Evénements Environnementaux"/>
          <p:cNvGrpSpPr/>
          <p:nvPr/>
        </p:nvGrpSpPr>
        <p:grpSpPr>
          <a:xfrm>
            <a:off x="6646857" y="4938578"/>
            <a:ext cx="3210259" cy="3429006"/>
            <a:chOff x="0" y="0"/>
            <a:chExt cx="3210258" cy="3429005"/>
          </a:xfrm>
        </p:grpSpPr>
        <p:sp>
          <p:nvSpPr>
            <p:cNvPr id="1528" name="Rectangle"/>
            <p:cNvSpPr/>
            <p:nvPr/>
          </p:nvSpPr>
          <p:spPr>
            <a:xfrm>
              <a:off x="0" y="-1"/>
              <a:ext cx="3210259" cy="3429006"/>
            </a:xfrm>
            <a:prstGeom prst="rect">
              <a:avLst/>
            </a:prstGeom>
            <a:solidFill>
              <a:srgbClr val="407CCA"/>
            </a:solidFill>
            <a:ln w="12700" cap="flat">
              <a:noFill/>
              <a:miter lim="400000"/>
            </a:ln>
            <a:effectLst/>
          </p:spPr>
          <p:txBody>
            <a:bodyPr wrap="square" lIns="50800" tIns="50800" rIns="50800" bIns="50800" numCol="1" anchor="ctr">
              <a:noAutofit/>
            </a:bodyPr>
            <a:lstStyle/>
            <a:p>
              <a:pPr defTabSz="825500">
                <a:defRPr sz="2500">
                  <a:solidFill>
                    <a:srgbClr val="FFFFFF"/>
                  </a:solidFill>
                  <a:latin typeface="Helvetica Neue Medium"/>
                  <a:ea typeface="Helvetica Neue Medium"/>
                  <a:cs typeface="Helvetica Neue Medium"/>
                  <a:sym typeface="Helvetica Neue Medium"/>
                </a:defRPr>
              </a:pPr>
              <a:endParaRPr/>
            </a:p>
          </p:txBody>
        </p:sp>
        <p:sp>
          <p:nvSpPr>
            <p:cNvPr id="1529" name="Evénements Environnementaux"/>
            <p:cNvSpPr txBox="1"/>
            <p:nvPr/>
          </p:nvSpPr>
          <p:spPr>
            <a:xfrm>
              <a:off x="0" y="1287305"/>
              <a:ext cx="3210259" cy="8543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2500">
                  <a:solidFill>
                    <a:srgbClr val="FFFFFF"/>
                  </a:solidFill>
                  <a:latin typeface="Helvetica Neue Medium"/>
                  <a:ea typeface="Helvetica Neue Medium"/>
                  <a:cs typeface="Helvetica Neue Medium"/>
                  <a:sym typeface="Helvetica Neue Medium"/>
                </a:defRPr>
              </a:lvl1pPr>
            </a:lstStyle>
            <a:p>
              <a:r>
                <a:t>Evénements Environnementaux</a:t>
              </a:r>
            </a:p>
          </p:txBody>
        </p:sp>
      </p:grpSp>
      <p:grpSp>
        <p:nvGrpSpPr>
          <p:cNvPr id="1533" name="Evénements familiaux"/>
          <p:cNvGrpSpPr/>
          <p:nvPr/>
        </p:nvGrpSpPr>
        <p:grpSpPr>
          <a:xfrm>
            <a:off x="10464299" y="4938578"/>
            <a:ext cx="3306805" cy="3429006"/>
            <a:chOff x="0" y="0"/>
            <a:chExt cx="3306803" cy="3429005"/>
          </a:xfrm>
        </p:grpSpPr>
        <p:sp>
          <p:nvSpPr>
            <p:cNvPr id="1531" name="Rectangle"/>
            <p:cNvSpPr/>
            <p:nvPr/>
          </p:nvSpPr>
          <p:spPr>
            <a:xfrm>
              <a:off x="-1" y="-1"/>
              <a:ext cx="3306805" cy="3429006"/>
            </a:xfrm>
            <a:prstGeom prst="rect">
              <a:avLst/>
            </a:prstGeom>
            <a:solidFill>
              <a:srgbClr val="407CCA"/>
            </a:solidFill>
            <a:ln w="12700" cap="flat">
              <a:noFill/>
              <a:miter lim="400000"/>
            </a:ln>
            <a:effectLst/>
          </p:spPr>
          <p:txBody>
            <a:bodyPr wrap="square" lIns="50800" tIns="50800" rIns="50800" bIns="50800" numCol="1" anchor="ctr">
              <a:noAutofit/>
            </a:bodyPr>
            <a:lstStyle/>
            <a:p>
              <a:pPr defTabSz="825500">
                <a:defRPr sz="2500">
                  <a:solidFill>
                    <a:srgbClr val="FFFFFF"/>
                  </a:solidFill>
                  <a:latin typeface="Helvetica Neue Medium"/>
                  <a:ea typeface="Helvetica Neue Medium"/>
                  <a:cs typeface="Helvetica Neue Medium"/>
                  <a:sym typeface="Helvetica Neue Medium"/>
                </a:defRPr>
              </a:pPr>
              <a:endParaRPr/>
            </a:p>
          </p:txBody>
        </p:sp>
        <p:sp>
          <p:nvSpPr>
            <p:cNvPr id="1532" name="Evénements familiaux"/>
            <p:cNvSpPr txBox="1"/>
            <p:nvPr/>
          </p:nvSpPr>
          <p:spPr>
            <a:xfrm>
              <a:off x="-1" y="1287305"/>
              <a:ext cx="3306805" cy="8543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2500">
                  <a:solidFill>
                    <a:srgbClr val="FFFFFF"/>
                  </a:solidFill>
                  <a:latin typeface="Helvetica Neue Medium"/>
                  <a:ea typeface="Helvetica Neue Medium"/>
                  <a:cs typeface="Helvetica Neue Medium"/>
                  <a:sym typeface="Helvetica Neue Medium"/>
                </a:defRPr>
              </a:lvl1pPr>
            </a:lstStyle>
            <a:p>
              <a:r>
                <a:t>Evénements familiaux </a:t>
              </a:r>
            </a:p>
          </p:txBody>
        </p:sp>
      </p:grpSp>
      <p:grpSp>
        <p:nvGrpSpPr>
          <p:cNvPr id="1536" name="Commerce, artisanat"/>
          <p:cNvGrpSpPr/>
          <p:nvPr/>
        </p:nvGrpSpPr>
        <p:grpSpPr>
          <a:xfrm>
            <a:off x="14100096" y="4935917"/>
            <a:ext cx="3200863" cy="3429005"/>
            <a:chOff x="-1" y="0"/>
            <a:chExt cx="3200861" cy="3429003"/>
          </a:xfrm>
        </p:grpSpPr>
        <p:sp>
          <p:nvSpPr>
            <p:cNvPr id="1534" name="Rectangle"/>
            <p:cNvSpPr/>
            <p:nvPr/>
          </p:nvSpPr>
          <p:spPr>
            <a:xfrm>
              <a:off x="-2" y="-1"/>
              <a:ext cx="3200863" cy="3429004"/>
            </a:xfrm>
            <a:prstGeom prst="rect">
              <a:avLst/>
            </a:prstGeom>
            <a:solidFill>
              <a:srgbClr val="407CCA"/>
            </a:solidFill>
            <a:ln w="12700" cap="flat">
              <a:noFill/>
              <a:miter lim="400000"/>
            </a:ln>
            <a:effectLst/>
          </p:spPr>
          <p:txBody>
            <a:bodyPr wrap="square" lIns="50800" tIns="50800" rIns="50800" bIns="50800" numCol="1" anchor="ctr">
              <a:noAutofit/>
            </a:bodyPr>
            <a:lstStyle/>
            <a:p>
              <a:pPr defTabSz="825500">
                <a:defRPr sz="2500">
                  <a:solidFill>
                    <a:srgbClr val="FFFFFF"/>
                  </a:solidFill>
                  <a:latin typeface="Helvetica Neue Medium"/>
                  <a:ea typeface="Helvetica Neue Medium"/>
                  <a:cs typeface="Helvetica Neue Medium"/>
                  <a:sym typeface="Helvetica Neue Medium"/>
                </a:defRPr>
              </a:pPr>
              <a:endParaRPr/>
            </a:p>
          </p:txBody>
        </p:sp>
        <p:sp>
          <p:nvSpPr>
            <p:cNvPr id="1535" name="Commerce, artisanat"/>
            <p:cNvSpPr txBox="1"/>
            <p:nvPr/>
          </p:nvSpPr>
          <p:spPr>
            <a:xfrm>
              <a:off x="-2" y="1477805"/>
              <a:ext cx="3200863" cy="4733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2500">
                  <a:solidFill>
                    <a:srgbClr val="FFFFFF"/>
                  </a:solidFill>
                  <a:latin typeface="Helvetica Neue Medium"/>
                  <a:ea typeface="Helvetica Neue Medium"/>
                  <a:cs typeface="Helvetica Neue Medium"/>
                  <a:sym typeface="Helvetica Neue Medium"/>
                </a:defRPr>
              </a:lvl1pPr>
            </a:lstStyle>
            <a:p>
              <a:r>
                <a:t>Commerce, artisanat </a:t>
              </a:r>
            </a:p>
          </p:txBody>
        </p:sp>
      </p:grpSp>
      <p:grpSp>
        <p:nvGrpSpPr>
          <p:cNvPr id="1539" name="Collectes et reventes"/>
          <p:cNvGrpSpPr/>
          <p:nvPr/>
        </p:nvGrpSpPr>
        <p:grpSpPr>
          <a:xfrm>
            <a:off x="17735897" y="4935917"/>
            <a:ext cx="2387604" cy="3429005"/>
            <a:chOff x="0" y="0"/>
            <a:chExt cx="2387603" cy="3429003"/>
          </a:xfrm>
        </p:grpSpPr>
        <p:sp>
          <p:nvSpPr>
            <p:cNvPr id="1537" name="Rectangle"/>
            <p:cNvSpPr/>
            <p:nvPr/>
          </p:nvSpPr>
          <p:spPr>
            <a:xfrm>
              <a:off x="-1" y="-1"/>
              <a:ext cx="2387604" cy="3429004"/>
            </a:xfrm>
            <a:prstGeom prst="rect">
              <a:avLst/>
            </a:prstGeom>
            <a:solidFill>
              <a:srgbClr val="407CCA"/>
            </a:solidFill>
            <a:ln w="12700" cap="flat">
              <a:noFill/>
              <a:miter lim="400000"/>
            </a:ln>
            <a:effectLst/>
          </p:spPr>
          <p:txBody>
            <a:bodyPr wrap="square" lIns="50800" tIns="50800" rIns="50800" bIns="50800" numCol="1" anchor="ctr">
              <a:noAutofit/>
            </a:bodyPr>
            <a:lstStyle/>
            <a:p>
              <a:pPr defTabSz="825500">
                <a:defRPr sz="2500">
                  <a:solidFill>
                    <a:srgbClr val="FFFFFF"/>
                  </a:solidFill>
                  <a:latin typeface="Helvetica Neue Medium"/>
                  <a:ea typeface="Helvetica Neue Medium"/>
                  <a:cs typeface="Helvetica Neue Medium"/>
                  <a:sym typeface="Helvetica Neue Medium"/>
                </a:defRPr>
              </a:pPr>
              <a:endParaRPr/>
            </a:p>
          </p:txBody>
        </p:sp>
        <p:sp>
          <p:nvSpPr>
            <p:cNvPr id="1538" name="Collectes et reventes"/>
            <p:cNvSpPr txBox="1"/>
            <p:nvPr/>
          </p:nvSpPr>
          <p:spPr>
            <a:xfrm>
              <a:off x="-1" y="1287305"/>
              <a:ext cx="2387604" cy="8543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2500">
                  <a:solidFill>
                    <a:srgbClr val="FFFFFF"/>
                  </a:solidFill>
                  <a:latin typeface="Helvetica Neue Medium"/>
                  <a:ea typeface="Helvetica Neue Medium"/>
                  <a:cs typeface="Helvetica Neue Medium"/>
                  <a:sym typeface="Helvetica Neue Medium"/>
                </a:defRPr>
              </a:lvl1pPr>
            </a:lstStyle>
            <a:p>
              <a:r>
                <a:t>Collectes et reventes</a:t>
              </a:r>
            </a:p>
          </p:txBody>
        </p:sp>
      </p:grpSp>
      <p:grpSp>
        <p:nvGrpSpPr>
          <p:cNvPr id="1542" name="Sponsoring et actions publiques"/>
          <p:cNvGrpSpPr/>
          <p:nvPr/>
        </p:nvGrpSpPr>
        <p:grpSpPr>
          <a:xfrm>
            <a:off x="20681454" y="4935917"/>
            <a:ext cx="3077845" cy="3429005"/>
            <a:chOff x="-1" y="0"/>
            <a:chExt cx="3077844" cy="3429003"/>
          </a:xfrm>
        </p:grpSpPr>
        <p:sp>
          <p:nvSpPr>
            <p:cNvPr id="1540" name="Rectangle"/>
            <p:cNvSpPr/>
            <p:nvPr/>
          </p:nvSpPr>
          <p:spPr>
            <a:xfrm>
              <a:off x="-2" y="-1"/>
              <a:ext cx="3077845" cy="3429004"/>
            </a:xfrm>
            <a:prstGeom prst="rect">
              <a:avLst/>
            </a:prstGeom>
            <a:solidFill>
              <a:srgbClr val="407CCA"/>
            </a:solidFill>
            <a:ln w="12700" cap="flat">
              <a:noFill/>
              <a:miter lim="400000"/>
            </a:ln>
            <a:effectLst/>
          </p:spPr>
          <p:txBody>
            <a:bodyPr wrap="square" lIns="50800" tIns="50800" rIns="50800" bIns="50800" numCol="1" anchor="ctr">
              <a:noAutofit/>
            </a:bodyPr>
            <a:lstStyle/>
            <a:p>
              <a:pPr defTabSz="825500">
                <a:defRPr sz="2500">
                  <a:solidFill>
                    <a:srgbClr val="FFFFFF"/>
                  </a:solidFill>
                  <a:latin typeface="Helvetica Neue Medium"/>
                  <a:ea typeface="Helvetica Neue Medium"/>
                  <a:cs typeface="Helvetica Neue Medium"/>
                  <a:sym typeface="Helvetica Neue Medium"/>
                </a:defRPr>
              </a:pPr>
              <a:endParaRPr/>
            </a:p>
          </p:txBody>
        </p:sp>
        <p:sp>
          <p:nvSpPr>
            <p:cNvPr id="1541" name="Sponsoring et actions publiques"/>
            <p:cNvSpPr txBox="1"/>
            <p:nvPr/>
          </p:nvSpPr>
          <p:spPr>
            <a:xfrm>
              <a:off x="-2" y="1287305"/>
              <a:ext cx="3077845" cy="8543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2500">
                  <a:solidFill>
                    <a:srgbClr val="FFFFFF"/>
                  </a:solidFill>
                  <a:latin typeface="Helvetica Neue Medium"/>
                  <a:ea typeface="Helvetica Neue Medium"/>
                  <a:cs typeface="Helvetica Neue Medium"/>
                  <a:sym typeface="Helvetica Neue Medium"/>
                </a:defRPr>
              </a:lvl1pPr>
            </a:lstStyle>
            <a:p>
              <a:r>
                <a:t>Sponsoring et actions publiques </a:t>
              </a:r>
            </a:p>
          </p:txBody>
        </p:sp>
      </p:grpSp>
      <p:grpSp>
        <p:nvGrpSpPr>
          <p:cNvPr id="1545" name="Concerts Conférences…"/>
          <p:cNvGrpSpPr/>
          <p:nvPr/>
        </p:nvGrpSpPr>
        <p:grpSpPr>
          <a:xfrm>
            <a:off x="514922" y="9353267"/>
            <a:ext cx="2382976" cy="3423678"/>
            <a:chOff x="-1" y="0"/>
            <a:chExt cx="2382974" cy="3423677"/>
          </a:xfrm>
        </p:grpSpPr>
        <p:sp>
          <p:nvSpPr>
            <p:cNvPr id="1543" name="Rectangle"/>
            <p:cNvSpPr/>
            <p:nvPr/>
          </p:nvSpPr>
          <p:spPr>
            <a:xfrm>
              <a:off x="-2" y="0"/>
              <a:ext cx="2382976" cy="3423678"/>
            </a:xfrm>
            <a:prstGeom prst="rect">
              <a:avLst/>
            </a:prstGeom>
            <a:solidFill>
              <a:srgbClr val="407CCA"/>
            </a:solidFill>
            <a:ln w="12700" cap="flat">
              <a:noFill/>
              <a:miter lim="400000"/>
            </a:ln>
            <a:effectLst/>
          </p:spPr>
          <p:txBody>
            <a:bodyPr wrap="square" lIns="50800" tIns="50800" rIns="50800" bIns="50800" numCol="1" anchor="ctr">
              <a:noAutofit/>
            </a:bodyPr>
            <a:lstStyle/>
            <a:p>
              <a:pPr defTabSz="825500">
                <a:defRPr sz="2500">
                  <a:solidFill>
                    <a:srgbClr val="FFFFFF"/>
                  </a:solidFill>
                  <a:latin typeface="Helvetica Neue Medium"/>
                  <a:ea typeface="Helvetica Neue Medium"/>
                  <a:cs typeface="Helvetica Neue Medium"/>
                  <a:sym typeface="Helvetica Neue Medium"/>
                </a:defRPr>
              </a:pPr>
              <a:endParaRPr/>
            </a:p>
          </p:txBody>
        </p:sp>
        <p:sp>
          <p:nvSpPr>
            <p:cNvPr id="1544" name="Concerts Conférences…"/>
            <p:cNvSpPr txBox="1"/>
            <p:nvPr/>
          </p:nvSpPr>
          <p:spPr>
            <a:xfrm>
              <a:off x="-2" y="903642"/>
              <a:ext cx="2382976" cy="16163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defTabSz="825500">
                <a:defRPr sz="2500">
                  <a:solidFill>
                    <a:srgbClr val="FFFFFF"/>
                  </a:solidFill>
                  <a:latin typeface="Helvetica Neue Medium"/>
                  <a:ea typeface="Helvetica Neue Medium"/>
                  <a:cs typeface="Helvetica Neue Medium"/>
                  <a:sym typeface="Helvetica Neue Medium"/>
                </a:defRPr>
              </a:pPr>
              <a:r>
                <a:t>Concerts Conférences</a:t>
              </a:r>
            </a:p>
            <a:p>
              <a:pPr defTabSz="825500">
                <a:defRPr sz="2500">
                  <a:solidFill>
                    <a:srgbClr val="FFFFFF"/>
                  </a:solidFill>
                  <a:latin typeface="Helvetica Neue Medium"/>
                  <a:ea typeface="Helvetica Neue Medium"/>
                  <a:cs typeface="Helvetica Neue Medium"/>
                  <a:sym typeface="Helvetica Neue Medium"/>
                </a:defRPr>
              </a:pPr>
              <a:r>
                <a:t>Soirées jeunes talents </a:t>
              </a:r>
            </a:p>
          </p:txBody>
        </p:sp>
      </p:grpSp>
      <p:grpSp>
        <p:nvGrpSpPr>
          <p:cNvPr id="1548" name="Courses…"/>
          <p:cNvGrpSpPr/>
          <p:nvPr/>
        </p:nvGrpSpPr>
        <p:grpSpPr>
          <a:xfrm>
            <a:off x="3415685" y="9355929"/>
            <a:ext cx="2382975" cy="3423678"/>
            <a:chOff x="-1" y="0"/>
            <a:chExt cx="2382974" cy="3423677"/>
          </a:xfrm>
        </p:grpSpPr>
        <p:sp>
          <p:nvSpPr>
            <p:cNvPr id="1546" name="Rectangle"/>
            <p:cNvSpPr/>
            <p:nvPr/>
          </p:nvSpPr>
          <p:spPr>
            <a:xfrm>
              <a:off x="-2" y="0"/>
              <a:ext cx="2382976" cy="3423678"/>
            </a:xfrm>
            <a:prstGeom prst="rect">
              <a:avLst/>
            </a:prstGeom>
            <a:solidFill>
              <a:srgbClr val="407CCA"/>
            </a:solidFill>
            <a:ln w="12700" cap="flat">
              <a:noFill/>
              <a:miter lim="400000"/>
            </a:ln>
            <a:effectLst/>
          </p:spPr>
          <p:txBody>
            <a:bodyPr wrap="square" lIns="50800" tIns="50800" rIns="50800" bIns="50800" numCol="1" anchor="ctr">
              <a:noAutofit/>
            </a:bodyPr>
            <a:lstStyle/>
            <a:p>
              <a:pPr defTabSz="825500">
                <a:defRPr sz="2500">
                  <a:solidFill>
                    <a:srgbClr val="FFFFFF"/>
                  </a:solidFill>
                  <a:latin typeface="Helvetica Neue Medium"/>
                  <a:ea typeface="Helvetica Neue Medium"/>
                  <a:cs typeface="Helvetica Neue Medium"/>
                  <a:sym typeface="Helvetica Neue Medium"/>
                </a:defRPr>
              </a:pPr>
              <a:endParaRPr/>
            </a:p>
          </p:txBody>
        </p:sp>
        <p:sp>
          <p:nvSpPr>
            <p:cNvPr id="1547" name="Courses…"/>
            <p:cNvSpPr txBox="1"/>
            <p:nvPr/>
          </p:nvSpPr>
          <p:spPr>
            <a:xfrm>
              <a:off x="-2" y="1094142"/>
              <a:ext cx="2382976" cy="12353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defTabSz="825500">
                <a:defRPr sz="2500">
                  <a:solidFill>
                    <a:srgbClr val="FFFFFF"/>
                  </a:solidFill>
                  <a:latin typeface="Helvetica Neue Medium"/>
                  <a:ea typeface="Helvetica Neue Medium"/>
                  <a:cs typeface="Helvetica Neue Medium"/>
                  <a:sym typeface="Helvetica Neue Medium"/>
                </a:defRPr>
              </a:pPr>
              <a:r>
                <a:t>Courses</a:t>
              </a:r>
            </a:p>
            <a:p>
              <a:pPr defTabSz="825500">
                <a:defRPr sz="2500">
                  <a:solidFill>
                    <a:srgbClr val="FFFFFF"/>
                  </a:solidFill>
                  <a:latin typeface="Helvetica Neue Medium"/>
                  <a:ea typeface="Helvetica Neue Medium"/>
                  <a:cs typeface="Helvetica Neue Medium"/>
                  <a:sym typeface="Helvetica Neue Medium"/>
                </a:defRPr>
              </a:pPr>
              <a:r>
                <a:t>Tournois golf </a:t>
              </a:r>
            </a:p>
            <a:p>
              <a:pPr defTabSz="825500">
                <a:defRPr sz="2500">
                  <a:solidFill>
                    <a:srgbClr val="FFFFFF"/>
                  </a:solidFill>
                  <a:latin typeface="Helvetica Neue Medium"/>
                  <a:ea typeface="Helvetica Neue Medium"/>
                  <a:cs typeface="Helvetica Neue Medium"/>
                  <a:sym typeface="Helvetica Neue Medium"/>
                </a:defRPr>
              </a:pPr>
              <a:r>
                <a:t>Rallye</a:t>
              </a:r>
            </a:p>
          </p:txBody>
        </p:sp>
      </p:grpSp>
      <p:grpSp>
        <p:nvGrpSpPr>
          <p:cNvPr id="1551" name="Plantations d’arbres…"/>
          <p:cNvGrpSpPr/>
          <p:nvPr/>
        </p:nvGrpSpPr>
        <p:grpSpPr>
          <a:xfrm>
            <a:off x="6761331" y="9353267"/>
            <a:ext cx="3200864" cy="3423678"/>
            <a:chOff x="-1" y="0"/>
            <a:chExt cx="3200862" cy="3423677"/>
          </a:xfrm>
        </p:grpSpPr>
        <p:sp>
          <p:nvSpPr>
            <p:cNvPr id="1549" name="Rectangle"/>
            <p:cNvSpPr/>
            <p:nvPr/>
          </p:nvSpPr>
          <p:spPr>
            <a:xfrm>
              <a:off x="-2" y="0"/>
              <a:ext cx="3200864" cy="3423678"/>
            </a:xfrm>
            <a:prstGeom prst="rect">
              <a:avLst/>
            </a:prstGeom>
            <a:solidFill>
              <a:srgbClr val="407CCA"/>
            </a:solidFill>
            <a:ln w="12700" cap="flat">
              <a:noFill/>
              <a:miter lim="400000"/>
            </a:ln>
            <a:effectLst/>
          </p:spPr>
          <p:txBody>
            <a:bodyPr wrap="square" lIns="50800" tIns="50800" rIns="50800" bIns="50800" numCol="1" anchor="ctr">
              <a:noAutofit/>
            </a:bodyPr>
            <a:lstStyle/>
            <a:p>
              <a:pPr defTabSz="825500">
                <a:defRPr sz="2500">
                  <a:solidFill>
                    <a:srgbClr val="FFFFFF"/>
                  </a:solidFill>
                  <a:latin typeface="Helvetica Neue Medium"/>
                  <a:ea typeface="Helvetica Neue Medium"/>
                  <a:cs typeface="Helvetica Neue Medium"/>
                  <a:sym typeface="Helvetica Neue Medium"/>
                </a:defRPr>
              </a:pPr>
              <a:endParaRPr/>
            </a:p>
          </p:txBody>
        </p:sp>
        <p:sp>
          <p:nvSpPr>
            <p:cNvPr id="1550" name="Plantations d’arbres…"/>
            <p:cNvSpPr txBox="1"/>
            <p:nvPr/>
          </p:nvSpPr>
          <p:spPr>
            <a:xfrm>
              <a:off x="-2" y="1094142"/>
              <a:ext cx="3200864" cy="12353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defTabSz="825500">
                <a:defRPr sz="2500">
                  <a:solidFill>
                    <a:srgbClr val="FFFFFF"/>
                  </a:solidFill>
                  <a:latin typeface="Helvetica Neue Medium"/>
                  <a:ea typeface="Helvetica Neue Medium"/>
                  <a:cs typeface="Helvetica Neue Medium"/>
                  <a:sym typeface="Helvetica Neue Medium"/>
                </a:defRPr>
              </a:pPr>
              <a:r>
                <a:t>Plantations d’arbres</a:t>
              </a:r>
            </a:p>
            <a:p>
              <a:pPr defTabSz="825500">
                <a:defRPr sz="2500">
                  <a:solidFill>
                    <a:srgbClr val="FFFFFF"/>
                  </a:solidFill>
                  <a:latin typeface="Helvetica Neue Medium"/>
                  <a:ea typeface="Helvetica Neue Medium"/>
                  <a:cs typeface="Helvetica Neue Medium"/>
                  <a:sym typeface="Helvetica Neue Medium"/>
                </a:defRPr>
              </a:pPr>
              <a:endParaRPr/>
            </a:p>
            <a:p>
              <a:pPr defTabSz="825500">
                <a:defRPr sz="2500">
                  <a:solidFill>
                    <a:srgbClr val="FFFFFF"/>
                  </a:solidFill>
                  <a:latin typeface="Helvetica Neue Medium"/>
                  <a:ea typeface="Helvetica Neue Medium"/>
                  <a:cs typeface="Helvetica Neue Medium"/>
                  <a:sym typeface="Helvetica Neue Medium"/>
                </a:defRPr>
              </a:pPr>
              <a:r>
                <a:t>Marches-découverte</a:t>
              </a:r>
            </a:p>
          </p:txBody>
        </p:sp>
      </p:grpSp>
      <p:grpSp>
        <p:nvGrpSpPr>
          <p:cNvPr id="1554" name="Courses de canards…"/>
          <p:cNvGrpSpPr/>
          <p:nvPr/>
        </p:nvGrpSpPr>
        <p:grpSpPr>
          <a:xfrm>
            <a:off x="10466613" y="9355929"/>
            <a:ext cx="3302174" cy="3423678"/>
            <a:chOff x="0" y="0"/>
            <a:chExt cx="3302172" cy="3423677"/>
          </a:xfrm>
        </p:grpSpPr>
        <p:sp>
          <p:nvSpPr>
            <p:cNvPr id="1552" name="Rectangle"/>
            <p:cNvSpPr/>
            <p:nvPr/>
          </p:nvSpPr>
          <p:spPr>
            <a:xfrm>
              <a:off x="-1" y="0"/>
              <a:ext cx="3302174" cy="3423678"/>
            </a:xfrm>
            <a:prstGeom prst="rect">
              <a:avLst/>
            </a:prstGeom>
            <a:solidFill>
              <a:srgbClr val="407CCA"/>
            </a:solidFill>
            <a:ln w="12700" cap="flat">
              <a:noFill/>
              <a:miter lim="400000"/>
            </a:ln>
            <a:effectLst/>
          </p:spPr>
          <p:txBody>
            <a:bodyPr wrap="square" lIns="50800" tIns="50800" rIns="50800" bIns="50800" numCol="1" anchor="ctr">
              <a:noAutofit/>
            </a:bodyPr>
            <a:lstStyle/>
            <a:p>
              <a:pPr defTabSz="825500">
                <a:defRPr sz="2500">
                  <a:solidFill>
                    <a:srgbClr val="FFFFFF"/>
                  </a:solidFill>
                  <a:latin typeface="Helvetica Neue Medium"/>
                  <a:ea typeface="Helvetica Neue Medium"/>
                  <a:cs typeface="Helvetica Neue Medium"/>
                  <a:sym typeface="Helvetica Neue Medium"/>
                </a:defRPr>
              </a:pPr>
              <a:endParaRPr/>
            </a:p>
          </p:txBody>
        </p:sp>
        <p:sp>
          <p:nvSpPr>
            <p:cNvPr id="1553" name="Courses de canards…"/>
            <p:cNvSpPr txBox="1"/>
            <p:nvPr/>
          </p:nvSpPr>
          <p:spPr>
            <a:xfrm>
              <a:off x="-1" y="713142"/>
              <a:ext cx="3302174" cy="19973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defTabSz="825500">
                <a:defRPr sz="2500">
                  <a:solidFill>
                    <a:srgbClr val="FFFFFF"/>
                  </a:solidFill>
                  <a:latin typeface="Helvetica Neue Medium"/>
                  <a:ea typeface="Helvetica Neue Medium"/>
                  <a:cs typeface="Helvetica Neue Medium"/>
                  <a:sym typeface="Helvetica Neue Medium"/>
                </a:defRPr>
              </a:pPr>
              <a:r>
                <a:t>Courses de canards</a:t>
              </a:r>
            </a:p>
            <a:p>
              <a:pPr defTabSz="825500">
                <a:defRPr sz="2500">
                  <a:solidFill>
                    <a:srgbClr val="FFFFFF"/>
                  </a:solidFill>
                  <a:latin typeface="Helvetica Neue Medium"/>
                  <a:ea typeface="Helvetica Neue Medium"/>
                  <a:cs typeface="Helvetica Neue Medium"/>
                  <a:sym typeface="Helvetica Neue Medium"/>
                </a:defRPr>
              </a:pPr>
              <a:r>
                <a:t>Lotos</a:t>
              </a:r>
            </a:p>
            <a:p>
              <a:pPr defTabSz="825500">
                <a:defRPr sz="2500">
                  <a:solidFill>
                    <a:srgbClr val="FFFFFF"/>
                  </a:solidFill>
                  <a:latin typeface="Helvetica Neue Medium"/>
                  <a:ea typeface="Helvetica Neue Medium"/>
                  <a:cs typeface="Helvetica Neue Medium"/>
                  <a:sym typeface="Helvetica Neue Medium"/>
                </a:defRPr>
              </a:pPr>
              <a:r>
                <a:t>Marches gourmandes</a:t>
              </a:r>
            </a:p>
            <a:p>
              <a:pPr defTabSz="825500">
                <a:defRPr sz="2500">
                  <a:solidFill>
                    <a:srgbClr val="FFFFFF"/>
                  </a:solidFill>
                  <a:latin typeface="Helvetica Neue Medium"/>
                  <a:ea typeface="Helvetica Neue Medium"/>
                  <a:cs typeface="Helvetica Neue Medium"/>
                  <a:sym typeface="Helvetica Neue Medium"/>
                </a:defRPr>
              </a:pPr>
              <a:r>
                <a:t>Brocantes</a:t>
              </a:r>
            </a:p>
            <a:p>
              <a:pPr defTabSz="825500">
                <a:defRPr sz="2500">
                  <a:solidFill>
                    <a:srgbClr val="FFFFFF"/>
                  </a:solidFill>
                  <a:latin typeface="Helvetica Neue Medium"/>
                  <a:ea typeface="Helvetica Neue Medium"/>
                  <a:cs typeface="Helvetica Neue Medium"/>
                  <a:sym typeface="Helvetica Neue Medium"/>
                </a:defRPr>
              </a:pPr>
              <a:r>
                <a:t>Salons</a:t>
              </a:r>
            </a:p>
          </p:txBody>
        </p:sp>
      </p:grpSp>
      <p:grpSp>
        <p:nvGrpSpPr>
          <p:cNvPr id="1557" name="Ventes sur les marchés"/>
          <p:cNvGrpSpPr/>
          <p:nvPr/>
        </p:nvGrpSpPr>
        <p:grpSpPr>
          <a:xfrm>
            <a:off x="14102415" y="9355928"/>
            <a:ext cx="3210258" cy="3423678"/>
            <a:chOff x="0" y="0"/>
            <a:chExt cx="3210256" cy="3423677"/>
          </a:xfrm>
        </p:grpSpPr>
        <p:sp>
          <p:nvSpPr>
            <p:cNvPr id="1555" name="Rectangle"/>
            <p:cNvSpPr/>
            <p:nvPr/>
          </p:nvSpPr>
          <p:spPr>
            <a:xfrm>
              <a:off x="0" y="0"/>
              <a:ext cx="3210258" cy="3423678"/>
            </a:xfrm>
            <a:prstGeom prst="rect">
              <a:avLst/>
            </a:prstGeom>
            <a:solidFill>
              <a:srgbClr val="407CCA"/>
            </a:solidFill>
            <a:ln w="12700" cap="flat">
              <a:noFill/>
              <a:miter lim="400000"/>
            </a:ln>
            <a:effectLst/>
          </p:spPr>
          <p:txBody>
            <a:bodyPr wrap="square" lIns="50800" tIns="50800" rIns="50800" bIns="50800" numCol="1" anchor="ctr">
              <a:noAutofit/>
            </a:bodyPr>
            <a:lstStyle/>
            <a:p>
              <a:pPr defTabSz="825500">
                <a:defRPr sz="2500">
                  <a:solidFill>
                    <a:srgbClr val="FFFFFF"/>
                  </a:solidFill>
                  <a:latin typeface="Helvetica Neue Medium"/>
                  <a:ea typeface="Helvetica Neue Medium"/>
                  <a:cs typeface="Helvetica Neue Medium"/>
                  <a:sym typeface="Helvetica Neue Medium"/>
                </a:defRPr>
              </a:pPr>
              <a:endParaRPr/>
            </a:p>
          </p:txBody>
        </p:sp>
        <p:sp>
          <p:nvSpPr>
            <p:cNvPr id="1556" name="Ventes sur les marchés"/>
            <p:cNvSpPr txBox="1"/>
            <p:nvPr/>
          </p:nvSpPr>
          <p:spPr>
            <a:xfrm>
              <a:off x="0" y="1284642"/>
              <a:ext cx="3210258" cy="8543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2500">
                  <a:solidFill>
                    <a:srgbClr val="FFFFFF"/>
                  </a:solidFill>
                  <a:latin typeface="Helvetica Neue Medium"/>
                  <a:ea typeface="Helvetica Neue Medium"/>
                  <a:cs typeface="Helvetica Neue Medium"/>
                  <a:sym typeface="Helvetica Neue Medium"/>
                </a:defRPr>
              </a:lvl1pPr>
            </a:lstStyle>
            <a:p>
              <a:r>
                <a:t>Ventes sur les marchés</a:t>
              </a:r>
            </a:p>
          </p:txBody>
        </p:sp>
      </p:grpSp>
      <p:grpSp>
        <p:nvGrpSpPr>
          <p:cNvPr id="1560" name="Vêtements…"/>
          <p:cNvGrpSpPr/>
          <p:nvPr/>
        </p:nvGrpSpPr>
        <p:grpSpPr>
          <a:xfrm>
            <a:off x="17735896" y="9355929"/>
            <a:ext cx="2382974" cy="3423678"/>
            <a:chOff x="0" y="0"/>
            <a:chExt cx="2382972" cy="3423677"/>
          </a:xfrm>
        </p:grpSpPr>
        <p:sp>
          <p:nvSpPr>
            <p:cNvPr id="1558" name="Rectangle"/>
            <p:cNvSpPr/>
            <p:nvPr/>
          </p:nvSpPr>
          <p:spPr>
            <a:xfrm>
              <a:off x="-1" y="0"/>
              <a:ext cx="2382974" cy="3423678"/>
            </a:xfrm>
            <a:prstGeom prst="rect">
              <a:avLst/>
            </a:prstGeom>
            <a:solidFill>
              <a:srgbClr val="407CCA"/>
            </a:solidFill>
            <a:ln w="12700" cap="flat">
              <a:noFill/>
              <a:miter lim="400000"/>
            </a:ln>
            <a:effectLst/>
          </p:spPr>
          <p:txBody>
            <a:bodyPr wrap="square" lIns="50800" tIns="50800" rIns="50800" bIns="50800" numCol="1" anchor="ctr">
              <a:noAutofit/>
            </a:bodyPr>
            <a:lstStyle/>
            <a:p>
              <a:pPr defTabSz="825500">
                <a:defRPr sz="2500">
                  <a:solidFill>
                    <a:srgbClr val="FFFFFF"/>
                  </a:solidFill>
                  <a:latin typeface="Helvetica Neue Medium"/>
                  <a:ea typeface="Helvetica Neue Medium"/>
                  <a:cs typeface="Helvetica Neue Medium"/>
                  <a:sym typeface="Helvetica Neue Medium"/>
                </a:defRPr>
              </a:pPr>
              <a:endParaRPr/>
            </a:p>
          </p:txBody>
        </p:sp>
        <p:sp>
          <p:nvSpPr>
            <p:cNvPr id="1559" name="Vêtements…"/>
            <p:cNvSpPr txBox="1"/>
            <p:nvPr/>
          </p:nvSpPr>
          <p:spPr>
            <a:xfrm>
              <a:off x="-1" y="1094142"/>
              <a:ext cx="2382974" cy="12353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defTabSz="825500">
                <a:defRPr sz="2500">
                  <a:solidFill>
                    <a:srgbClr val="FFFFFF"/>
                  </a:solidFill>
                  <a:latin typeface="Helvetica Neue Medium"/>
                  <a:ea typeface="Helvetica Neue Medium"/>
                  <a:cs typeface="Helvetica Neue Medium"/>
                  <a:sym typeface="Helvetica Neue Medium"/>
                </a:defRPr>
              </a:pPr>
              <a:r>
                <a:t>Vêtements</a:t>
              </a:r>
            </a:p>
            <a:p>
              <a:pPr defTabSz="825500">
                <a:defRPr sz="2500">
                  <a:solidFill>
                    <a:srgbClr val="FFFFFF"/>
                  </a:solidFill>
                  <a:latin typeface="Helvetica Neue Medium"/>
                  <a:ea typeface="Helvetica Neue Medium"/>
                  <a:cs typeface="Helvetica Neue Medium"/>
                  <a:sym typeface="Helvetica Neue Medium"/>
                </a:defRPr>
              </a:pPr>
              <a:r>
                <a:t>Radiographies</a:t>
              </a:r>
            </a:p>
            <a:p>
              <a:pPr defTabSz="825500">
                <a:defRPr sz="2500">
                  <a:solidFill>
                    <a:srgbClr val="FFFFFF"/>
                  </a:solidFill>
                  <a:latin typeface="Helvetica Neue Medium"/>
                  <a:ea typeface="Helvetica Neue Medium"/>
                  <a:cs typeface="Helvetica Neue Medium"/>
                  <a:sym typeface="Helvetica Neue Medium"/>
                </a:defRPr>
              </a:pPr>
              <a:r>
                <a:t>Collections</a:t>
              </a:r>
            </a:p>
          </p:txBody>
        </p:sp>
      </p:grpSp>
      <p:grpSp>
        <p:nvGrpSpPr>
          <p:cNvPr id="1563" name="Espaces publicitaires…"/>
          <p:cNvGrpSpPr/>
          <p:nvPr/>
        </p:nvGrpSpPr>
        <p:grpSpPr>
          <a:xfrm>
            <a:off x="20686086" y="9353265"/>
            <a:ext cx="3068583" cy="3429006"/>
            <a:chOff x="-1" y="0"/>
            <a:chExt cx="3068582" cy="3429005"/>
          </a:xfrm>
        </p:grpSpPr>
        <p:sp>
          <p:nvSpPr>
            <p:cNvPr id="1561" name="Rectangle"/>
            <p:cNvSpPr/>
            <p:nvPr/>
          </p:nvSpPr>
          <p:spPr>
            <a:xfrm>
              <a:off x="-2" y="-1"/>
              <a:ext cx="3068584" cy="3429006"/>
            </a:xfrm>
            <a:prstGeom prst="rect">
              <a:avLst/>
            </a:prstGeom>
            <a:solidFill>
              <a:srgbClr val="407CCA"/>
            </a:solidFill>
            <a:ln w="12700" cap="flat">
              <a:noFill/>
              <a:miter lim="400000"/>
            </a:ln>
            <a:effectLst/>
          </p:spPr>
          <p:txBody>
            <a:bodyPr wrap="square" lIns="50800" tIns="50800" rIns="50800" bIns="50800" numCol="1" anchor="ctr">
              <a:noAutofit/>
            </a:bodyPr>
            <a:lstStyle/>
            <a:p>
              <a:pPr defTabSz="825500">
                <a:defRPr sz="2500">
                  <a:solidFill>
                    <a:srgbClr val="FFFFFF"/>
                  </a:solidFill>
                  <a:latin typeface="Helvetica Neue Medium"/>
                  <a:ea typeface="Helvetica Neue Medium"/>
                  <a:cs typeface="Helvetica Neue Medium"/>
                  <a:sym typeface="Helvetica Neue Medium"/>
                </a:defRPr>
              </a:pPr>
              <a:endParaRPr/>
            </a:p>
          </p:txBody>
        </p:sp>
        <p:sp>
          <p:nvSpPr>
            <p:cNvPr id="1562" name="Espaces publicitaires…"/>
            <p:cNvSpPr txBox="1"/>
            <p:nvPr/>
          </p:nvSpPr>
          <p:spPr>
            <a:xfrm>
              <a:off x="-2" y="906305"/>
              <a:ext cx="3068584" cy="16163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defTabSz="825500">
                <a:defRPr sz="2500">
                  <a:solidFill>
                    <a:srgbClr val="FFFFFF"/>
                  </a:solidFill>
                  <a:latin typeface="Helvetica Neue Medium"/>
                  <a:ea typeface="Helvetica Neue Medium"/>
                  <a:cs typeface="Helvetica Neue Medium"/>
                  <a:sym typeface="Helvetica Neue Medium"/>
                </a:defRPr>
              </a:pPr>
              <a:r>
                <a:t>Espaces publicitaires</a:t>
              </a:r>
            </a:p>
            <a:p>
              <a:pPr defTabSz="825500">
                <a:defRPr sz="2500">
                  <a:solidFill>
                    <a:srgbClr val="FFFFFF"/>
                  </a:solidFill>
                  <a:latin typeface="Helvetica Neue Medium"/>
                  <a:ea typeface="Helvetica Neue Medium"/>
                  <a:cs typeface="Helvetica Neue Medium"/>
                  <a:sym typeface="Helvetica Neue Medium"/>
                </a:defRPr>
              </a:pPr>
              <a:r>
                <a:t>Soirées prestige</a:t>
              </a:r>
            </a:p>
            <a:p>
              <a:pPr defTabSz="825500">
                <a:defRPr sz="2500">
                  <a:solidFill>
                    <a:srgbClr val="FFFFFF"/>
                  </a:solidFill>
                  <a:latin typeface="Helvetica Neue Medium"/>
                  <a:ea typeface="Helvetica Neue Medium"/>
                  <a:cs typeface="Helvetica Neue Medium"/>
                  <a:sym typeface="Helvetica Neue Medium"/>
                </a:defRPr>
              </a:pPr>
              <a:r>
                <a:t>Publications</a:t>
              </a:r>
            </a:p>
          </p:txBody>
        </p:sp>
      </p:grpSp>
      <p:sp>
        <p:nvSpPr>
          <p:cNvPr id="1564" name="Flèche"/>
          <p:cNvSpPr/>
          <p:nvPr/>
        </p:nvSpPr>
        <p:spPr>
          <a:xfrm rot="5371846">
            <a:off x="4342758" y="8078730"/>
            <a:ext cx="531158" cy="1563377"/>
          </a:xfrm>
          <a:prstGeom prst="rightArrow">
            <a:avLst>
              <a:gd name="adj1" fmla="val 41424"/>
              <a:gd name="adj2" fmla="val 76747"/>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65" name="Flèche"/>
          <p:cNvSpPr/>
          <p:nvPr/>
        </p:nvSpPr>
        <p:spPr>
          <a:xfrm rot="5371846">
            <a:off x="8097349" y="8078730"/>
            <a:ext cx="531157" cy="1563377"/>
          </a:xfrm>
          <a:prstGeom prst="rightArrow">
            <a:avLst>
              <a:gd name="adj1" fmla="val 41424"/>
              <a:gd name="adj2" fmla="val 76747"/>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66" name="Flèche"/>
          <p:cNvSpPr/>
          <p:nvPr/>
        </p:nvSpPr>
        <p:spPr>
          <a:xfrm rot="5371846">
            <a:off x="11742162" y="8078730"/>
            <a:ext cx="531158" cy="1563377"/>
          </a:xfrm>
          <a:prstGeom prst="rightArrow">
            <a:avLst>
              <a:gd name="adj1" fmla="val 41424"/>
              <a:gd name="adj2" fmla="val 76747"/>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67" name="Flèche"/>
          <p:cNvSpPr/>
          <p:nvPr/>
        </p:nvSpPr>
        <p:spPr>
          <a:xfrm rot="5371846">
            <a:off x="15386975" y="8078730"/>
            <a:ext cx="531158" cy="1563377"/>
          </a:xfrm>
          <a:prstGeom prst="rightArrow">
            <a:avLst>
              <a:gd name="adj1" fmla="val 41424"/>
              <a:gd name="adj2" fmla="val 76747"/>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68" name="Flèche"/>
          <p:cNvSpPr/>
          <p:nvPr/>
        </p:nvSpPr>
        <p:spPr>
          <a:xfrm rot="5371846">
            <a:off x="18665282" y="8078730"/>
            <a:ext cx="531158" cy="1563377"/>
          </a:xfrm>
          <a:prstGeom prst="rightArrow">
            <a:avLst>
              <a:gd name="adj1" fmla="val 41424"/>
              <a:gd name="adj2" fmla="val 76747"/>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69" name="Flèche"/>
          <p:cNvSpPr/>
          <p:nvPr/>
        </p:nvSpPr>
        <p:spPr>
          <a:xfrm rot="5371846">
            <a:off x="21955963" y="8078730"/>
            <a:ext cx="531158" cy="1563377"/>
          </a:xfrm>
          <a:prstGeom prst="rightArrow">
            <a:avLst>
              <a:gd name="adj1" fmla="val 41424"/>
              <a:gd name="adj2" fmla="val 76747"/>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1589" name="Groupe"/>
          <p:cNvGrpSpPr/>
          <p:nvPr/>
        </p:nvGrpSpPr>
        <p:grpSpPr>
          <a:xfrm>
            <a:off x="-65571" y="-4332"/>
            <a:ext cx="24515142" cy="1573665"/>
            <a:chOff x="0" y="-1"/>
            <a:chExt cx="24515140" cy="1573664"/>
          </a:xfrm>
        </p:grpSpPr>
        <p:grpSp>
          <p:nvGrpSpPr>
            <p:cNvPr id="1572" name="1. Accueil  Bienvenue"/>
            <p:cNvGrpSpPr/>
            <p:nvPr/>
          </p:nvGrpSpPr>
          <p:grpSpPr>
            <a:xfrm>
              <a:off x="-1" y="-1"/>
              <a:ext cx="3513026" cy="619487"/>
              <a:chOff x="-1" y="0"/>
              <a:chExt cx="3513025" cy="619486"/>
            </a:xfrm>
          </p:grpSpPr>
          <p:sp>
            <p:nvSpPr>
              <p:cNvPr id="1570"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571"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575" name="2. Etre lion en 5 points"/>
            <p:cNvGrpSpPr/>
            <p:nvPr/>
          </p:nvGrpSpPr>
          <p:grpSpPr>
            <a:xfrm>
              <a:off x="3500352" y="-1"/>
              <a:ext cx="3513026" cy="620128"/>
              <a:chOff x="-1" y="0"/>
              <a:chExt cx="3513025" cy="620127"/>
            </a:xfrm>
          </p:grpSpPr>
          <p:sp>
            <p:nvSpPr>
              <p:cNvPr id="1573"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574"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578" name="3. Une histoire extraordinaire"/>
            <p:cNvGrpSpPr/>
            <p:nvPr/>
          </p:nvGrpSpPr>
          <p:grpSpPr>
            <a:xfrm>
              <a:off x="7000706" y="-2"/>
              <a:ext cx="3513026" cy="640392"/>
              <a:chOff x="-1" y="0"/>
              <a:chExt cx="3513025" cy="640390"/>
            </a:xfrm>
          </p:grpSpPr>
          <p:sp>
            <p:nvSpPr>
              <p:cNvPr id="1576"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577"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581" name="4. Servir Ensemble"/>
            <p:cNvGrpSpPr/>
            <p:nvPr/>
          </p:nvGrpSpPr>
          <p:grpSpPr>
            <a:xfrm>
              <a:off x="10501060" y="-1"/>
              <a:ext cx="3513026" cy="644650"/>
              <a:chOff x="-1" y="0"/>
              <a:chExt cx="3513025" cy="644649"/>
            </a:xfrm>
          </p:grpSpPr>
          <p:sp>
            <p:nvSpPr>
              <p:cNvPr id="1579" name="Rectangle"/>
              <p:cNvSpPr/>
              <p:nvPr/>
            </p:nvSpPr>
            <p:spPr>
              <a:xfrm>
                <a:off x="-2" y="-1"/>
                <a:ext cx="3513027" cy="644651"/>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580" name="4. Servir Ensemble"/>
              <p:cNvSpPr txBox="1"/>
              <p:nvPr/>
            </p:nvSpPr>
            <p:spPr>
              <a:xfrm>
                <a:off x="-2" y="111504"/>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grpSp>
          <p:nvGrpSpPr>
            <p:cNvPr id="1584" name="5. Programme personnel"/>
            <p:cNvGrpSpPr/>
            <p:nvPr/>
          </p:nvGrpSpPr>
          <p:grpSpPr>
            <a:xfrm>
              <a:off x="14001414" y="-2"/>
              <a:ext cx="3513025" cy="625937"/>
              <a:chOff x="0" y="-1"/>
              <a:chExt cx="3513023" cy="625936"/>
            </a:xfrm>
          </p:grpSpPr>
          <p:sp>
            <p:nvSpPr>
              <p:cNvPr id="1582" name="Rectangle"/>
              <p:cNvSpPr/>
              <p:nvPr/>
            </p:nvSpPr>
            <p:spPr>
              <a:xfrm>
                <a:off x="-1" y="-2"/>
                <a:ext cx="3513025" cy="62593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2000">
                    <a:solidFill>
                      <a:srgbClr val="FFFFFF">
                        <a:alpha val="44000"/>
                      </a:srgbClr>
                    </a:solidFill>
                    <a:latin typeface="Calibri"/>
                    <a:ea typeface="Calibri"/>
                    <a:cs typeface="Calibri"/>
                    <a:sym typeface="Calibri"/>
                  </a:defRPr>
                </a:pPr>
                <a:endParaRPr/>
              </a:p>
            </p:txBody>
          </p:sp>
          <p:sp>
            <p:nvSpPr>
              <p:cNvPr id="1583" name="5. Programme personnel"/>
              <p:cNvSpPr txBox="1"/>
              <p:nvPr/>
            </p:nvSpPr>
            <p:spPr>
              <a:xfrm>
                <a:off x="-1" y="114847"/>
                <a:ext cx="3513025"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grpSp>
        <p:grpSp>
          <p:nvGrpSpPr>
            <p:cNvPr id="1587" name="6. L’organisation d’un Club"/>
            <p:cNvGrpSpPr/>
            <p:nvPr/>
          </p:nvGrpSpPr>
          <p:grpSpPr>
            <a:xfrm>
              <a:off x="17501767" y="-2"/>
              <a:ext cx="3513027" cy="1573665"/>
              <a:chOff x="-1" y="0"/>
              <a:chExt cx="3513025" cy="1573663"/>
            </a:xfrm>
          </p:grpSpPr>
          <p:sp>
            <p:nvSpPr>
              <p:cNvPr id="1585" name="Rectangle"/>
              <p:cNvSpPr/>
              <p:nvPr/>
            </p:nvSpPr>
            <p:spPr>
              <a:xfrm>
                <a:off x="-2" y="-1"/>
                <a:ext cx="3513027" cy="1573664"/>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586" name="6. L’organisation d’un Club"/>
              <p:cNvSpPr txBox="1"/>
              <p:nvPr/>
            </p:nvSpPr>
            <p:spPr>
              <a:xfrm>
                <a:off x="-2" y="576011"/>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6. L’organisation d’un Club</a:t>
                </a:r>
              </a:p>
            </p:txBody>
          </p:sp>
        </p:grpSp>
        <p:sp>
          <p:nvSpPr>
            <p:cNvPr id="1588"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 name="Text Placeholder 18"/>
          <p:cNvSpPr txBox="1"/>
          <p:nvPr/>
        </p:nvSpPr>
        <p:spPr>
          <a:xfrm>
            <a:off x="1686529" y="1176241"/>
            <a:ext cx="18899012" cy="11943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ctr">
            <a:spAutoFit/>
          </a:bodyPr>
          <a:lstStyle>
            <a:lvl1pPr algn="l" defTabSz="1828800">
              <a:spcBef>
                <a:spcPts val="1700"/>
              </a:spcBef>
              <a:defRPr sz="7200" b="1">
                <a:solidFill>
                  <a:srgbClr val="00338D"/>
                </a:solidFill>
                <a:latin typeface="Arial"/>
                <a:ea typeface="Arial"/>
                <a:cs typeface="Arial"/>
                <a:sym typeface="Arial"/>
              </a:defRPr>
            </a:lvl1pPr>
          </a:lstStyle>
          <a:p>
            <a:r>
              <a:t> Etape 3  : Gérer les priorités </a:t>
            </a:r>
          </a:p>
        </p:txBody>
      </p:sp>
      <p:sp>
        <p:nvSpPr>
          <p:cNvPr id="1592" name="Rectangle 19"/>
          <p:cNvSpPr/>
          <p:nvPr/>
        </p:nvSpPr>
        <p:spPr>
          <a:xfrm>
            <a:off x="776663" y="1071225"/>
            <a:ext cx="478107" cy="1404401"/>
          </a:xfrm>
          <a:prstGeom prst="rect">
            <a:avLst/>
          </a:prstGeom>
          <a:solidFill>
            <a:srgbClr val="FBC608"/>
          </a:solidFill>
          <a:ln w="12700">
            <a:miter lim="400000"/>
          </a:ln>
        </p:spPr>
        <p:txBody>
          <a:bodyPr lIns="50800" tIns="50800" rIns="50800" bIns="50800" anchor="ctr"/>
          <a:lstStyle/>
          <a:p>
            <a:pPr defTabSz="1828800">
              <a:defRPr sz="3600">
                <a:solidFill>
                  <a:srgbClr val="EBB700"/>
                </a:solidFill>
                <a:latin typeface="Arial"/>
                <a:ea typeface="Arial"/>
                <a:cs typeface="Arial"/>
                <a:sym typeface="Arial"/>
              </a:defRPr>
            </a:pPr>
            <a:endParaRPr/>
          </a:p>
        </p:txBody>
      </p:sp>
      <p:sp>
        <p:nvSpPr>
          <p:cNvPr id="1593" name="Page Number - Blue"/>
          <p:cNvSpPr txBox="1">
            <a:spLocks noGrp="1"/>
          </p:cNvSpPr>
          <p:nvPr>
            <p:ph type="sldNum" sz="quarter" idx="4294967295"/>
          </p:nvPr>
        </p:nvSpPr>
        <p:spPr>
          <a:xfrm>
            <a:off x="23406424" y="13238438"/>
            <a:ext cx="478104" cy="466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t"/>
          <a:lstStyle>
            <a:lvl1pPr algn="l" defTabSz="1828800">
              <a:spcBef>
                <a:spcPts val="1200"/>
              </a:spcBef>
              <a:defRPr sz="2000">
                <a:solidFill>
                  <a:srgbClr val="00338D"/>
                </a:solidFill>
                <a:latin typeface="Arial"/>
                <a:ea typeface="Arial"/>
                <a:cs typeface="Arial"/>
                <a:sym typeface="Arial"/>
              </a:defRPr>
            </a:lvl1pPr>
          </a:lstStyle>
          <a:p>
            <a:fld id="{86CB4B4D-7CA3-9044-876B-883B54F8677D}" type="slidenum">
              <a:t>39</a:t>
            </a:fld>
            <a:endParaRPr/>
          </a:p>
        </p:txBody>
      </p:sp>
      <p:pic>
        <p:nvPicPr>
          <p:cNvPr id="1594" name="Picture 9" descr="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72206" y="404237"/>
            <a:ext cx="1482218" cy="1404399"/>
          </a:xfrm>
          <a:prstGeom prst="rect">
            <a:avLst/>
          </a:prstGeom>
          <a:ln w="12700">
            <a:miter lim="400000"/>
          </a:ln>
        </p:spPr>
      </p:pic>
      <p:grpSp>
        <p:nvGrpSpPr>
          <p:cNvPr id="1597" name="Implication de tous les membres du club"/>
          <p:cNvGrpSpPr/>
          <p:nvPr/>
        </p:nvGrpSpPr>
        <p:grpSpPr>
          <a:xfrm>
            <a:off x="10288975" y="2398841"/>
            <a:ext cx="3574465" cy="2098114"/>
            <a:chOff x="0" y="0"/>
            <a:chExt cx="3574463" cy="2098113"/>
          </a:xfrm>
        </p:grpSpPr>
        <p:sp>
          <p:nvSpPr>
            <p:cNvPr id="1595" name="Rectangle"/>
            <p:cNvSpPr/>
            <p:nvPr/>
          </p:nvSpPr>
          <p:spPr>
            <a:xfrm>
              <a:off x="0" y="-1"/>
              <a:ext cx="3574464" cy="2098115"/>
            </a:xfrm>
            <a:prstGeom prst="rect">
              <a:avLst/>
            </a:prstGeom>
            <a:solidFill>
              <a:srgbClr val="00266B"/>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96" name="Implication de tous les membres du club"/>
            <p:cNvSpPr txBox="1"/>
            <p:nvPr/>
          </p:nvSpPr>
          <p:spPr>
            <a:xfrm>
              <a:off x="0" y="261200"/>
              <a:ext cx="3574464" cy="15757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Implication de tous les membres du club</a:t>
              </a:r>
            </a:p>
          </p:txBody>
        </p:sp>
      </p:grpSp>
      <p:grpSp>
        <p:nvGrpSpPr>
          <p:cNvPr id="1600" name="1. Bilan financier  des actions de collecte"/>
          <p:cNvGrpSpPr/>
          <p:nvPr/>
        </p:nvGrpSpPr>
        <p:grpSpPr>
          <a:xfrm>
            <a:off x="-983262" y="5998214"/>
            <a:ext cx="26118940" cy="871483"/>
            <a:chOff x="0" y="0"/>
            <a:chExt cx="26118939" cy="871481"/>
          </a:xfrm>
        </p:grpSpPr>
        <p:sp>
          <p:nvSpPr>
            <p:cNvPr id="1598" name="Rectangle"/>
            <p:cNvSpPr/>
            <p:nvPr/>
          </p:nvSpPr>
          <p:spPr>
            <a:xfrm>
              <a:off x="0" y="0"/>
              <a:ext cx="26118940" cy="871482"/>
            </a:xfrm>
            <a:prstGeom prst="rect">
              <a:avLst/>
            </a:prstGeom>
            <a:solidFill>
              <a:srgbClr val="00266B"/>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99" name="1. Bilan financier  des actions de collecte"/>
            <p:cNvSpPr txBox="1"/>
            <p:nvPr/>
          </p:nvSpPr>
          <p:spPr>
            <a:xfrm>
              <a:off x="0" y="143185"/>
              <a:ext cx="26118940" cy="5851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1. Bilan financier  des actions de collecte</a:t>
              </a:r>
            </a:p>
          </p:txBody>
        </p:sp>
      </p:grpSp>
      <p:pic>
        <p:nvPicPr>
          <p:cNvPr id="1601" name="LCI_CauseArea_Icons_01a-childhoodcancer_1c.jpg" descr="LCI_CauseArea_Icons_01a-childhoodcancer_1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26218" y="9734802"/>
            <a:ext cx="1079858" cy="1080117"/>
          </a:xfrm>
          <a:prstGeom prst="rect">
            <a:avLst/>
          </a:prstGeom>
          <a:ln w="12700">
            <a:miter lim="400000"/>
          </a:ln>
        </p:spPr>
      </p:pic>
      <p:pic>
        <p:nvPicPr>
          <p:cNvPr id="1602" name="LCI_CauseArea_Icons_01a-diabetes_1c.jpg" descr="LCI_CauseArea_Icons_01a-diabetes_1c.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16430" y="9677766"/>
            <a:ext cx="1194367" cy="1194367"/>
          </a:xfrm>
          <a:prstGeom prst="rect">
            <a:avLst/>
          </a:prstGeom>
          <a:ln w="12700">
            <a:miter lim="400000"/>
          </a:ln>
        </p:spPr>
      </p:pic>
      <p:pic>
        <p:nvPicPr>
          <p:cNvPr id="1603" name="LCI_CauseArea_Icons_01a-environment_1c.jpg" descr="LCI_CauseArea_Icons_01a-environment_1c.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01514" y="9779906"/>
            <a:ext cx="946536" cy="990089"/>
          </a:xfrm>
          <a:prstGeom prst="rect">
            <a:avLst/>
          </a:prstGeom>
          <a:ln w="12700">
            <a:miter lim="400000"/>
          </a:ln>
        </p:spPr>
      </p:pic>
      <p:pic>
        <p:nvPicPr>
          <p:cNvPr id="1604" name="LCI_CauseArea_Icons_01a-hunger_1c.jpg" descr="LCI_CauseArea_Icons_01a-hunger_1c.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38935" y="9791838"/>
            <a:ext cx="1194081" cy="1080117"/>
          </a:xfrm>
          <a:prstGeom prst="rect">
            <a:avLst/>
          </a:prstGeom>
          <a:ln w="12700">
            <a:miter lim="400000"/>
          </a:ln>
        </p:spPr>
      </p:pic>
      <p:pic>
        <p:nvPicPr>
          <p:cNvPr id="1605" name="LCI_CauseArea_Icons_01a-vision_1c.jpg" descr="LCI_CauseArea_Icons_01a-vision_1c.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29266" y="9734802"/>
            <a:ext cx="1194081" cy="1194368"/>
          </a:xfrm>
          <a:prstGeom prst="rect">
            <a:avLst/>
          </a:prstGeom>
          <a:ln w="12700">
            <a:miter lim="400000"/>
          </a:ln>
        </p:spPr>
      </p:pic>
      <p:sp>
        <p:nvSpPr>
          <p:cNvPr id="1606" name="Flèche"/>
          <p:cNvSpPr/>
          <p:nvPr/>
        </p:nvSpPr>
        <p:spPr>
          <a:xfrm rot="5371846">
            <a:off x="11558437" y="4604951"/>
            <a:ext cx="1270002" cy="1270002"/>
          </a:xfrm>
          <a:prstGeom prst="rightArrow">
            <a:avLst>
              <a:gd name="adj1" fmla="val 41424"/>
              <a:gd name="adj2" fmla="val 63834"/>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1609" name="2. Financement des actions de service DU CLUB et définition des versements libres à la LCIF"/>
          <p:cNvGrpSpPr/>
          <p:nvPr/>
        </p:nvGrpSpPr>
        <p:grpSpPr>
          <a:xfrm>
            <a:off x="-496903" y="8713958"/>
            <a:ext cx="25541982" cy="734770"/>
            <a:chOff x="0" y="0"/>
            <a:chExt cx="25541980" cy="734769"/>
          </a:xfrm>
        </p:grpSpPr>
        <p:sp>
          <p:nvSpPr>
            <p:cNvPr id="1607" name="Rectangle"/>
            <p:cNvSpPr/>
            <p:nvPr/>
          </p:nvSpPr>
          <p:spPr>
            <a:xfrm>
              <a:off x="-1" y="0"/>
              <a:ext cx="25541982" cy="734770"/>
            </a:xfrm>
            <a:prstGeom prst="rect">
              <a:avLst/>
            </a:prstGeom>
            <a:solidFill>
              <a:srgbClr val="00266B"/>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608" name="2. Financement des actions de service DU CLUB et définition des versements libres à la LCIF"/>
            <p:cNvSpPr txBox="1"/>
            <p:nvPr/>
          </p:nvSpPr>
          <p:spPr>
            <a:xfrm>
              <a:off x="-1" y="74829"/>
              <a:ext cx="25541982" cy="5851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2. Financement des actions de service DU CLUB et définition des versements libres à la LCIF </a:t>
              </a:r>
            </a:p>
          </p:txBody>
        </p:sp>
      </p:grpSp>
      <p:grpSp>
        <p:nvGrpSpPr>
          <p:cNvPr id="1612" name="3. Gestion des excédents  :  soutien auprès d’autres associations"/>
          <p:cNvGrpSpPr/>
          <p:nvPr/>
        </p:nvGrpSpPr>
        <p:grpSpPr>
          <a:xfrm>
            <a:off x="5752844" y="12287756"/>
            <a:ext cx="13293316" cy="734771"/>
            <a:chOff x="0" y="0"/>
            <a:chExt cx="13293314" cy="734769"/>
          </a:xfrm>
        </p:grpSpPr>
        <p:sp>
          <p:nvSpPr>
            <p:cNvPr id="1610" name="Rectangle"/>
            <p:cNvSpPr/>
            <p:nvPr/>
          </p:nvSpPr>
          <p:spPr>
            <a:xfrm>
              <a:off x="-1" y="0"/>
              <a:ext cx="13293316" cy="734770"/>
            </a:xfrm>
            <a:prstGeom prst="rect">
              <a:avLst/>
            </a:prstGeom>
            <a:solidFill>
              <a:srgbClr val="00266B"/>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611" name="3. Gestion des excédents  :  soutien auprès d’autres associations"/>
            <p:cNvSpPr txBox="1"/>
            <p:nvPr/>
          </p:nvSpPr>
          <p:spPr>
            <a:xfrm>
              <a:off x="-1" y="74829"/>
              <a:ext cx="13293316" cy="5851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3. Gestion des excédents  :  soutien auprès d’autres associations </a:t>
              </a:r>
            </a:p>
          </p:txBody>
        </p:sp>
      </p:grpSp>
      <p:sp>
        <p:nvSpPr>
          <p:cNvPr id="1613" name="Flèche"/>
          <p:cNvSpPr/>
          <p:nvPr/>
        </p:nvSpPr>
        <p:spPr>
          <a:xfrm rot="5371846">
            <a:off x="11442647" y="7157904"/>
            <a:ext cx="1270002" cy="1270002"/>
          </a:xfrm>
          <a:prstGeom prst="rightArrow">
            <a:avLst>
              <a:gd name="adj1" fmla="val 41424"/>
              <a:gd name="adj2" fmla="val 63834"/>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1616" name="Humanitaire"/>
          <p:cNvGrpSpPr/>
          <p:nvPr/>
        </p:nvGrpSpPr>
        <p:grpSpPr>
          <a:xfrm>
            <a:off x="15988624" y="9813242"/>
            <a:ext cx="1769800" cy="1110560"/>
            <a:chOff x="0" y="0"/>
            <a:chExt cx="1769798" cy="1110558"/>
          </a:xfrm>
        </p:grpSpPr>
        <p:sp>
          <p:nvSpPr>
            <p:cNvPr id="1614" name="Rectangle"/>
            <p:cNvSpPr/>
            <p:nvPr/>
          </p:nvSpPr>
          <p:spPr>
            <a:xfrm>
              <a:off x="0" y="0"/>
              <a:ext cx="1769799" cy="1110559"/>
            </a:xfrm>
            <a:prstGeom prst="rect">
              <a:avLst/>
            </a:prstGeom>
            <a:solidFill>
              <a:srgbClr val="00266B"/>
            </a:solidFill>
            <a:ln w="12700" cap="flat">
              <a:noFill/>
              <a:miter lim="400000"/>
            </a:ln>
            <a:effectLst/>
          </p:spPr>
          <p:txBody>
            <a:bodyPr wrap="square" lIns="50800" tIns="50800" rIns="50800" bIns="50800" numCol="1" anchor="ctr">
              <a:noAutofit/>
            </a:bodyPr>
            <a:lstStyle/>
            <a:p>
              <a:pPr defTabSz="825500">
                <a:defRPr sz="2000">
                  <a:solidFill>
                    <a:srgbClr val="FFFFFF"/>
                  </a:solidFill>
                  <a:latin typeface="Helvetica Neue Medium"/>
                  <a:ea typeface="Helvetica Neue Medium"/>
                  <a:cs typeface="Helvetica Neue Medium"/>
                  <a:sym typeface="Helvetica Neue Medium"/>
                </a:defRPr>
              </a:pPr>
              <a:endParaRPr/>
            </a:p>
          </p:txBody>
        </p:sp>
        <p:sp>
          <p:nvSpPr>
            <p:cNvPr id="1615" name="Humanitaire"/>
            <p:cNvSpPr txBox="1"/>
            <p:nvPr/>
          </p:nvSpPr>
          <p:spPr>
            <a:xfrm>
              <a:off x="0" y="349413"/>
              <a:ext cx="1769799" cy="4117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2000">
                  <a:solidFill>
                    <a:srgbClr val="FFFFFF"/>
                  </a:solidFill>
                  <a:latin typeface="Helvetica Neue Medium"/>
                  <a:ea typeface="Helvetica Neue Medium"/>
                  <a:cs typeface="Helvetica Neue Medium"/>
                  <a:sym typeface="Helvetica Neue Medium"/>
                </a:defRPr>
              </a:lvl1pPr>
            </a:lstStyle>
            <a:p>
              <a:r>
                <a:t>Humanitaire </a:t>
              </a:r>
            </a:p>
          </p:txBody>
        </p:sp>
      </p:grpSp>
      <p:sp>
        <p:nvSpPr>
          <p:cNvPr id="1617" name="Flèche"/>
          <p:cNvSpPr/>
          <p:nvPr/>
        </p:nvSpPr>
        <p:spPr>
          <a:xfrm rot="3529937">
            <a:off x="4779166" y="11103751"/>
            <a:ext cx="1270002" cy="1270002"/>
          </a:xfrm>
          <a:prstGeom prst="rightArrow">
            <a:avLst>
              <a:gd name="adj1" fmla="val 41424"/>
              <a:gd name="adj2" fmla="val 63834"/>
            </a:avLst>
          </a:prstGeom>
          <a:solidFill>
            <a:srgbClr val="FF5C3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618" name="Groupe" descr="Group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874908" y="12559700"/>
            <a:ext cx="1006064" cy="950171"/>
          </a:xfrm>
          <a:prstGeom prst="rect">
            <a:avLst/>
          </a:prstGeom>
          <a:ln w="12700">
            <a:miter lim="400000"/>
          </a:ln>
        </p:spPr>
      </p:pic>
      <p:grpSp>
        <p:nvGrpSpPr>
          <p:cNvPr id="1638" name="Groupe"/>
          <p:cNvGrpSpPr/>
          <p:nvPr/>
        </p:nvGrpSpPr>
        <p:grpSpPr>
          <a:xfrm>
            <a:off x="-65571" y="-4332"/>
            <a:ext cx="24515142" cy="1573665"/>
            <a:chOff x="0" y="-1"/>
            <a:chExt cx="24515140" cy="1573664"/>
          </a:xfrm>
        </p:grpSpPr>
        <p:grpSp>
          <p:nvGrpSpPr>
            <p:cNvPr id="1621" name="1. Accueil  Bienvenue"/>
            <p:cNvGrpSpPr/>
            <p:nvPr/>
          </p:nvGrpSpPr>
          <p:grpSpPr>
            <a:xfrm>
              <a:off x="-1" y="-1"/>
              <a:ext cx="3513026" cy="619487"/>
              <a:chOff x="-1" y="0"/>
              <a:chExt cx="3513025" cy="619486"/>
            </a:xfrm>
          </p:grpSpPr>
          <p:sp>
            <p:nvSpPr>
              <p:cNvPr id="1619"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620"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624" name="2. Etre lion en 5 points"/>
            <p:cNvGrpSpPr/>
            <p:nvPr/>
          </p:nvGrpSpPr>
          <p:grpSpPr>
            <a:xfrm>
              <a:off x="3500352" y="-1"/>
              <a:ext cx="3513026" cy="620128"/>
              <a:chOff x="-1" y="0"/>
              <a:chExt cx="3513025" cy="620127"/>
            </a:xfrm>
          </p:grpSpPr>
          <p:sp>
            <p:nvSpPr>
              <p:cNvPr id="1622"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623"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627" name="3. Une histoire extraordinaire"/>
            <p:cNvGrpSpPr/>
            <p:nvPr/>
          </p:nvGrpSpPr>
          <p:grpSpPr>
            <a:xfrm>
              <a:off x="7000706" y="-2"/>
              <a:ext cx="3513026" cy="640392"/>
              <a:chOff x="-1" y="0"/>
              <a:chExt cx="3513025" cy="640390"/>
            </a:xfrm>
          </p:grpSpPr>
          <p:sp>
            <p:nvSpPr>
              <p:cNvPr id="1625"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626"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630" name="4. Servir Ensemble"/>
            <p:cNvGrpSpPr/>
            <p:nvPr/>
          </p:nvGrpSpPr>
          <p:grpSpPr>
            <a:xfrm>
              <a:off x="10501060" y="-1"/>
              <a:ext cx="3513026" cy="644650"/>
              <a:chOff x="-1" y="0"/>
              <a:chExt cx="3513025" cy="644649"/>
            </a:xfrm>
          </p:grpSpPr>
          <p:sp>
            <p:nvSpPr>
              <p:cNvPr id="1628" name="Rectangle"/>
              <p:cNvSpPr/>
              <p:nvPr/>
            </p:nvSpPr>
            <p:spPr>
              <a:xfrm>
                <a:off x="-2" y="-1"/>
                <a:ext cx="3513027" cy="644651"/>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629" name="4. Servir Ensemble"/>
              <p:cNvSpPr txBox="1"/>
              <p:nvPr/>
            </p:nvSpPr>
            <p:spPr>
              <a:xfrm>
                <a:off x="-2" y="111504"/>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grpSp>
          <p:nvGrpSpPr>
            <p:cNvPr id="1633" name="5. Programme personnel"/>
            <p:cNvGrpSpPr/>
            <p:nvPr/>
          </p:nvGrpSpPr>
          <p:grpSpPr>
            <a:xfrm>
              <a:off x="14001414" y="-2"/>
              <a:ext cx="3513025" cy="625937"/>
              <a:chOff x="0" y="-1"/>
              <a:chExt cx="3513023" cy="625936"/>
            </a:xfrm>
          </p:grpSpPr>
          <p:sp>
            <p:nvSpPr>
              <p:cNvPr id="1631" name="Rectangle"/>
              <p:cNvSpPr/>
              <p:nvPr/>
            </p:nvSpPr>
            <p:spPr>
              <a:xfrm>
                <a:off x="-1" y="-2"/>
                <a:ext cx="3513025" cy="62593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2000">
                    <a:solidFill>
                      <a:srgbClr val="FFFFFF">
                        <a:alpha val="44000"/>
                      </a:srgbClr>
                    </a:solidFill>
                    <a:latin typeface="Calibri"/>
                    <a:ea typeface="Calibri"/>
                    <a:cs typeface="Calibri"/>
                    <a:sym typeface="Calibri"/>
                  </a:defRPr>
                </a:pPr>
                <a:endParaRPr/>
              </a:p>
            </p:txBody>
          </p:sp>
          <p:sp>
            <p:nvSpPr>
              <p:cNvPr id="1632" name="5. Programme personnel"/>
              <p:cNvSpPr txBox="1"/>
              <p:nvPr/>
            </p:nvSpPr>
            <p:spPr>
              <a:xfrm>
                <a:off x="-1" y="114847"/>
                <a:ext cx="3513025"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grpSp>
        <p:grpSp>
          <p:nvGrpSpPr>
            <p:cNvPr id="1636" name="6. L’organisation d’un Club"/>
            <p:cNvGrpSpPr/>
            <p:nvPr/>
          </p:nvGrpSpPr>
          <p:grpSpPr>
            <a:xfrm>
              <a:off x="17501767" y="-2"/>
              <a:ext cx="3513027" cy="1573665"/>
              <a:chOff x="-1" y="0"/>
              <a:chExt cx="3513025" cy="1573663"/>
            </a:xfrm>
          </p:grpSpPr>
          <p:sp>
            <p:nvSpPr>
              <p:cNvPr id="1634" name="Rectangle"/>
              <p:cNvSpPr/>
              <p:nvPr/>
            </p:nvSpPr>
            <p:spPr>
              <a:xfrm>
                <a:off x="-2" y="-1"/>
                <a:ext cx="3513027" cy="1573664"/>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635" name="6. L’organisation d’un Club"/>
              <p:cNvSpPr txBox="1"/>
              <p:nvPr/>
            </p:nvSpPr>
            <p:spPr>
              <a:xfrm>
                <a:off x="-2" y="576011"/>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6. L’organisation d’un Club</a:t>
                </a:r>
              </a:p>
            </p:txBody>
          </p:sp>
        </p:grpSp>
        <p:sp>
          <p:nvSpPr>
            <p:cNvPr id="1637"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Capture d’écran 2020-10-25 à 15.24.06.png" descr="Capture d’écran 2020-10-25 à 15.24.06.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432561"/>
            <a:ext cx="17524381" cy="13360850"/>
          </a:xfrm>
          <a:prstGeom prst="rect">
            <a:avLst/>
          </a:prstGeom>
          <a:ln w="12700">
            <a:miter lim="400000"/>
          </a:ln>
        </p:spPr>
      </p:pic>
      <p:sp>
        <p:nvSpPr>
          <p:cNvPr id="244" name="Figure"/>
          <p:cNvSpPr/>
          <p:nvPr/>
        </p:nvSpPr>
        <p:spPr>
          <a:xfrm>
            <a:off x="9538792" y="-8022"/>
            <a:ext cx="15262027" cy="13732045"/>
          </a:xfrm>
          <a:custGeom>
            <a:avLst/>
            <a:gdLst/>
            <a:ahLst/>
            <a:cxnLst>
              <a:cxn ang="0">
                <a:pos x="wd2" y="hd2"/>
              </a:cxn>
              <a:cxn ang="5400000">
                <a:pos x="wd2" y="hd2"/>
              </a:cxn>
              <a:cxn ang="10800000">
                <a:pos x="wd2" y="hd2"/>
              </a:cxn>
              <a:cxn ang="16200000">
                <a:pos x="wd2" y="hd2"/>
              </a:cxn>
            </a:cxnLst>
            <a:rect l="0" t="0" r="r" b="b"/>
            <a:pathLst>
              <a:path w="21600" h="21600" extrusionOk="0">
                <a:moveTo>
                  <a:pt x="3067" y="0"/>
                </a:moveTo>
                <a:lnTo>
                  <a:pt x="9923" y="15"/>
                </a:lnTo>
                <a:lnTo>
                  <a:pt x="9925" y="0"/>
                </a:lnTo>
                <a:lnTo>
                  <a:pt x="21600" y="25"/>
                </a:lnTo>
                <a:lnTo>
                  <a:pt x="21600" y="21600"/>
                </a:lnTo>
                <a:lnTo>
                  <a:pt x="0" y="21600"/>
                </a:lnTo>
                <a:close/>
              </a:path>
            </a:pathLst>
          </a:custGeom>
          <a:solidFill>
            <a:srgbClr val="0D2240"/>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245" name="Numéro de diapositive"/>
          <p:cNvSpPr txBox="1">
            <a:spLocks noGrp="1"/>
          </p:cNvSpPr>
          <p:nvPr>
            <p:ph type="sldNum" sz="quarter" idx="4294967295"/>
          </p:nvPr>
        </p:nvSpPr>
        <p:spPr>
          <a:xfrm>
            <a:off x="23158379" y="13012749"/>
            <a:ext cx="168708" cy="25537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8575" tIns="28575" rIns="28575" bIns="28575"/>
          <a:lstStyle>
            <a:lvl1pPr>
              <a:defRPr sz="1400"/>
            </a:lvl1pPr>
          </a:lstStyle>
          <a:p>
            <a:fld id="{86CB4B4D-7CA3-9044-876B-883B54F8677D}" type="slidenum">
              <a:t>4</a:t>
            </a:fld>
            <a:endParaRPr/>
          </a:p>
        </p:txBody>
      </p:sp>
      <p:grpSp>
        <p:nvGrpSpPr>
          <p:cNvPr id="248" name="Groupe"/>
          <p:cNvGrpSpPr/>
          <p:nvPr/>
        </p:nvGrpSpPr>
        <p:grpSpPr>
          <a:xfrm>
            <a:off x="13042866" y="3047981"/>
            <a:ext cx="5852167" cy="707815"/>
            <a:chOff x="-1" y="0"/>
            <a:chExt cx="5852166" cy="707814"/>
          </a:xfrm>
        </p:grpSpPr>
        <p:sp>
          <p:nvSpPr>
            <p:cNvPr id="246" name="Rectangle"/>
            <p:cNvSpPr/>
            <p:nvPr/>
          </p:nvSpPr>
          <p:spPr>
            <a:xfrm>
              <a:off x="-2" y="292682"/>
              <a:ext cx="5852167" cy="122455"/>
            </a:xfrm>
            <a:prstGeom prst="rect">
              <a:avLst/>
            </a:prstGeom>
            <a:solidFill>
              <a:srgbClr val="EBB700"/>
            </a:solidFill>
            <a:ln w="12700" cap="flat">
              <a:noFill/>
              <a:miter lim="400000"/>
            </a:ln>
            <a:effectLst/>
          </p:spPr>
          <p:txBody>
            <a:bodyPr wrap="square" lIns="50800" tIns="50800" rIns="50800" bIns="50800" numCol="1" anchor="ctr">
              <a:noAutofit/>
            </a:bodyPr>
            <a:lstStyle/>
            <a:p>
              <a:pPr defTabSz="1828800">
                <a:defRPr sz="3600">
                  <a:solidFill>
                    <a:srgbClr val="FFFFFF"/>
                  </a:solidFill>
                  <a:latin typeface="Calibri"/>
                  <a:ea typeface="Calibri"/>
                  <a:cs typeface="Calibri"/>
                  <a:sym typeface="Calibri"/>
                </a:defRPr>
              </a:pPr>
              <a:endParaRPr/>
            </a:p>
          </p:txBody>
        </p:sp>
        <p:sp>
          <p:nvSpPr>
            <p:cNvPr id="247" name="Texte"/>
            <p:cNvSpPr txBox="1"/>
            <p:nvPr/>
          </p:nvSpPr>
          <p:spPr>
            <a:xfrm>
              <a:off x="94683" y="0"/>
              <a:ext cx="5662800" cy="7078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4686" tIns="94686" rIns="94686" bIns="94686" numCol="1" anchor="ctr">
              <a:spAutoFit/>
            </a:bodyPr>
            <a:lstStyle>
              <a:lvl1pPr defTabSz="1828800">
                <a:defRPr sz="3600">
                  <a:solidFill>
                    <a:srgbClr val="FFFFFF"/>
                  </a:solidFill>
                  <a:latin typeface="Arial"/>
                  <a:ea typeface="Arial"/>
                  <a:cs typeface="Arial"/>
                  <a:sym typeface="Arial"/>
                </a:defRPr>
              </a:lvl1pPr>
            </a:lstStyle>
            <a:p>
              <a:r>
                <a:t> </a:t>
              </a:r>
            </a:p>
          </p:txBody>
        </p:sp>
      </p:grpSp>
      <p:sp>
        <p:nvSpPr>
          <p:cNvPr id="249" name="Ce que nous allons voir ensemble…"/>
          <p:cNvSpPr txBox="1"/>
          <p:nvPr/>
        </p:nvSpPr>
        <p:spPr>
          <a:xfrm>
            <a:off x="9762163" y="1589686"/>
            <a:ext cx="16564932" cy="114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algn="l" defTabSz="1828800">
              <a:lnSpc>
                <a:spcPct val="90000"/>
              </a:lnSpc>
              <a:defRPr sz="6400" b="1">
                <a:solidFill>
                  <a:srgbClr val="FFFFFF"/>
                </a:solidFill>
                <a:latin typeface="+mn-lt"/>
                <a:ea typeface="+mn-ea"/>
                <a:cs typeface="+mn-cs"/>
                <a:sym typeface="Helvetica Neue"/>
              </a:defRPr>
            </a:lvl1pPr>
          </a:lstStyle>
          <a:p>
            <a:r>
              <a:t>Ce que nous allons voir ensemble…</a:t>
            </a:r>
          </a:p>
        </p:txBody>
      </p:sp>
      <p:pic>
        <p:nvPicPr>
          <p:cNvPr id="250" name="image15.png" descr="image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186" y="11889350"/>
            <a:ext cx="1482218" cy="1404401"/>
          </a:xfrm>
          <a:prstGeom prst="rect">
            <a:avLst/>
          </a:prstGeom>
          <a:ln w="12700">
            <a:miter lim="400000"/>
          </a:ln>
        </p:spPr>
      </p:pic>
      <p:sp>
        <p:nvSpPr>
          <p:cNvPr id="251" name="Qu’est-ce que le Lions Clubs International ?…"/>
          <p:cNvSpPr txBox="1"/>
          <p:nvPr/>
        </p:nvSpPr>
        <p:spPr>
          <a:xfrm>
            <a:off x="10990543" y="7585987"/>
            <a:ext cx="17567838" cy="4511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p>
            <a:pPr marL="666750" indent="-666750" algn="l" defTabSz="1828800">
              <a:spcBef>
                <a:spcPts val="800"/>
              </a:spcBef>
              <a:buSzPct val="100000"/>
              <a:buAutoNum type="arabicPeriod"/>
              <a:defRPr sz="3600">
                <a:solidFill>
                  <a:srgbClr val="FFFFFF"/>
                </a:solidFill>
                <a:latin typeface="Arial"/>
                <a:ea typeface="Arial"/>
                <a:cs typeface="Arial"/>
                <a:sym typeface="Arial"/>
              </a:defRPr>
            </a:pPr>
            <a:r>
              <a:t>Qu’est-ce que le Lions Clubs International ? </a:t>
            </a:r>
          </a:p>
          <a:p>
            <a:pPr marL="666750" indent="-666750" algn="l" defTabSz="1828800">
              <a:spcBef>
                <a:spcPts val="800"/>
              </a:spcBef>
              <a:buSzPct val="100000"/>
              <a:buAutoNum type="arabicPeriod"/>
              <a:defRPr sz="3600">
                <a:solidFill>
                  <a:srgbClr val="FFFFFF"/>
                </a:solidFill>
                <a:latin typeface="Arial"/>
                <a:ea typeface="Arial"/>
                <a:cs typeface="Arial"/>
                <a:sym typeface="Arial"/>
              </a:defRPr>
            </a:pPr>
            <a:r>
              <a:t>C’est quoi être Lion ? </a:t>
            </a:r>
          </a:p>
          <a:p>
            <a:pPr marL="666750" indent="-666750" algn="l" defTabSz="1828800">
              <a:spcBef>
                <a:spcPts val="800"/>
              </a:spcBef>
              <a:buSzPct val="100000"/>
              <a:buAutoNum type="arabicPeriod"/>
              <a:defRPr sz="3600">
                <a:solidFill>
                  <a:srgbClr val="FFFFFF"/>
                </a:solidFill>
                <a:latin typeface="Arial"/>
                <a:ea typeface="Arial"/>
                <a:cs typeface="Arial"/>
                <a:sym typeface="Arial"/>
              </a:defRPr>
            </a:pPr>
            <a:r>
              <a:t>Depuis quand existe le Lions Clubs International ? </a:t>
            </a:r>
          </a:p>
          <a:p>
            <a:pPr marL="666750" indent="-666750" algn="l" defTabSz="1828800">
              <a:spcBef>
                <a:spcPts val="800"/>
              </a:spcBef>
              <a:buSzPct val="100000"/>
              <a:buAutoNum type="arabicPeriod"/>
              <a:defRPr sz="3600">
                <a:solidFill>
                  <a:srgbClr val="FFFFFF"/>
                </a:solidFill>
                <a:latin typeface="Arial"/>
                <a:ea typeface="Arial"/>
                <a:cs typeface="Arial"/>
                <a:sym typeface="Arial"/>
              </a:defRPr>
            </a:pPr>
            <a:r>
              <a:t>Les Lions, que font-ils ? </a:t>
            </a:r>
          </a:p>
          <a:p>
            <a:pPr marL="666750" indent="-666750" algn="l" defTabSz="1828800">
              <a:spcBef>
                <a:spcPts val="800"/>
              </a:spcBef>
              <a:buSzPct val="100000"/>
              <a:buAutoNum type="arabicPeriod"/>
              <a:defRPr sz="3600">
                <a:solidFill>
                  <a:srgbClr val="FFFFFF"/>
                </a:solidFill>
                <a:latin typeface="Arial"/>
                <a:ea typeface="Arial"/>
                <a:cs typeface="Arial"/>
                <a:sym typeface="Arial"/>
              </a:defRPr>
            </a:pPr>
            <a:r>
              <a:t>Qu’est-ce que ça m’apporte d’être Lion ?</a:t>
            </a:r>
          </a:p>
          <a:p>
            <a:pPr marL="666750" indent="-666750" algn="l" defTabSz="1828800">
              <a:spcBef>
                <a:spcPts val="800"/>
              </a:spcBef>
              <a:buSzPct val="100000"/>
              <a:buAutoNum type="arabicPeriod"/>
              <a:defRPr sz="3600">
                <a:solidFill>
                  <a:srgbClr val="FFFFFF"/>
                </a:solidFill>
                <a:latin typeface="Arial"/>
                <a:ea typeface="Arial"/>
                <a:cs typeface="Arial"/>
                <a:sym typeface="Arial"/>
              </a:defRPr>
            </a:pPr>
            <a:r>
              <a:t>Comment fonctionne un club ? </a:t>
            </a:r>
          </a:p>
          <a:p>
            <a:pPr marL="666750" indent="-666750" algn="l" defTabSz="1828800">
              <a:spcBef>
                <a:spcPts val="800"/>
              </a:spcBef>
              <a:buSzPct val="100000"/>
              <a:buAutoNum type="arabicPeriod"/>
              <a:defRPr sz="3600">
                <a:solidFill>
                  <a:srgbClr val="FFFFFF"/>
                </a:solidFill>
                <a:latin typeface="Arial"/>
                <a:ea typeface="Arial"/>
                <a:cs typeface="Arial"/>
                <a:sym typeface="Arial"/>
              </a:defRPr>
            </a:pPr>
            <a:r>
              <a:t>Où trouver d’autres informations ?</a:t>
            </a:r>
          </a:p>
        </p:txBody>
      </p:sp>
      <p:grpSp>
        <p:nvGrpSpPr>
          <p:cNvPr id="261" name="Groupe"/>
          <p:cNvGrpSpPr/>
          <p:nvPr/>
        </p:nvGrpSpPr>
        <p:grpSpPr>
          <a:xfrm>
            <a:off x="-65571" y="-4332"/>
            <a:ext cx="24515142" cy="1233840"/>
            <a:chOff x="0" y="-1"/>
            <a:chExt cx="24515140" cy="1233838"/>
          </a:xfrm>
        </p:grpSpPr>
        <p:grpSp>
          <p:nvGrpSpPr>
            <p:cNvPr id="254" name="1. Accueil  Bienvenue"/>
            <p:cNvGrpSpPr/>
            <p:nvPr/>
          </p:nvGrpSpPr>
          <p:grpSpPr>
            <a:xfrm>
              <a:off x="-1" y="-2"/>
              <a:ext cx="3513026" cy="1233840"/>
              <a:chOff x="-1" y="0"/>
              <a:chExt cx="3513025" cy="1233838"/>
            </a:xfrm>
          </p:grpSpPr>
          <p:sp>
            <p:nvSpPr>
              <p:cNvPr id="252" name="Rectangle"/>
              <p:cNvSpPr/>
              <p:nvPr/>
            </p:nvSpPr>
            <p:spPr>
              <a:xfrm>
                <a:off x="-2" y="-1"/>
                <a:ext cx="3513027" cy="1233840"/>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253" name="1. Accueil  Bienvenue"/>
              <p:cNvSpPr txBox="1"/>
              <p:nvPr/>
            </p:nvSpPr>
            <p:spPr>
              <a:xfrm>
                <a:off x="-2" y="431498"/>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sp>
          <p:nvSpPr>
            <p:cNvPr id="255" name="Rectangle"/>
            <p:cNvSpPr/>
            <p:nvPr/>
          </p:nvSpPr>
          <p:spPr>
            <a:xfrm>
              <a:off x="3500353" y="-2"/>
              <a:ext cx="3513024" cy="43646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56" name="Rectangle"/>
            <p:cNvSpPr/>
            <p:nvPr/>
          </p:nvSpPr>
          <p:spPr>
            <a:xfrm>
              <a:off x="7000707" y="-2"/>
              <a:ext cx="3513024" cy="436469"/>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57" name="Rectangle"/>
            <p:cNvSpPr/>
            <p:nvPr/>
          </p:nvSpPr>
          <p:spPr>
            <a:xfrm>
              <a:off x="10501061" y="-2"/>
              <a:ext cx="3513024" cy="436469"/>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58" name="Rectangle"/>
            <p:cNvSpPr/>
            <p:nvPr/>
          </p:nvSpPr>
          <p:spPr>
            <a:xfrm>
              <a:off x="14001415" y="-2"/>
              <a:ext cx="3513023" cy="436469"/>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59" name="Rectangle"/>
            <p:cNvSpPr/>
            <p:nvPr/>
          </p:nvSpPr>
          <p:spPr>
            <a:xfrm>
              <a:off x="17501768" y="-2"/>
              <a:ext cx="3513025" cy="436469"/>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60" name="Rectangle"/>
            <p:cNvSpPr/>
            <p:nvPr/>
          </p:nvSpPr>
          <p:spPr>
            <a:xfrm>
              <a:off x="21002118" y="-2"/>
              <a:ext cx="3513023" cy="436469"/>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 name="Background - Solid"/>
          <p:cNvSpPr/>
          <p:nvPr/>
        </p:nvSpPr>
        <p:spPr>
          <a:xfrm>
            <a:off x="0" y="0"/>
            <a:ext cx="24384000" cy="13716000"/>
          </a:xfrm>
          <a:prstGeom prst="rect">
            <a:avLst/>
          </a:prstGeom>
          <a:solidFill>
            <a:srgbClr val="10233F"/>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1641" name="Headline"/>
          <p:cNvSpPr txBox="1"/>
          <p:nvPr/>
        </p:nvSpPr>
        <p:spPr>
          <a:xfrm>
            <a:off x="5902971" y="4848988"/>
            <a:ext cx="11280283" cy="2486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defTabSz="1828800">
              <a:spcBef>
                <a:spcPts val="1900"/>
              </a:spcBef>
              <a:defRPr sz="8000" b="1">
                <a:solidFill>
                  <a:srgbClr val="FFFFFF"/>
                </a:solidFill>
                <a:latin typeface="Arial"/>
                <a:ea typeface="Arial"/>
                <a:cs typeface="Arial"/>
                <a:sym typeface="Arial"/>
              </a:defRPr>
            </a:lvl1pPr>
          </a:lstStyle>
          <a:p>
            <a:r>
              <a:t>Et peut-on créer un nouveau club ? </a:t>
            </a:r>
          </a:p>
        </p:txBody>
      </p:sp>
      <p:sp>
        <p:nvSpPr>
          <p:cNvPr id="1642" name="Yellow Bar"/>
          <p:cNvSpPr/>
          <p:nvPr/>
        </p:nvSpPr>
        <p:spPr>
          <a:xfrm>
            <a:off x="10092852" y="8129744"/>
            <a:ext cx="2900522" cy="145523"/>
          </a:xfrm>
          <a:prstGeom prst="rect">
            <a:avLst/>
          </a:prstGeom>
          <a:solidFill>
            <a:srgbClr val="EBB700"/>
          </a:solidFill>
          <a:ln w="12700">
            <a:miter lim="400000"/>
          </a:ln>
        </p:spPr>
        <p:txBody>
          <a:bodyPr lIns="50800" tIns="50800" rIns="50800" bIns="50800" anchor="ctr"/>
          <a:lstStyle/>
          <a:p>
            <a:pPr defTabSz="1828800">
              <a:defRPr sz="3600">
                <a:solidFill>
                  <a:srgbClr val="FFFFFF"/>
                </a:solidFill>
                <a:latin typeface="Arial"/>
                <a:ea typeface="Arial"/>
                <a:cs typeface="Arial"/>
                <a:sym typeface="Arial"/>
              </a:defRPr>
            </a:pPr>
            <a:endParaRPr/>
          </a:p>
        </p:txBody>
      </p:sp>
      <p:sp>
        <p:nvSpPr>
          <p:cNvPr id="1643" name="Page Number - White"/>
          <p:cNvSpPr txBox="1">
            <a:spLocks noGrp="1"/>
          </p:cNvSpPr>
          <p:nvPr>
            <p:ph type="sldNum" sz="quarter" idx="4294967295"/>
          </p:nvPr>
        </p:nvSpPr>
        <p:spPr>
          <a:xfrm>
            <a:off x="23074314" y="12801451"/>
            <a:ext cx="478102"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40</a:t>
            </a:fld>
            <a:endParaRPr/>
          </a:p>
        </p:txBody>
      </p:sp>
      <p:grpSp>
        <p:nvGrpSpPr>
          <p:cNvPr id="1663" name="Groupe"/>
          <p:cNvGrpSpPr/>
          <p:nvPr/>
        </p:nvGrpSpPr>
        <p:grpSpPr>
          <a:xfrm>
            <a:off x="-65571" y="-4332"/>
            <a:ext cx="24515142" cy="1573665"/>
            <a:chOff x="0" y="-1"/>
            <a:chExt cx="24515140" cy="1573664"/>
          </a:xfrm>
        </p:grpSpPr>
        <p:grpSp>
          <p:nvGrpSpPr>
            <p:cNvPr id="1646" name="1. Accueil  Bienvenue"/>
            <p:cNvGrpSpPr/>
            <p:nvPr/>
          </p:nvGrpSpPr>
          <p:grpSpPr>
            <a:xfrm>
              <a:off x="-1" y="-1"/>
              <a:ext cx="3513026" cy="619487"/>
              <a:chOff x="-1" y="0"/>
              <a:chExt cx="3513025" cy="619486"/>
            </a:xfrm>
          </p:grpSpPr>
          <p:sp>
            <p:nvSpPr>
              <p:cNvPr id="1644"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645"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649" name="2. Etre lion en 5 points"/>
            <p:cNvGrpSpPr/>
            <p:nvPr/>
          </p:nvGrpSpPr>
          <p:grpSpPr>
            <a:xfrm>
              <a:off x="3500352" y="-1"/>
              <a:ext cx="3513026" cy="620128"/>
              <a:chOff x="-1" y="0"/>
              <a:chExt cx="3513025" cy="620127"/>
            </a:xfrm>
          </p:grpSpPr>
          <p:sp>
            <p:nvSpPr>
              <p:cNvPr id="1647"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648"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652" name="3. Une histoire extraordinaire"/>
            <p:cNvGrpSpPr/>
            <p:nvPr/>
          </p:nvGrpSpPr>
          <p:grpSpPr>
            <a:xfrm>
              <a:off x="7000706" y="-2"/>
              <a:ext cx="3513026" cy="640392"/>
              <a:chOff x="-1" y="0"/>
              <a:chExt cx="3513025" cy="640390"/>
            </a:xfrm>
          </p:grpSpPr>
          <p:sp>
            <p:nvSpPr>
              <p:cNvPr id="1650" name="Rectangle"/>
              <p:cNvSpPr/>
              <p:nvPr/>
            </p:nvSpPr>
            <p:spPr>
              <a:xfrm>
                <a:off x="-2" y="-1"/>
                <a:ext cx="3513027" cy="6403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651"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655" name="4. Servir Ensemble"/>
            <p:cNvGrpSpPr/>
            <p:nvPr/>
          </p:nvGrpSpPr>
          <p:grpSpPr>
            <a:xfrm>
              <a:off x="10501060" y="-1"/>
              <a:ext cx="3513026" cy="644650"/>
              <a:chOff x="-1" y="0"/>
              <a:chExt cx="3513025" cy="644649"/>
            </a:xfrm>
          </p:grpSpPr>
          <p:sp>
            <p:nvSpPr>
              <p:cNvPr id="1653" name="Rectangle"/>
              <p:cNvSpPr/>
              <p:nvPr/>
            </p:nvSpPr>
            <p:spPr>
              <a:xfrm>
                <a:off x="-2" y="-1"/>
                <a:ext cx="3513027" cy="644651"/>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654" name="4. Servir Ensemble"/>
              <p:cNvSpPr txBox="1"/>
              <p:nvPr/>
            </p:nvSpPr>
            <p:spPr>
              <a:xfrm>
                <a:off x="-2" y="111504"/>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grpSp>
          <p:nvGrpSpPr>
            <p:cNvPr id="1658" name="5. Programme personnel"/>
            <p:cNvGrpSpPr/>
            <p:nvPr/>
          </p:nvGrpSpPr>
          <p:grpSpPr>
            <a:xfrm>
              <a:off x="14001414" y="-2"/>
              <a:ext cx="3513025" cy="625937"/>
              <a:chOff x="0" y="-1"/>
              <a:chExt cx="3513023" cy="625936"/>
            </a:xfrm>
          </p:grpSpPr>
          <p:sp>
            <p:nvSpPr>
              <p:cNvPr id="1656" name="Rectangle"/>
              <p:cNvSpPr/>
              <p:nvPr/>
            </p:nvSpPr>
            <p:spPr>
              <a:xfrm>
                <a:off x="-1" y="-2"/>
                <a:ext cx="3513025" cy="62593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2000">
                    <a:solidFill>
                      <a:srgbClr val="FFFFFF">
                        <a:alpha val="44000"/>
                      </a:srgbClr>
                    </a:solidFill>
                    <a:latin typeface="Calibri"/>
                    <a:ea typeface="Calibri"/>
                    <a:cs typeface="Calibri"/>
                    <a:sym typeface="Calibri"/>
                  </a:defRPr>
                </a:pPr>
                <a:endParaRPr/>
              </a:p>
            </p:txBody>
          </p:sp>
          <p:sp>
            <p:nvSpPr>
              <p:cNvPr id="1657" name="5. Programme personnel"/>
              <p:cNvSpPr txBox="1"/>
              <p:nvPr/>
            </p:nvSpPr>
            <p:spPr>
              <a:xfrm>
                <a:off x="-1" y="114847"/>
                <a:ext cx="3513025"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grpSp>
        <p:grpSp>
          <p:nvGrpSpPr>
            <p:cNvPr id="1661" name="6. L’organisation d’un Club"/>
            <p:cNvGrpSpPr/>
            <p:nvPr/>
          </p:nvGrpSpPr>
          <p:grpSpPr>
            <a:xfrm>
              <a:off x="17501767" y="-2"/>
              <a:ext cx="3513027" cy="1573665"/>
              <a:chOff x="-1" y="0"/>
              <a:chExt cx="3513025" cy="1573663"/>
            </a:xfrm>
          </p:grpSpPr>
          <p:sp>
            <p:nvSpPr>
              <p:cNvPr id="1659" name="Rectangle"/>
              <p:cNvSpPr/>
              <p:nvPr/>
            </p:nvSpPr>
            <p:spPr>
              <a:xfrm>
                <a:off x="-2" y="-1"/>
                <a:ext cx="3513027" cy="1573664"/>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660" name="6. L’organisation d’un Club"/>
              <p:cNvSpPr txBox="1"/>
              <p:nvPr/>
            </p:nvSpPr>
            <p:spPr>
              <a:xfrm>
                <a:off x="-2" y="576011"/>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6. L’organisation d’un Club</a:t>
                </a:r>
              </a:p>
            </p:txBody>
          </p:sp>
        </p:grpSp>
        <p:sp>
          <p:nvSpPr>
            <p:cNvPr id="1662" name="Rectangle"/>
            <p:cNvSpPr/>
            <p:nvPr/>
          </p:nvSpPr>
          <p:spPr>
            <a:xfrm>
              <a:off x="21002118" y="-1"/>
              <a:ext cx="3513023" cy="436467"/>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pic>
        <p:nvPicPr>
          <p:cNvPr id="1664" name="Picture 6" descr="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775" y="12229834"/>
            <a:ext cx="5511797" cy="92722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 name="Picture 27" descr="Picture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77346" y="12370426"/>
            <a:ext cx="879328" cy="830478"/>
          </a:xfrm>
          <a:prstGeom prst="rect">
            <a:avLst/>
          </a:prstGeom>
          <a:ln w="12700">
            <a:miter lim="400000"/>
          </a:ln>
        </p:spPr>
      </p:pic>
      <p:pic>
        <p:nvPicPr>
          <p:cNvPr id="1731" name="lionlogo DETOURE.png" descr="lionlogo DETOUR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8902" y="908365"/>
            <a:ext cx="2357480" cy="2233403"/>
          </a:xfrm>
          <a:prstGeom prst="rect">
            <a:avLst/>
          </a:prstGeom>
          <a:ln w="12700">
            <a:miter lim="400000"/>
          </a:ln>
        </p:spPr>
      </p:pic>
      <p:sp>
        <p:nvSpPr>
          <p:cNvPr id="1732" name="Titre 1"/>
          <p:cNvSpPr txBox="1">
            <a:spLocks noGrp="1"/>
          </p:cNvSpPr>
          <p:nvPr>
            <p:ph type="title" idx="4294967295"/>
          </p:nvPr>
        </p:nvSpPr>
        <p:spPr>
          <a:xfrm>
            <a:off x="1150890" y="9611214"/>
            <a:ext cx="22082220" cy="4089861"/>
          </a:xfrm>
          <a:prstGeom prst="rect">
            <a:avLst/>
          </a:prstGeom>
        </p:spPr>
        <p:txBody>
          <a:bodyPr lIns="121917" tIns="121917" rIns="121917" bIns="121917" anchor="ctr"/>
          <a:lstStyle>
            <a:lvl1pPr algn="ctr" defTabSz="2438400">
              <a:lnSpc>
                <a:spcPct val="100000"/>
              </a:lnSpc>
              <a:defRPr sz="5100" b="0" spc="0">
                <a:solidFill>
                  <a:srgbClr val="FFFFFF"/>
                </a:solidFill>
                <a:latin typeface="Tw Cen MT"/>
                <a:ea typeface="Tw Cen MT"/>
                <a:cs typeface="Tw Cen MT"/>
                <a:sym typeface="Tw Cen MT"/>
              </a:defRPr>
            </a:lvl1pPr>
          </a:lstStyle>
          <a:p>
            <a:r>
              <a:t>Le Lions Clubs International a construit sa force et son histoire sur la diversité et sur une large représentation des clubs dans leur cité. Vous aussi, devenez membre fondateur de votre nouveau club ! </a:t>
            </a:r>
          </a:p>
        </p:txBody>
      </p:sp>
      <p:grpSp>
        <p:nvGrpSpPr>
          <p:cNvPr id="1735" name="Vous avez des amis qui partagent comme vous l’humanisme et la volonté de servir ?"/>
          <p:cNvGrpSpPr/>
          <p:nvPr/>
        </p:nvGrpSpPr>
        <p:grpSpPr>
          <a:xfrm>
            <a:off x="317736" y="4739620"/>
            <a:ext cx="3236508" cy="4236762"/>
            <a:chOff x="0" y="0"/>
            <a:chExt cx="3236506" cy="4236760"/>
          </a:xfrm>
        </p:grpSpPr>
        <p:sp>
          <p:nvSpPr>
            <p:cNvPr id="1733" name="Rectangle"/>
            <p:cNvSpPr/>
            <p:nvPr/>
          </p:nvSpPr>
          <p:spPr>
            <a:xfrm>
              <a:off x="-1" y="-1"/>
              <a:ext cx="3236508" cy="4236761"/>
            </a:xfrm>
            <a:prstGeom prst="rect">
              <a:avLst/>
            </a:prstGeom>
            <a:solidFill>
              <a:srgbClr val="FF5C35"/>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34" name="Vous avez des amis qui partagent comme vous l’humanisme et la volonté de servir ?"/>
            <p:cNvSpPr txBox="1"/>
            <p:nvPr/>
          </p:nvSpPr>
          <p:spPr>
            <a:xfrm>
              <a:off x="-1" y="339923"/>
              <a:ext cx="3236508" cy="35569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Vous avez des amis qui partagent comme vous l’humanisme et la volonté de servir ?  </a:t>
              </a:r>
            </a:p>
          </p:txBody>
        </p:sp>
      </p:grpSp>
      <p:grpSp>
        <p:nvGrpSpPr>
          <p:cNvPr id="1738" name="Vous avez des projets d’actions de service qui entrent dans le cadre des actions du Lions Clubs?"/>
          <p:cNvGrpSpPr/>
          <p:nvPr/>
        </p:nvGrpSpPr>
        <p:grpSpPr>
          <a:xfrm>
            <a:off x="4706982" y="4739620"/>
            <a:ext cx="3236507" cy="4236762"/>
            <a:chOff x="0" y="0"/>
            <a:chExt cx="3236506" cy="4236760"/>
          </a:xfrm>
        </p:grpSpPr>
        <p:sp>
          <p:nvSpPr>
            <p:cNvPr id="1736" name="Rectangle"/>
            <p:cNvSpPr/>
            <p:nvPr/>
          </p:nvSpPr>
          <p:spPr>
            <a:xfrm>
              <a:off x="-1" y="-1"/>
              <a:ext cx="3236508" cy="4236761"/>
            </a:xfrm>
            <a:prstGeom prst="rect">
              <a:avLst/>
            </a:prstGeom>
            <a:solidFill>
              <a:srgbClr val="FF5C35"/>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37" name="Vous avez des projets d’actions de service qui entrent dans le cadre des actions du Lions Clubs?"/>
            <p:cNvSpPr txBox="1"/>
            <p:nvPr/>
          </p:nvSpPr>
          <p:spPr>
            <a:xfrm>
              <a:off x="-1" y="92273"/>
              <a:ext cx="3236508" cy="4052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Vous avez des projets d’actions de service qui entrent dans le cadre des actions du Lions Clubs? </a:t>
              </a:r>
            </a:p>
          </p:txBody>
        </p:sp>
      </p:grpSp>
      <p:grpSp>
        <p:nvGrpSpPr>
          <p:cNvPr id="1741" name="Vous souhaitez un club adapté à votre fonctionnement spécifique  ?"/>
          <p:cNvGrpSpPr/>
          <p:nvPr/>
        </p:nvGrpSpPr>
        <p:grpSpPr>
          <a:xfrm>
            <a:off x="9145785" y="4739620"/>
            <a:ext cx="3236508" cy="4236762"/>
            <a:chOff x="0" y="0"/>
            <a:chExt cx="3236507" cy="4236760"/>
          </a:xfrm>
        </p:grpSpPr>
        <p:sp>
          <p:nvSpPr>
            <p:cNvPr id="1739" name="Rectangle"/>
            <p:cNvSpPr/>
            <p:nvPr/>
          </p:nvSpPr>
          <p:spPr>
            <a:xfrm>
              <a:off x="-1" y="-1"/>
              <a:ext cx="3236509" cy="4236761"/>
            </a:xfrm>
            <a:prstGeom prst="rect">
              <a:avLst/>
            </a:prstGeom>
            <a:solidFill>
              <a:srgbClr val="FF5C35"/>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40" name="Vous souhaitez un club adapté à votre fonctionnement spécifique  ?"/>
            <p:cNvSpPr txBox="1"/>
            <p:nvPr/>
          </p:nvSpPr>
          <p:spPr>
            <a:xfrm>
              <a:off x="-1" y="835223"/>
              <a:ext cx="3236509" cy="25663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Vous souhaitez un club adapté à votre fonctionnement spécifique  ? </a:t>
              </a:r>
            </a:p>
          </p:txBody>
        </p:sp>
      </p:grpSp>
      <p:sp>
        <p:nvSpPr>
          <p:cNvPr id="1742" name="Titre 1"/>
          <p:cNvSpPr txBox="1"/>
          <p:nvPr/>
        </p:nvSpPr>
        <p:spPr>
          <a:xfrm>
            <a:off x="4187415" y="742377"/>
            <a:ext cx="20190906" cy="2565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ctr">
            <a:normAutofit/>
          </a:bodyPr>
          <a:lstStyle/>
          <a:p>
            <a:pPr defTabSz="1438655">
              <a:lnSpc>
                <a:spcPct val="90000"/>
              </a:lnSpc>
              <a:defRPr sz="5100">
                <a:solidFill>
                  <a:srgbClr val="FFFFFF"/>
                </a:solidFill>
                <a:latin typeface="Tw Cen MT"/>
                <a:ea typeface="Tw Cen MT"/>
                <a:cs typeface="Tw Cen MT"/>
                <a:sym typeface="Tw Cen MT"/>
              </a:defRPr>
            </a:pPr>
            <a:r>
              <a:rPr dirty="0"/>
              <a:t>Le club </a:t>
            </a:r>
            <a:r>
              <a:rPr dirty="0" err="1"/>
              <a:t>proche</a:t>
            </a:r>
            <a:r>
              <a:rPr dirty="0"/>
              <a:t> de chez </a:t>
            </a:r>
            <a:r>
              <a:rPr dirty="0" err="1"/>
              <a:t>vous</a:t>
            </a:r>
            <a:r>
              <a:rPr dirty="0"/>
              <a:t> sera </a:t>
            </a:r>
            <a:r>
              <a:rPr dirty="0" err="1"/>
              <a:t>heureux</a:t>
            </a:r>
            <a:r>
              <a:rPr dirty="0"/>
              <a:t> de </a:t>
            </a:r>
            <a:r>
              <a:rPr dirty="0" err="1"/>
              <a:t>vous</a:t>
            </a:r>
            <a:r>
              <a:rPr dirty="0"/>
              <a:t> </a:t>
            </a:r>
            <a:r>
              <a:rPr dirty="0" err="1"/>
              <a:t>accueillir</a:t>
            </a:r>
            <a:r>
              <a:rPr dirty="0"/>
              <a:t>. </a:t>
            </a:r>
          </a:p>
          <a:p>
            <a:pPr defTabSz="1438655">
              <a:lnSpc>
                <a:spcPct val="90000"/>
              </a:lnSpc>
              <a:defRPr sz="5100">
                <a:solidFill>
                  <a:srgbClr val="FFFFFF"/>
                </a:solidFill>
                <a:latin typeface="Tw Cen MT"/>
                <a:ea typeface="Tw Cen MT"/>
                <a:cs typeface="Tw Cen MT"/>
                <a:sym typeface="Tw Cen MT"/>
              </a:defRPr>
            </a:pPr>
            <a:r>
              <a:rPr dirty="0"/>
              <a:t>Il </a:t>
            </a:r>
            <a:r>
              <a:rPr dirty="0" err="1"/>
              <a:t>peut</a:t>
            </a:r>
            <a:r>
              <a:rPr dirty="0"/>
              <a:t> </a:t>
            </a:r>
            <a:r>
              <a:rPr dirty="0" err="1"/>
              <a:t>aussi</a:t>
            </a:r>
            <a:r>
              <a:rPr dirty="0"/>
              <a:t> </a:t>
            </a:r>
            <a:r>
              <a:rPr dirty="0" err="1"/>
              <a:t>vous</a:t>
            </a:r>
            <a:r>
              <a:rPr dirty="0"/>
              <a:t> </a:t>
            </a:r>
            <a:r>
              <a:rPr dirty="0" err="1"/>
              <a:t>accompagner</a:t>
            </a:r>
            <a:r>
              <a:rPr dirty="0"/>
              <a:t> sous </a:t>
            </a:r>
            <a:r>
              <a:rPr dirty="0" err="1"/>
              <a:t>certaines</a:t>
            </a:r>
            <a:r>
              <a:rPr dirty="0"/>
              <a:t> conditions </a:t>
            </a:r>
            <a:r>
              <a:rPr dirty="0" err="1"/>
              <a:t>dans</a:t>
            </a:r>
            <a:r>
              <a:rPr dirty="0"/>
              <a:t> </a:t>
            </a:r>
            <a:r>
              <a:rPr dirty="0" err="1"/>
              <a:t>l’aventure</a:t>
            </a:r>
            <a:r>
              <a:rPr dirty="0"/>
              <a:t> de </a:t>
            </a:r>
            <a:r>
              <a:rPr dirty="0" err="1"/>
              <a:t>création</a:t>
            </a:r>
            <a:r>
              <a:rPr dirty="0"/>
              <a:t> d’un nouveau club… </a:t>
            </a:r>
          </a:p>
        </p:txBody>
      </p:sp>
      <p:grpSp>
        <p:nvGrpSpPr>
          <p:cNvPr id="1745" name="Devenez fondateur d’un nouveau club…"/>
          <p:cNvGrpSpPr/>
          <p:nvPr/>
        </p:nvGrpSpPr>
        <p:grpSpPr>
          <a:xfrm>
            <a:off x="13584588" y="4739621"/>
            <a:ext cx="10143812" cy="1732899"/>
            <a:chOff x="0" y="0"/>
            <a:chExt cx="10143810" cy="1732898"/>
          </a:xfrm>
        </p:grpSpPr>
        <p:sp>
          <p:nvSpPr>
            <p:cNvPr id="1743" name="Rectangle"/>
            <p:cNvSpPr/>
            <p:nvPr/>
          </p:nvSpPr>
          <p:spPr>
            <a:xfrm>
              <a:off x="-1" y="-1"/>
              <a:ext cx="10143811" cy="1732900"/>
            </a:xfrm>
            <a:prstGeom prst="rect">
              <a:avLst/>
            </a:prstGeom>
            <a:solidFill>
              <a:srgbClr val="CF841D"/>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44" name="Devenez fondateur d’un nouveau club…"/>
            <p:cNvSpPr txBox="1"/>
            <p:nvPr/>
          </p:nvSpPr>
          <p:spPr>
            <a:xfrm>
              <a:off x="-1" y="326242"/>
              <a:ext cx="10143811" cy="10804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defTabSz="825500">
                <a:defRPr sz="3200">
                  <a:solidFill>
                    <a:srgbClr val="FFFFFF"/>
                  </a:solidFill>
                  <a:latin typeface="Helvetica Neue Medium"/>
                  <a:ea typeface="Helvetica Neue Medium"/>
                  <a:cs typeface="Helvetica Neue Medium"/>
                  <a:sym typeface="Helvetica Neue Medium"/>
                </a:defRPr>
              </a:pPr>
              <a:r>
                <a:t>Devenez fondateur d’un nouveau club  </a:t>
              </a:r>
            </a:p>
            <a:p>
              <a:pPr defTabSz="825500">
                <a:defRPr sz="3200">
                  <a:solidFill>
                    <a:srgbClr val="FFFFFF"/>
                  </a:solidFill>
                  <a:latin typeface="Helvetica Neue Medium"/>
                  <a:ea typeface="Helvetica Neue Medium"/>
                  <a:cs typeface="Helvetica Neue Medium"/>
                  <a:sym typeface="Helvetica Neue Medium"/>
                </a:defRPr>
              </a:pPr>
              <a:r>
                <a:t>(à partir de 20 membres) </a:t>
              </a:r>
            </a:p>
          </p:txBody>
        </p:sp>
      </p:grpSp>
      <p:grpSp>
        <p:nvGrpSpPr>
          <p:cNvPr id="1748" name="Devenez fondateur d’une branche de Club…"/>
          <p:cNvGrpSpPr/>
          <p:nvPr/>
        </p:nvGrpSpPr>
        <p:grpSpPr>
          <a:xfrm>
            <a:off x="13584588" y="7344667"/>
            <a:ext cx="10143812" cy="1732900"/>
            <a:chOff x="0" y="0"/>
            <a:chExt cx="10143810" cy="1732898"/>
          </a:xfrm>
        </p:grpSpPr>
        <p:sp>
          <p:nvSpPr>
            <p:cNvPr id="1746" name="Rectangle"/>
            <p:cNvSpPr/>
            <p:nvPr/>
          </p:nvSpPr>
          <p:spPr>
            <a:xfrm>
              <a:off x="-1" y="-1"/>
              <a:ext cx="10143811" cy="1732900"/>
            </a:xfrm>
            <a:prstGeom prst="rect">
              <a:avLst/>
            </a:prstGeom>
            <a:solidFill>
              <a:srgbClr val="CF841D"/>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47" name="Devenez fondateur d’une branche de Club…"/>
            <p:cNvSpPr txBox="1"/>
            <p:nvPr/>
          </p:nvSpPr>
          <p:spPr>
            <a:xfrm>
              <a:off x="-1" y="326242"/>
              <a:ext cx="10143811" cy="10804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defTabSz="825500">
                <a:defRPr sz="3200">
                  <a:solidFill>
                    <a:srgbClr val="FFFFFF"/>
                  </a:solidFill>
                  <a:latin typeface="Helvetica Neue Medium"/>
                  <a:ea typeface="Helvetica Neue Medium"/>
                  <a:cs typeface="Helvetica Neue Medium"/>
                  <a:sym typeface="Helvetica Neue Medium"/>
                </a:defRPr>
              </a:pPr>
              <a:r>
                <a:t>Devenez fondateur d’une branche de Club</a:t>
              </a:r>
            </a:p>
            <a:p>
              <a:pPr defTabSz="825500">
                <a:defRPr sz="3200">
                  <a:solidFill>
                    <a:srgbClr val="FFFFFF"/>
                  </a:solidFill>
                  <a:latin typeface="Helvetica Neue Medium"/>
                  <a:ea typeface="Helvetica Neue Medium"/>
                  <a:cs typeface="Helvetica Neue Medium"/>
                  <a:sym typeface="Helvetica Neue Medium"/>
                </a:defRPr>
              </a:pPr>
              <a:r>
                <a:t> (à partir de 5 membres)</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2" grpId="0" animBg="1"/>
      <p:bldP spid="17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 name="Background - Solid"/>
          <p:cNvSpPr/>
          <p:nvPr/>
        </p:nvSpPr>
        <p:spPr>
          <a:xfrm>
            <a:off x="0" y="0"/>
            <a:ext cx="24384000" cy="13716000"/>
          </a:xfrm>
          <a:prstGeom prst="rect">
            <a:avLst/>
          </a:prstGeom>
          <a:solidFill>
            <a:srgbClr val="10233F"/>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1751" name="Headline"/>
          <p:cNvSpPr txBox="1"/>
          <p:nvPr/>
        </p:nvSpPr>
        <p:spPr>
          <a:xfrm>
            <a:off x="11626232" y="5575883"/>
            <a:ext cx="11574165" cy="2486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defTabSz="1828800">
              <a:spcBef>
                <a:spcPts val="1900"/>
              </a:spcBef>
              <a:defRPr sz="8000" b="1">
                <a:solidFill>
                  <a:srgbClr val="FFFFFF"/>
                </a:solidFill>
                <a:latin typeface="Arial"/>
                <a:ea typeface="Arial"/>
                <a:cs typeface="Arial"/>
                <a:sym typeface="Arial"/>
              </a:defRPr>
            </a:lvl1pPr>
          </a:lstStyle>
          <a:p>
            <a:r>
              <a:t>7. Où trouver d’autres informations ? </a:t>
            </a:r>
          </a:p>
        </p:txBody>
      </p:sp>
      <p:sp>
        <p:nvSpPr>
          <p:cNvPr id="1752" name="Yellow Bar"/>
          <p:cNvSpPr/>
          <p:nvPr/>
        </p:nvSpPr>
        <p:spPr>
          <a:xfrm>
            <a:off x="15963055" y="9517453"/>
            <a:ext cx="2900521" cy="145523"/>
          </a:xfrm>
          <a:prstGeom prst="rect">
            <a:avLst/>
          </a:prstGeom>
          <a:solidFill>
            <a:srgbClr val="EBB700"/>
          </a:solidFill>
          <a:ln w="12700">
            <a:miter lim="400000"/>
          </a:ln>
        </p:spPr>
        <p:txBody>
          <a:bodyPr lIns="50800" tIns="50800" rIns="50800" bIns="50800" anchor="ctr"/>
          <a:lstStyle/>
          <a:p>
            <a:pPr defTabSz="1828800">
              <a:defRPr sz="3600">
                <a:solidFill>
                  <a:srgbClr val="FFFFFF"/>
                </a:solidFill>
                <a:latin typeface="Arial"/>
                <a:ea typeface="Arial"/>
                <a:cs typeface="Arial"/>
                <a:sym typeface="Arial"/>
              </a:defRPr>
            </a:pPr>
            <a:endParaRPr/>
          </a:p>
        </p:txBody>
      </p:sp>
      <p:sp>
        <p:nvSpPr>
          <p:cNvPr id="1753" name="Page Number - White"/>
          <p:cNvSpPr txBox="1">
            <a:spLocks noGrp="1"/>
          </p:cNvSpPr>
          <p:nvPr>
            <p:ph type="sldNum" sz="quarter" idx="4294967295"/>
          </p:nvPr>
        </p:nvSpPr>
        <p:spPr>
          <a:xfrm>
            <a:off x="23074314" y="12801451"/>
            <a:ext cx="478102"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42</a:t>
            </a:fld>
            <a:endParaRPr/>
          </a:p>
        </p:txBody>
      </p:sp>
      <p:pic>
        <p:nvPicPr>
          <p:cNvPr id="1754" name="Capture d’écran 2021-01-07 à 16.48.22.png" descr="Capture d’écran 2021-01-07 à 16.48.22.png"/>
          <p:cNvPicPr>
            <a:picLocks noChangeAspect="1"/>
          </p:cNvPicPr>
          <p:nvPr/>
        </p:nvPicPr>
        <p:blipFill>
          <a:blip r:embed="rId2">
            <a:extLst/>
          </a:blip>
          <a:stretch>
            <a:fillRect/>
          </a:stretch>
        </p:blipFill>
        <p:spPr>
          <a:xfrm>
            <a:off x="-38104" y="-477046"/>
            <a:ext cx="9257437" cy="14592229"/>
          </a:xfrm>
          <a:prstGeom prst="rect">
            <a:avLst/>
          </a:prstGeom>
          <a:ln w="12700">
            <a:miter lim="400000"/>
          </a:ln>
        </p:spPr>
      </p:pic>
      <p:grpSp>
        <p:nvGrpSpPr>
          <p:cNvPr id="1776" name="Groupe"/>
          <p:cNvGrpSpPr/>
          <p:nvPr/>
        </p:nvGrpSpPr>
        <p:grpSpPr>
          <a:xfrm>
            <a:off x="-65571" y="-4333"/>
            <a:ext cx="24515143" cy="1572374"/>
            <a:chOff x="0" y="-2"/>
            <a:chExt cx="24515142" cy="1572372"/>
          </a:xfrm>
        </p:grpSpPr>
        <p:grpSp>
          <p:nvGrpSpPr>
            <p:cNvPr id="1757" name="1. Accueil  Bienvenue"/>
            <p:cNvGrpSpPr/>
            <p:nvPr/>
          </p:nvGrpSpPr>
          <p:grpSpPr>
            <a:xfrm>
              <a:off x="-1" y="-2"/>
              <a:ext cx="3513026" cy="619488"/>
              <a:chOff x="-1" y="0"/>
              <a:chExt cx="3513025" cy="619486"/>
            </a:xfrm>
          </p:grpSpPr>
          <p:sp>
            <p:nvSpPr>
              <p:cNvPr id="1755" name="Rectangle"/>
              <p:cNvSpPr/>
              <p:nvPr/>
            </p:nvSpPr>
            <p:spPr>
              <a:xfrm>
                <a:off x="-2" y="0"/>
                <a:ext cx="3513027" cy="619487"/>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756"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760" name="2. Etre lion en 5 points"/>
            <p:cNvGrpSpPr/>
            <p:nvPr/>
          </p:nvGrpSpPr>
          <p:grpSpPr>
            <a:xfrm>
              <a:off x="3500352" y="-2"/>
              <a:ext cx="3513026" cy="620129"/>
              <a:chOff x="-1" y="0"/>
              <a:chExt cx="3513025" cy="620127"/>
            </a:xfrm>
          </p:grpSpPr>
          <p:sp>
            <p:nvSpPr>
              <p:cNvPr id="1758" name="Rectangle"/>
              <p:cNvSpPr/>
              <p:nvPr/>
            </p:nvSpPr>
            <p:spPr>
              <a:xfrm>
                <a:off x="-2" y="0"/>
                <a:ext cx="3513027" cy="620128"/>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759"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763" name="3. Une histoire extraordinaire"/>
            <p:cNvGrpSpPr/>
            <p:nvPr/>
          </p:nvGrpSpPr>
          <p:grpSpPr>
            <a:xfrm>
              <a:off x="7000706" y="-1"/>
              <a:ext cx="3513026" cy="640390"/>
              <a:chOff x="-1" y="0"/>
              <a:chExt cx="3513025" cy="640389"/>
            </a:xfrm>
          </p:grpSpPr>
          <p:sp>
            <p:nvSpPr>
              <p:cNvPr id="1761" name="Rectangle"/>
              <p:cNvSpPr/>
              <p:nvPr/>
            </p:nvSpPr>
            <p:spPr>
              <a:xfrm>
                <a:off x="-2" y="0"/>
                <a:ext cx="3513027" cy="640390"/>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762"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766" name="4. Servir Ensemble"/>
            <p:cNvGrpSpPr/>
            <p:nvPr/>
          </p:nvGrpSpPr>
          <p:grpSpPr>
            <a:xfrm>
              <a:off x="10501060" y="-1"/>
              <a:ext cx="3513026" cy="644650"/>
              <a:chOff x="-1" y="0"/>
              <a:chExt cx="3513025" cy="644649"/>
            </a:xfrm>
          </p:grpSpPr>
          <p:sp>
            <p:nvSpPr>
              <p:cNvPr id="1764" name="Rectangle"/>
              <p:cNvSpPr/>
              <p:nvPr/>
            </p:nvSpPr>
            <p:spPr>
              <a:xfrm>
                <a:off x="-2" y="0"/>
                <a:ext cx="3513027" cy="644650"/>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765" name="4. Servir Ensemble"/>
              <p:cNvSpPr txBox="1"/>
              <p:nvPr/>
            </p:nvSpPr>
            <p:spPr>
              <a:xfrm>
                <a:off x="-2" y="111504"/>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grpSp>
          <p:nvGrpSpPr>
            <p:cNvPr id="1769" name="5. Programme personnel"/>
            <p:cNvGrpSpPr/>
            <p:nvPr/>
          </p:nvGrpSpPr>
          <p:grpSpPr>
            <a:xfrm>
              <a:off x="14001414" y="-3"/>
              <a:ext cx="3513025" cy="625938"/>
              <a:chOff x="0" y="-1"/>
              <a:chExt cx="3513023" cy="625936"/>
            </a:xfrm>
          </p:grpSpPr>
          <p:sp>
            <p:nvSpPr>
              <p:cNvPr id="1767" name="Rectangle"/>
              <p:cNvSpPr/>
              <p:nvPr/>
            </p:nvSpPr>
            <p:spPr>
              <a:xfrm>
                <a:off x="-1" y="-2"/>
                <a:ext cx="3513025" cy="62593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2000">
                    <a:solidFill>
                      <a:srgbClr val="FFFFFF">
                        <a:alpha val="44000"/>
                      </a:srgbClr>
                    </a:solidFill>
                    <a:latin typeface="Calibri"/>
                    <a:ea typeface="Calibri"/>
                    <a:cs typeface="Calibri"/>
                    <a:sym typeface="Calibri"/>
                  </a:defRPr>
                </a:pPr>
                <a:endParaRPr/>
              </a:p>
            </p:txBody>
          </p:sp>
          <p:sp>
            <p:nvSpPr>
              <p:cNvPr id="1768" name="5. Programme personnel"/>
              <p:cNvSpPr txBox="1"/>
              <p:nvPr/>
            </p:nvSpPr>
            <p:spPr>
              <a:xfrm>
                <a:off x="-1" y="114847"/>
                <a:ext cx="3513025"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grpSp>
        <p:grpSp>
          <p:nvGrpSpPr>
            <p:cNvPr id="1772" name="6. L’organisation d’un Club"/>
            <p:cNvGrpSpPr/>
            <p:nvPr/>
          </p:nvGrpSpPr>
          <p:grpSpPr>
            <a:xfrm>
              <a:off x="17501767" y="-2"/>
              <a:ext cx="3513027" cy="667624"/>
              <a:chOff x="-1" y="0"/>
              <a:chExt cx="3513025" cy="667623"/>
            </a:xfrm>
          </p:grpSpPr>
          <p:sp>
            <p:nvSpPr>
              <p:cNvPr id="1770" name="Rectangle"/>
              <p:cNvSpPr/>
              <p:nvPr/>
            </p:nvSpPr>
            <p:spPr>
              <a:xfrm>
                <a:off x="-2" y="-1"/>
                <a:ext cx="3513027" cy="667624"/>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771" name="6. L’organisation d’un Club"/>
              <p:cNvSpPr txBox="1"/>
              <p:nvPr/>
            </p:nvSpPr>
            <p:spPr>
              <a:xfrm>
                <a:off x="-2" y="122991"/>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6. L’organisation d’un Club</a:t>
                </a:r>
              </a:p>
            </p:txBody>
          </p:sp>
        </p:grpSp>
        <p:grpSp>
          <p:nvGrpSpPr>
            <p:cNvPr id="1775" name="7. Liens utiles"/>
            <p:cNvGrpSpPr/>
            <p:nvPr/>
          </p:nvGrpSpPr>
          <p:grpSpPr>
            <a:xfrm>
              <a:off x="21002116" y="-1"/>
              <a:ext cx="3513026" cy="1572372"/>
              <a:chOff x="-1" y="0"/>
              <a:chExt cx="3513025" cy="1572370"/>
            </a:xfrm>
          </p:grpSpPr>
          <p:sp>
            <p:nvSpPr>
              <p:cNvPr id="1773" name="Rectangle"/>
              <p:cNvSpPr/>
              <p:nvPr/>
            </p:nvSpPr>
            <p:spPr>
              <a:xfrm>
                <a:off x="-2" y="-1"/>
                <a:ext cx="3513026" cy="1572372"/>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774" name="7. Liens utiles"/>
              <p:cNvSpPr txBox="1"/>
              <p:nvPr/>
            </p:nvSpPr>
            <p:spPr>
              <a:xfrm>
                <a:off x="-2" y="575365"/>
                <a:ext cx="3513026"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7. Liens utiles</a:t>
                </a:r>
              </a:p>
            </p:txBody>
          </p:sp>
        </p:grpSp>
      </p:grpSp>
      <p:pic>
        <p:nvPicPr>
          <p:cNvPr id="1777" name="Picture 6" descr="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775" y="12229834"/>
            <a:ext cx="5511797" cy="92722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 name="Le site international"/>
          <p:cNvSpPr txBox="1">
            <a:spLocks noGrp="1"/>
          </p:cNvSpPr>
          <p:nvPr>
            <p:ph type="title" idx="4294967295"/>
          </p:nvPr>
        </p:nvSpPr>
        <p:spPr>
          <a:xfrm>
            <a:off x="3362135" y="1843220"/>
            <a:ext cx="17659730" cy="2823075"/>
          </a:xfrm>
          <a:prstGeom prst="rect">
            <a:avLst/>
          </a:prstGeom>
        </p:spPr>
        <p:txBody>
          <a:bodyPr lIns="121917" tIns="121917" rIns="121917" bIns="121917" anchor="ctr"/>
          <a:lstStyle/>
          <a:p>
            <a:pPr algn="ctr" defTabSz="2145790">
              <a:lnSpc>
                <a:spcPct val="100000"/>
              </a:lnSpc>
              <a:defRPr sz="8400" b="0" spc="0">
                <a:solidFill>
                  <a:srgbClr val="FFFFFF"/>
                </a:solidFill>
                <a:latin typeface="Lubalin Book for IBM"/>
                <a:ea typeface="Lubalin Book for IBM"/>
                <a:cs typeface="Lubalin Book for IBM"/>
                <a:sym typeface="Lubalin Book for IBM"/>
              </a:defRPr>
            </a:pPr>
            <a:r>
              <a:t>Le site international </a:t>
            </a:r>
          </a:p>
          <a:p>
            <a:pPr algn="ctr" defTabSz="2145790">
              <a:lnSpc>
                <a:spcPct val="100000"/>
              </a:lnSpc>
              <a:defRPr sz="8400" b="0" spc="0">
                <a:solidFill>
                  <a:srgbClr val="FFFFFF"/>
                </a:solidFill>
                <a:latin typeface="Lubalin Book for IBM"/>
                <a:ea typeface="Lubalin Book for IBM"/>
                <a:cs typeface="Lubalin Book for IBM"/>
                <a:sym typeface="Lubalin Book for IBM"/>
              </a:defRPr>
            </a:pPr>
            <a:r>
              <a:t>lionsclubs.org</a:t>
            </a:r>
          </a:p>
        </p:txBody>
      </p:sp>
      <p:grpSp>
        <p:nvGrpSpPr>
          <p:cNvPr id="1801" name="Groupe"/>
          <p:cNvGrpSpPr/>
          <p:nvPr/>
        </p:nvGrpSpPr>
        <p:grpSpPr>
          <a:xfrm>
            <a:off x="-65571" y="-4333"/>
            <a:ext cx="24515143" cy="1572374"/>
            <a:chOff x="0" y="-2"/>
            <a:chExt cx="24515142" cy="1572372"/>
          </a:xfrm>
        </p:grpSpPr>
        <p:grpSp>
          <p:nvGrpSpPr>
            <p:cNvPr id="1782" name="1. Accueil  Bienvenue"/>
            <p:cNvGrpSpPr/>
            <p:nvPr/>
          </p:nvGrpSpPr>
          <p:grpSpPr>
            <a:xfrm>
              <a:off x="-1" y="-2"/>
              <a:ext cx="3513026" cy="619488"/>
              <a:chOff x="-1" y="0"/>
              <a:chExt cx="3513025" cy="619486"/>
            </a:xfrm>
          </p:grpSpPr>
          <p:sp>
            <p:nvSpPr>
              <p:cNvPr id="1780" name="Rectangle"/>
              <p:cNvSpPr/>
              <p:nvPr/>
            </p:nvSpPr>
            <p:spPr>
              <a:xfrm>
                <a:off x="-2" y="0"/>
                <a:ext cx="3513027" cy="619487"/>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781"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785" name="2. Etre lion en 5 points"/>
            <p:cNvGrpSpPr/>
            <p:nvPr/>
          </p:nvGrpSpPr>
          <p:grpSpPr>
            <a:xfrm>
              <a:off x="3500352" y="-2"/>
              <a:ext cx="3513026" cy="620129"/>
              <a:chOff x="-1" y="0"/>
              <a:chExt cx="3513025" cy="620127"/>
            </a:xfrm>
          </p:grpSpPr>
          <p:sp>
            <p:nvSpPr>
              <p:cNvPr id="1783" name="Rectangle"/>
              <p:cNvSpPr/>
              <p:nvPr/>
            </p:nvSpPr>
            <p:spPr>
              <a:xfrm>
                <a:off x="-2" y="0"/>
                <a:ext cx="3513027" cy="620128"/>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784"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788" name="3. Une histoire extraordinaire"/>
            <p:cNvGrpSpPr/>
            <p:nvPr/>
          </p:nvGrpSpPr>
          <p:grpSpPr>
            <a:xfrm>
              <a:off x="7000706" y="-1"/>
              <a:ext cx="3513026" cy="640390"/>
              <a:chOff x="-1" y="0"/>
              <a:chExt cx="3513025" cy="640389"/>
            </a:xfrm>
          </p:grpSpPr>
          <p:sp>
            <p:nvSpPr>
              <p:cNvPr id="1786" name="Rectangle"/>
              <p:cNvSpPr/>
              <p:nvPr/>
            </p:nvSpPr>
            <p:spPr>
              <a:xfrm>
                <a:off x="-2" y="0"/>
                <a:ext cx="3513027" cy="640390"/>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787"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791" name="4. Servir Ensemble"/>
            <p:cNvGrpSpPr/>
            <p:nvPr/>
          </p:nvGrpSpPr>
          <p:grpSpPr>
            <a:xfrm>
              <a:off x="10501060" y="-1"/>
              <a:ext cx="3513026" cy="644650"/>
              <a:chOff x="-1" y="0"/>
              <a:chExt cx="3513025" cy="644649"/>
            </a:xfrm>
          </p:grpSpPr>
          <p:sp>
            <p:nvSpPr>
              <p:cNvPr id="1789" name="Rectangle"/>
              <p:cNvSpPr/>
              <p:nvPr/>
            </p:nvSpPr>
            <p:spPr>
              <a:xfrm>
                <a:off x="-2" y="0"/>
                <a:ext cx="3513027" cy="644650"/>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790" name="4. Servir Ensemble"/>
              <p:cNvSpPr txBox="1"/>
              <p:nvPr/>
            </p:nvSpPr>
            <p:spPr>
              <a:xfrm>
                <a:off x="-2" y="111504"/>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grpSp>
          <p:nvGrpSpPr>
            <p:cNvPr id="1794" name="5. Programme personnel"/>
            <p:cNvGrpSpPr/>
            <p:nvPr/>
          </p:nvGrpSpPr>
          <p:grpSpPr>
            <a:xfrm>
              <a:off x="14001414" y="-3"/>
              <a:ext cx="3513025" cy="625938"/>
              <a:chOff x="0" y="-1"/>
              <a:chExt cx="3513023" cy="625936"/>
            </a:xfrm>
          </p:grpSpPr>
          <p:sp>
            <p:nvSpPr>
              <p:cNvPr id="1792" name="Rectangle"/>
              <p:cNvSpPr/>
              <p:nvPr/>
            </p:nvSpPr>
            <p:spPr>
              <a:xfrm>
                <a:off x="-1" y="-2"/>
                <a:ext cx="3513025" cy="62593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2000">
                    <a:solidFill>
                      <a:srgbClr val="FFFFFF">
                        <a:alpha val="44000"/>
                      </a:srgbClr>
                    </a:solidFill>
                    <a:latin typeface="Calibri"/>
                    <a:ea typeface="Calibri"/>
                    <a:cs typeface="Calibri"/>
                    <a:sym typeface="Calibri"/>
                  </a:defRPr>
                </a:pPr>
                <a:endParaRPr/>
              </a:p>
            </p:txBody>
          </p:sp>
          <p:sp>
            <p:nvSpPr>
              <p:cNvPr id="1793" name="5. Programme personnel"/>
              <p:cNvSpPr txBox="1"/>
              <p:nvPr/>
            </p:nvSpPr>
            <p:spPr>
              <a:xfrm>
                <a:off x="-1" y="114847"/>
                <a:ext cx="3513025"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grpSp>
        <p:grpSp>
          <p:nvGrpSpPr>
            <p:cNvPr id="1797" name="6. L’organisation d’un Club"/>
            <p:cNvGrpSpPr/>
            <p:nvPr/>
          </p:nvGrpSpPr>
          <p:grpSpPr>
            <a:xfrm>
              <a:off x="17501767" y="-2"/>
              <a:ext cx="3513027" cy="667624"/>
              <a:chOff x="-1" y="0"/>
              <a:chExt cx="3513025" cy="667623"/>
            </a:xfrm>
          </p:grpSpPr>
          <p:sp>
            <p:nvSpPr>
              <p:cNvPr id="1795" name="Rectangle"/>
              <p:cNvSpPr/>
              <p:nvPr/>
            </p:nvSpPr>
            <p:spPr>
              <a:xfrm>
                <a:off x="-2" y="-1"/>
                <a:ext cx="3513027" cy="667624"/>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796" name="6. L’organisation d’un Club"/>
              <p:cNvSpPr txBox="1"/>
              <p:nvPr/>
            </p:nvSpPr>
            <p:spPr>
              <a:xfrm>
                <a:off x="-2" y="122991"/>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6. L’organisation d’un Club</a:t>
                </a:r>
              </a:p>
            </p:txBody>
          </p:sp>
        </p:grpSp>
        <p:grpSp>
          <p:nvGrpSpPr>
            <p:cNvPr id="1800" name="7. Liens utiles"/>
            <p:cNvGrpSpPr/>
            <p:nvPr/>
          </p:nvGrpSpPr>
          <p:grpSpPr>
            <a:xfrm>
              <a:off x="21002116" y="-1"/>
              <a:ext cx="3513026" cy="1572372"/>
              <a:chOff x="-1" y="0"/>
              <a:chExt cx="3513025" cy="1572370"/>
            </a:xfrm>
          </p:grpSpPr>
          <p:sp>
            <p:nvSpPr>
              <p:cNvPr id="1798" name="Rectangle"/>
              <p:cNvSpPr/>
              <p:nvPr/>
            </p:nvSpPr>
            <p:spPr>
              <a:xfrm>
                <a:off x="-2" y="-1"/>
                <a:ext cx="3513026" cy="1572372"/>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799" name="7. Liens utiles"/>
              <p:cNvSpPr txBox="1"/>
              <p:nvPr/>
            </p:nvSpPr>
            <p:spPr>
              <a:xfrm>
                <a:off x="-2" y="575365"/>
                <a:ext cx="3513026"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7. Liens utiles</a:t>
                </a:r>
              </a:p>
            </p:txBody>
          </p:sp>
        </p:grpSp>
      </p:grpSp>
      <p:pic>
        <p:nvPicPr>
          <p:cNvPr id="1802" name="Capture d’écran 2021-02-27 à 20.48.33.png" descr="Capture d’écran 2021-02-27 à 20.48.33.png"/>
          <p:cNvPicPr>
            <a:picLocks noChangeAspect="1"/>
          </p:cNvPicPr>
          <p:nvPr/>
        </p:nvPicPr>
        <p:blipFill>
          <a:blip r:embed="rId2">
            <a:extLst/>
          </a:blip>
          <a:stretch>
            <a:fillRect/>
          </a:stretch>
        </p:blipFill>
        <p:spPr>
          <a:xfrm>
            <a:off x="5778498" y="4770921"/>
            <a:ext cx="12827002" cy="73787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4" name="Capture d’écran 2020-12-09 à 00.35.40.png" descr="Capture d’écran 2020-12-09 à 00.35.40.png">
            <a:hlinkClick r:id="rId2"/>
          </p:cNvPr>
          <p:cNvPicPr>
            <a:picLocks noChangeAspect="1"/>
          </p:cNvPicPr>
          <p:nvPr/>
        </p:nvPicPr>
        <p:blipFill>
          <a:blip r:embed="rId3">
            <a:extLst/>
          </a:blip>
          <a:stretch>
            <a:fillRect/>
          </a:stretch>
        </p:blipFill>
        <p:spPr>
          <a:xfrm>
            <a:off x="3803650" y="5942257"/>
            <a:ext cx="16776700" cy="5664202"/>
          </a:xfrm>
          <a:prstGeom prst="rect">
            <a:avLst/>
          </a:prstGeom>
          <a:ln w="12700">
            <a:miter lim="400000"/>
          </a:ln>
        </p:spPr>
      </p:pic>
      <p:sp>
        <p:nvSpPr>
          <p:cNvPr id="1805" name="Le site international"/>
          <p:cNvSpPr txBox="1">
            <a:spLocks noGrp="1"/>
          </p:cNvSpPr>
          <p:nvPr>
            <p:ph type="title" idx="4294967295"/>
          </p:nvPr>
        </p:nvSpPr>
        <p:spPr>
          <a:xfrm>
            <a:off x="3362135" y="1843220"/>
            <a:ext cx="17659730" cy="2823075"/>
          </a:xfrm>
          <a:prstGeom prst="rect">
            <a:avLst/>
          </a:prstGeom>
        </p:spPr>
        <p:txBody>
          <a:bodyPr lIns="121917" tIns="121917" rIns="121917" bIns="121917" anchor="ctr"/>
          <a:lstStyle>
            <a:lvl1pPr algn="ctr" defTabSz="2438400">
              <a:lnSpc>
                <a:spcPct val="100000"/>
              </a:lnSpc>
              <a:defRPr sz="9600" b="0" spc="0">
                <a:solidFill>
                  <a:srgbClr val="FFFFFF"/>
                </a:solidFill>
                <a:latin typeface="Lubalin Book for IBM"/>
                <a:ea typeface="Lubalin Book for IBM"/>
                <a:cs typeface="Lubalin Book for IBM"/>
                <a:sym typeface="Lubalin Book for IBM"/>
              </a:defRPr>
            </a:lvl1pPr>
          </a:lstStyle>
          <a:p>
            <a:r>
              <a:t>Le site international </a:t>
            </a:r>
          </a:p>
        </p:txBody>
      </p:sp>
      <p:grpSp>
        <p:nvGrpSpPr>
          <p:cNvPr id="1827" name="Groupe"/>
          <p:cNvGrpSpPr/>
          <p:nvPr/>
        </p:nvGrpSpPr>
        <p:grpSpPr>
          <a:xfrm>
            <a:off x="-65571" y="-4333"/>
            <a:ext cx="24515143" cy="1572374"/>
            <a:chOff x="0" y="-2"/>
            <a:chExt cx="24515142" cy="1572372"/>
          </a:xfrm>
        </p:grpSpPr>
        <p:grpSp>
          <p:nvGrpSpPr>
            <p:cNvPr id="1808" name="1. Accueil  Bienvenue"/>
            <p:cNvGrpSpPr/>
            <p:nvPr/>
          </p:nvGrpSpPr>
          <p:grpSpPr>
            <a:xfrm>
              <a:off x="-1" y="-2"/>
              <a:ext cx="3513026" cy="619488"/>
              <a:chOff x="-1" y="0"/>
              <a:chExt cx="3513025" cy="619486"/>
            </a:xfrm>
          </p:grpSpPr>
          <p:sp>
            <p:nvSpPr>
              <p:cNvPr id="1806" name="Rectangle"/>
              <p:cNvSpPr/>
              <p:nvPr/>
            </p:nvSpPr>
            <p:spPr>
              <a:xfrm>
                <a:off x="-2" y="0"/>
                <a:ext cx="3513027" cy="619487"/>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807"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811" name="2. Etre lion en 5 points"/>
            <p:cNvGrpSpPr/>
            <p:nvPr/>
          </p:nvGrpSpPr>
          <p:grpSpPr>
            <a:xfrm>
              <a:off x="3500352" y="-2"/>
              <a:ext cx="3513026" cy="620129"/>
              <a:chOff x="-1" y="0"/>
              <a:chExt cx="3513025" cy="620127"/>
            </a:xfrm>
          </p:grpSpPr>
          <p:sp>
            <p:nvSpPr>
              <p:cNvPr id="1809" name="Rectangle"/>
              <p:cNvSpPr/>
              <p:nvPr/>
            </p:nvSpPr>
            <p:spPr>
              <a:xfrm>
                <a:off x="-2" y="0"/>
                <a:ext cx="3513027" cy="620128"/>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810"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814" name="3. Une histoire extraordinaire"/>
            <p:cNvGrpSpPr/>
            <p:nvPr/>
          </p:nvGrpSpPr>
          <p:grpSpPr>
            <a:xfrm>
              <a:off x="7000706" y="-1"/>
              <a:ext cx="3513026" cy="640390"/>
              <a:chOff x="-1" y="0"/>
              <a:chExt cx="3513025" cy="640389"/>
            </a:xfrm>
          </p:grpSpPr>
          <p:sp>
            <p:nvSpPr>
              <p:cNvPr id="1812" name="Rectangle"/>
              <p:cNvSpPr/>
              <p:nvPr/>
            </p:nvSpPr>
            <p:spPr>
              <a:xfrm>
                <a:off x="-2" y="0"/>
                <a:ext cx="3513027" cy="640390"/>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813"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817" name="4. Servir Ensemble"/>
            <p:cNvGrpSpPr/>
            <p:nvPr/>
          </p:nvGrpSpPr>
          <p:grpSpPr>
            <a:xfrm>
              <a:off x="10501060" y="-1"/>
              <a:ext cx="3513026" cy="644650"/>
              <a:chOff x="-1" y="0"/>
              <a:chExt cx="3513025" cy="644649"/>
            </a:xfrm>
          </p:grpSpPr>
          <p:sp>
            <p:nvSpPr>
              <p:cNvPr id="1815" name="Rectangle"/>
              <p:cNvSpPr/>
              <p:nvPr/>
            </p:nvSpPr>
            <p:spPr>
              <a:xfrm>
                <a:off x="-2" y="0"/>
                <a:ext cx="3513027" cy="644650"/>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816" name="4. Servir Ensemble"/>
              <p:cNvSpPr txBox="1"/>
              <p:nvPr/>
            </p:nvSpPr>
            <p:spPr>
              <a:xfrm>
                <a:off x="-2" y="111504"/>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grpSp>
          <p:nvGrpSpPr>
            <p:cNvPr id="1820" name="5. Programme personnel"/>
            <p:cNvGrpSpPr/>
            <p:nvPr/>
          </p:nvGrpSpPr>
          <p:grpSpPr>
            <a:xfrm>
              <a:off x="14001414" y="-3"/>
              <a:ext cx="3513025" cy="625938"/>
              <a:chOff x="0" y="-1"/>
              <a:chExt cx="3513023" cy="625936"/>
            </a:xfrm>
          </p:grpSpPr>
          <p:sp>
            <p:nvSpPr>
              <p:cNvPr id="1818" name="Rectangle"/>
              <p:cNvSpPr/>
              <p:nvPr/>
            </p:nvSpPr>
            <p:spPr>
              <a:xfrm>
                <a:off x="-1" y="-2"/>
                <a:ext cx="3513025" cy="62593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2000">
                    <a:solidFill>
                      <a:srgbClr val="FFFFFF">
                        <a:alpha val="44000"/>
                      </a:srgbClr>
                    </a:solidFill>
                    <a:latin typeface="Calibri"/>
                    <a:ea typeface="Calibri"/>
                    <a:cs typeface="Calibri"/>
                    <a:sym typeface="Calibri"/>
                  </a:defRPr>
                </a:pPr>
                <a:endParaRPr/>
              </a:p>
            </p:txBody>
          </p:sp>
          <p:sp>
            <p:nvSpPr>
              <p:cNvPr id="1819" name="5. Programme personnel"/>
              <p:cNvSpPr txBox="1"/>
              <p:nvPr/>
            </p:nvSpPr>
            <p:spPr>
              <a:xfrm>
                <a:off x="-1" y="114847"/>
                <a:ext cx="3513025"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grpSp>
        <p:grpSp>
          <p:nvGrpSpPr>
            <p:cNvPr id="1823" name="6. L’organisation d’un Club"/>
            <p:cNvGrpSpPr/>
            <p:nvPr/>
          </p:nvGrpSpPr>
          <p:grpSpPr>
            <a:xfrm>
              <a:off x="17501767" y="-2"/>
              <a:ext cx="3513027" cy="667624"/>
              <a:chOff x="-1" y="0"/>
              <a:chExt cx="3513025" cy="667623"/>
            </a:xfrm>
          </p:grpSpPr>
          <p:sp>
            <p:nvSpPr>
              <p:cNvPr id="1821" name="Rectangle"/>
              <p:cNvSpPr/>
              <p:nvPr/>
            </p:nvSpPr>
            <p:spPr>
              <a:xfrm>
                <a:off x="-2" y="-1"/>
                <a:ext cx="3513027" cy="667624"/>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822" name="6. L’organisation d’un Club"/>
              <p:cNvSpPr txBox="1"/>
              <p:nvPr/>
            </p:nvSpPr>
            <p:spPr>
              <a:xfrm>
                <a:off x="-2" y="122991"/>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6. L’organisation d’un Club</a:t>
                </a:r>
              </a:p>
            </p:txBody>
          </p:sp>
        </p:grpSp>
        <p:grpSp>
          <p:nvGrpSpPr>
            <p:cNvPr id="1826" name="7. Liens utiles"/>
            <p:cNvGrpSpPr/>
            <p:nvPr/>
          </p:nvGrpSpPr>
          <p:grpSpPr>
            <a:xfrm>
              <a:off x="21002116" y="-1"/>
              <a:ext cx="3513026" cy="1572372"/>
              <a:chOff x="-1" y="0"/>
              <a:chExt cx="3513025" cy="1572370"/>
            </a:xfrm>
          </p:grpSpPr>
          <p:sp>
            <p:nvSpPr>
              <p:cNvPr id="1824" name="Rectangle"/>
              <p:cNvSpPr/>
              <p:nvPr/>
            </p:nvSpPr>
            <p:spPr>
              <a:xfrm>
                <a:off x="-2" y="-1"/>
                <a:ext cx="3513026" cy="1572372"/>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825" name="7. Liens utiles"/>
              <p:cNvSpPr txBox="1"/>
              <p:nvPr/>
            </p:nvSpPr>
            <p:spPr>
              <a:xfrm>
                <a:off x="-2" y="575365"/>
                <a:ext cx="3513026"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7. Liens utiles</a:t>
                </a:r>
              </a:p>
            </p:txBody>
          </p:sp>
        </p:grpSp>
      </p:gr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 name="Le site international"/>
          <p:cNvSpPr txBox="1">
            <a:spLocks noGrp="1"/>
          </p:cNvSpPr>
          <p:nvPr>
            <p:ph type="title" idx="4294967295"/>
          </p:nvPr>
        </p:nvSpPr>
        <p:spPr>
          <a:xfrm>
            <a:off x="3362135" y="940791"/>
            <a:ext cx="17659730" cy="2823075"/>
          </a:xfrm>
          <a:prstGeom prst="rect">
            <a:avLst/>
          </a:prstGeom>
        </p:spPr>
        <p:txBody>
          <a:bodyPr lIns="121917" tIns="121917" rIns="121917" bIns="121917" anchor="ctr"/>
          <a:lstStyle/>
          <a:p>
            <a:pPr algn="ctr" defTabSz="2145790">
              <a:lnSpc>
                <a:spcPct val="100000"/>
              </a:lnSpc>
              <a:defRPr sz="8400" b="0" spc="0">
                <a:solidFill>
                  <a:srgbClr val="FFFFFF"/>
                </a:solidFill>
                <a:latin typeface="Lubalin Book for IBM"/>
                <a:ea typeface="Lubalin Book for IBM"/>
                <a:cs typeface="Lubalin Book for IBM"/>
                <a:sym typeface="Lubalin Book for IBM"/>
              </a:defRPr>
            </a:pPr>
            <a:r>
              <a:t>Le site ”France” </a:t>
            </a:r>
          </a:p>
          <a:p>
            <a:pPr algn="ctr" defTabSz="2145790">
              <a:lnSpc>
                <a:spcPct val="100000"/>
              </a:lnSpc>
              <a:defRPr sz="8400" b="0" spc="0">
                <a:solidFill>
                  <a:srgbClr val="FFFFFF"/>
                </a:solidFill>
                <a:latin typeface="Lubalin Book for IBM"/>
                <a:ea typeface="Lubalin Book for IBM"/>
                <a:cs typeface="Lubalin Book for IBM"/>
                <a:sym typeface="Lubalin Book for IBM"/>
              </a:defRPr>
            </a:pPr>
            <a:r>
              <a:t>lions-france.org</a:t>
            </a:r>
          </a:p>
        </p:txBody>
      </p:sp>
      <p:grpSp>
        <p:nvGrpSpPr>
          <p:cNvPr id="1851" name="Groupe"/>
          <p:cNvGrpSpPr/>
          <p:nvPr/>
        </p:nvGrpSpPr>
        <p:grpSpPr>
          <a:xfrm>
            <a:off x="-65571" y="-4333"/>
            <a:ext cx="24515143" cy="1572374"/>
            <a:chOff x="0" y="-2"/>
            <a:chExt cx="24515142" cy="1572372"/>
          </a:xfrm>
        </p:grpSpPr>
        <p:grpSp>
          <p:nvGrpSpPr>
            <p:cNvPr id="1832" name="1. Accueil  Bienvenue"/>
            <p:cNvGrpSpPr/>
            <p:nvPr/>
          </p:nvGrpSpPr>
          <p:grpSpPr>
            <a:xfrm>
              <a:off x="-1" y="-2"/>
              <a:ext cx="3513026" cy="619488"/>
              <a:chOff x="-1" y="0"/>
              <a:chExt cx="3513025" cy="619486"/>
            </a:xfrm>
          </p:grpSpPr>
          <p:sp>
            <p:nvSpPr>
              <p:cNvPr id="1830" name="Rectangle"/>
              <p:cNvSpPr/>
              <p:nvPr/>
            </p:nvSpPr>
            <p:spPr>
              <a:xfrm>
                <a:off x="-2" y="0"/>
                <a:ext cx="3513027" cy="619487"/>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831"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835" name="2. Etre lion en 5 points"/>
            <p:cNvGrpSpPr/>
            <p:nvPr/>
          </p:nvGrpSpPr>
          <p:grpSpPr>
            <a:xfrm>
              <a:off x="3500352" y="-2"/>
              <a:ext cx="3513026" cy="620129"/>
              <a:chOff x="-1" y="0"/>
              <a:chExt cx="3513025" cy="620127"/>
            </a:xfrm>
          </p:grpSpPr>
          <p:sp>
            <p:nvSpPr>
              <p:cNvPr id="1833" name="Rectangle"/>
              <p:cNvSpPr/>
              <p:nvPr/>
            </p:nvSpPr>
            <p:spPr>
              <a:xfrm>
                <a:off x="-2" y="0"/>
                <a:ext cx="3513027" cy="620128"/>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834"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838" name="3. Une histoire extraordinaire"/>
            <p:cNvGrpSpPr/>
            <p:nvPr/>
          </p:nvGrpSpPr>
          <p:grpSpPr>
            <a:xfrm>
              <a:off x="7000706" y="-1"/>
              <a:ext cx="3513026" cy="640390"/>
              <a:chOff x="-1" y="0"/>
              <a:chExt cx="3513025" cy="640389"/>
            </a:xfrm>
          </p:grpSpPr>
          <p:sp>
            <p:nvSpPr>
              <p:cNvPr id="1836" name="Rectangle"/>
              <p:cNvSpPr/>
              <p:nvPr/>
            </p:nvSpPr>
            <p:spPr>
              <a:xfrm>
                <a:off x="-2" y="0"/>
                <a:ext cx="3513027" cy="640390"/>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837"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841" name="4. Servir Ensemble"/>
            <p:cNvGrpSpPr/>
            <p:nvPr/>
          </p:nvGrpSpPr>
          <p:grpSpPr>
            <a:xfrm>
              <a:off x="10501060" y="-1"/>
              <a:ext cx="3513026" cy="644650"/>
              <a:chOff x="-1" y="0"/>
              <a:chExt cx="3513025" cy="644649"/>
            </a:xfrm>
          </p:grpSpPr>
          <p:sp>
            <p:nvSpPr>
              <p:cNvPr id="1839" name="Rectangle"/>
              <p:cNvSpPr/>
              <p:nvPr/>
            </p:nvSpPr>
            <p:spPr>
              <a:xfrm>
                <a:off x="-2" y="0"/>
                <a:ext cx="3513027" cy="644650"/>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840" name="4. Servir Ensemble"/>
              <p:cNvSpPr txBox="1"/>
              <p:nvPr/>
            </p:nvSpPr>
            <p:spPr>
              <a:xfrm>
                <a:off x="-2" y="111504"/>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grpSp>
          <p:nvGrpSpPr>
            <p:cNvPr id="1844" name="5. Programme personnel"/>
            <p:cNvGrpSpPr/>
            <p:nvPr/>
          </p:nvGrpSpPr>
          <p:grpSpPr>
            <a:xfrm>
              <a:off x="14001414" y="-3"/>
              <a:ext cx="3513025" cy="625938"/>
              <a:chOff x="0" y="-1"/>
              <a:chExt cx="3513023" cy="625936"/>
            </a:xfrm>
          </p:grpSpPr>
          <p:sp>
            <p:nvSpPr>
              <p:cNvPr id="1842" name="Rectangle"/>
              <p:cNvSpPr/>
              <p:nvPr/>
            </p:nvSpPr>
            <p:spPr>
              <a:xfrm>
                <a:off x="-1" y="-2"/>
                <a:ext cx="3513025" cy="62593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2000">
                    <a:solidFill>
                      <a:srgbClr val="FFFFFF">
                        <a:alpha val="44000"/>
                      </a:srgbClr>
                    </a:solidFill>
                    <a:latin typeface="Calibri"/>
                    <a:ea typeface="Calibri"/>
                    <a:cs typeface="Calibri"/>
                    <a:sym typeface="Calibri"/>
                  </a:defRPr>
                </a:pPr>
                <a:endParaRPr/>
              </a:p>
            </p:txBody>
          </p:sp>
          <p:sp>
            <p:nvSpPr>
              <p:cNvPr id="1843" name="5. Programme personnel"/>
              <p:cNvSpPr txBox="1"/>
              <p:nvPr/>
            </p:nvSpPr>
            <p:spPr>
              <a:xfrm>
                <a:off x="-1" y="114847"/>
                <a:ext cx="3513025"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grpSp>
        <p:grpSp>
          <p:nvGrpSpPr>
            <p:cNvPr id="1847" name="6. L’organisation d’un Club"/>
            <p:cNvGrpSpPr/>
            <p:nvPr/>
          </p:nvGrpSpPr>
          <p:grpSpPr>
            <a:xfrm>
              <a:off x="17501767" y="-2"/>
              <a:ext cx="3513027" cy="667624"/>
              <a:chOff x="-1" y="0"/>
              <a:chExt cx="3513025" cy="667623"/>
            </a:xfrm>
          </p:grpSpPr>
          <p:sp>
            <p:nvSpPr>
              <p:cNvPr id="1845" name="Rectangle"/>
              <p:cNvSpPr/>
              <p:nvPr/>
            </p:nvSpPr>
            <p:spPr>
              <a:xfrm>
                <a:off x="-2" y="-1"/>
                <a:ext cx="3513027" cy="667624"/>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846" name="6. L’organisation d’un Club"/>
              <p:cNvSpPr txBox="1"/>
              <p:nvPr/>
            </p:nvSpPr>
            <p:spPr>
              <a:xfrm>
                <a:off x="-2" y="122991"/>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6. L’organisation d’un Club</a:t>
                </a:r>
              </a:p>
            </p:txBody>
          </p:sp>
        </p:grpSp>
        <p:grpSp>
          <p:nvGrpSpPr>
            <p:cNvPr id="1850" name="7. Liens utiles"/>
            <p:cNvGrpSpPr/>
            <p:nvPr/>
          </p:nvGrpSpPr>
          <p:grpSpPr>
            <a:xfrm>
              <a:off x="21002116" y="-1"/>
              <a:ext cx="3513026" cy="1572372"/>
              <a:chOff x="-1" y="0"/>
              <a:chExt cx="3513025" cy="1572370"/>
            </a:xfrm>
          </p:grpSpPr>
          <p:sp>
            <p:nvSpPr>
              <p:cNvPr id="1848" name="Rectangle"/>
              <p:cNvSpPr/>
              <p:nvPr/>
            </p:nvSpPr>
            <p:spPr>
              <a:xfrm>
                <a:off x="-2" y="-1"/>
                <a:ext cx="3513026" cy="1572372"/>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849" name="7. Liens utiles"/>
              <p:cNvSpPr txBox="1"/>
              <p:nvPr/>
            </p:nvSpPr>
            <p:spPr>
              <a:xfrm>
                <a:off x="-2" y="575365"/>
                <a:ext cx="3513026"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7. Liens utiles</a:t>
                </a:r>
              </a:p>
            </p:txBody>
          </p:sp>
        </p:grpSp>
      </p:grpSp>
      <p:pic>
        <p:nvPicPr>
          <p:cNvPr id="1852" name="Capture d’écran 2021-02-27 à 20.50.42.png" descr="Capture d’écran 2021-02-27 à 20.50.42.png"/>
          <p:cNvPicPr>
            <a:picLocks noChangeAspect="1"/>
          </p:cNvPicPr>
          <p:nvPr/>
        </p:nvPicPr>
        <p:blipFill>
          <a:blip r:embed="rId2">
            <a:extLst/>
          </a:blip>
          <a:stretch>
            <a:fillRect/>
          </a:stretch>
        </p:blipFill>
        <p:spPr>
          <a:xfrm>
            <a:off x="5598298" y="3929624"/>
            <a:ext cx="13187403" cy="944800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4" name="Le site international"/>
          <p:cNvSpPr txBox="1">
            <a:spLocks noGrp="1"/>
          </p:cNvSpPr>
          <p:nvPr>
            <p:ph type="title" idx="4294967295"/>
          </p:nvPr>
        </p:nvSpPr>
        <p:spPr>
          <a:xfrm>
            <a:off x="3362135" y="1843220"/>
            <a:ext cx="17659730" cy="2823075"/>
          </a:xfrm>
          <a:prstGeom prst="rect">
            <a:avLst/>
          </a:prstGeom>
        </p:spPr>
        <p:txBody>
          <a:bodyPr lIns="121917" tIns="121917" rIns="121917" bIns="121917" anchor="ctr"/>
          <a:lstStyle>
            <a:lvl1pPr algn="ctr" defTabSz="2438400">
              <a:lnSpc>
                <a:spcPct val="100000"/>
              </a:lnSpc>
              <a:defRPr sz="9600" b="0" spc="0">
                <a:solidFill>
                  <a:srgbClr val="FFFFFF"/>
                </a:solidFill>
                <a:latin typeface="Lubalin Book for IBM"/>
                <a:ea typeface="Lubalin Book for IBM"/>
                <a:cs typeface="Lubalin Book for IBM"/>
                <a:sym typeface="Lubalin Book for IBM"/>
              </a:defRPr>
            </a:lvl1pPr>
          </a:lstStyle>
          <a:p>
            <a:r>
              <a:t>Le site international </a:t>
            </a:r>
          </a:p>
        </p:txBody>
      </p:sp>
      <p:pic>
        <p:nvPicPr>
          <p:cNvPr id="1855" name="Capture d’écran 2020-12-09 à 00.41.20.png" descr="Capture d’écran 2020-12-09 à 00.41.20.png">
            <a:hlinkClick r:id="rId2"/>
          </p:cNvPr>
          <p:cNvPicPr>
            <a:picLocks noChangeAspect="1"/>
          </p:cNvPicPr>
          <p:nvPr/>
        </p:nvPicPr>
        <p:blipFill>
          <a:blip r:embed="rId3">
            <a:extLst/>
          </a:blip>
          <a:stretch>
            <a:fillRect/>
          </a:stretch>
        </p:blipFill>
        <p:spPr>
          <a:xfrm>
            <a:off x="2223739" y="4670554"/>
            <a:ext cx="18424099" cy="7965976"/>
          </a:xfrm>
          <a:prstGeom prst="rect">
            <a:avLst/>
          </a:prstGeom>
          <a:ln w="12700">
            <a:miter lim="400000"/>
          </a:ln>
        </p:spPr>
      </p:pic>
      <p:grpSp>
        <p:nvGrpSpPr>
          <p:cNvPr id="1877" name="Groupe"/>
          <p:cNvGrpSpPr/>
          <p:nvPr/>
        </p:nvGrpSpPr>
        <p:grpSpPr>
          <a:xfrm>
            <a:off x="-65571" y="-4333"/>
            <a:ext cx="24515143" cy="1572374"/>
            <a:chOff x="0" y="-2"/>
            <a:chExt cx="24515142" cy="1572372"/>
          </a:xfrm>
        </p:grpSpPr>
        <p:grpSp>
          <p:nvGrpSpPr>
            <p:cNvPr id="1858" name="1. Accueil  Bienvenue"/>
            <p:cNvGrpSpPr/>
            <p:nvPr/>
          </p:nvGrpSpPr>
          <p:grpSpPr>
            <a:xfrm>
              <a:off x="-1" y="-2"/>
              <a:ext cx="3513026" cy="619488"/>
              <a:chOff x="-1" y="0"/>
              <a:chExt cx="3513025" cy="619486"/>
            </a:xfrm>
          </p:grpSpPr>
          <p:sp>
            <p:nvSpPr>
              <p:cNvPr id="1856" name="Rectangle"/>
              <p:cNvSpPr/>
              <p:nvPr/>
            </p:nvSpPr>
            <p:spPr>
              <a:xfrm>
                <a:off x="-2" y="0"/>
                <a:ext cx="3513027" cy="619487"/>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857"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861" name="2. Etre lion en 5 points"/>
            <p:cNvGrpSpPr/>
            <p:nvPr/>
          </p:nvGrpSpPr>
          <p:grpSpPr>
            <a:xfrm>
              <a:off x="3500352" y="-2"/>
              <a:ext cx="3513026" cy="620129"/>
              <a:chOff x="-1" y="0"/>
              <a:chExt cx="3513025" cy="620127"/>
            </a:xfrm>
          </p:grpSpPr>
          <p:sp>
            <p:nvSpPr>
              <p:cNvPr id="1859" name="Rectangle"/>
              <p:cNvSpPr/>
              <p:nvPr/>
            </p:nvSpPr>
            <p:spPr>
              <a:xfrm>
                <a:off x="-2" y="0"/>
                <a:ext cx="3513027" cy="620128"/>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860"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864" name="3. Une histoire extraordinaire"/>
            <p:cNvGrpSpPr/>
            <p:nvPr/>
          </p:nvGrpSpPr>
          <p:grpSpPr>
            <a:xfrm>
              <a:off x="7000706" y="-1"/>
              <a:ext cx="3513026" cy="640390"/>
              <a:chOff x="-1" y="0"/>
              <a:chExt cx="3513025" cy="640389"/>
            </a:xfrm>
          </p:grpSpPr>
          <p:sp>
            <p:nvSpPr>
              <p:cNvPr id="1862" name="Rectangle"/>
              <p:cNvSpPr/>
              <p:nvPr/>
            </p:nvSpPr>
            <p:spPr>
              <a:xfrm>
                <a:off x="-2" y="0"/>
                <a:ext cx="3513027" cy="640390"/>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863"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867" name="4. Servir Ensemble"/>
            <p:cNvGrpSpPr/>
            <p:nvPr/>
          </p:nvGrpSpPr>
          <p:grpSpPr>
            <a:xfrm>
              <a:off x="10501060" y="-1"/>
              <a:ext cx="3513026" cy="644650"/>
              <a:chOff x="-1" y="0"/>
              <a:chExt cx="3513025" cy="644649"/>
            </a:xfrm>
          </p:grpSpPr>
          <p:sp>
            <p:nvSpPr>
              <p:cNvPr id="1865" name="Rectangle"/>
              <p:cNvSpPr/>
              <p:nvPr/>
            </p:nvSpPr>
            <p:spPr>
              <a:xfrm>
                <a:off x="-2" y="0"/>
                <a:ext cx="3513027" cy="644650"/>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866" name="4. Servir Ensemble"/>
              <p:cNvSpPr txBox="1"/>
              <p:nvPr/>
            </p:nvSpPr>
            <p:spPr>
              <a:xfrm>
                <a:off x="-2" y="111504"/>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grpSp>
          <p:nvGrpSpPr>
            <p:cNvPr id="1870" name="5. Programme personnel"/>
            <p:cNvGrpSpPr/>
            <p:nvPr/>
          </p:nvGrpSpPr>
          <p:grpSpPr>
            <a:xfrm>
              <a:off x="14001414" y="-3"/>
              <a:ext cx="3513025" cy="625938"/>
              <a:chOff x="0" y="-1"/>
              <a:chExt cx="3513023" cy="625936"/>
            </a:xfrm>
          </p:grpSpPr>
          <p:sp>
            <p:nvSpPr>
              <p:cNvPr id="1868" name="Rectangle"/>
              <p:cNvSpPr/>
              <p:nvPr/>
            </p:nvSpPr>
            <p:spPr>
              <a:xfrm>
                <a:off x="-1" y="-2"/>
                <a:ext cx="3513025" cy="62593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2000">
                    <a:solidFill>
                      <a:srgbClr val="FFFFFF">
                        <a:alpha val="44000"/>
                      </a:srgbClr>
                    </a:solidFill>
                    <a:latin typeface="Calibri"/>
                    <a:ea typeface="Calibri"/>
                    <a:cs typeface="Calibri"/>
                    <a:sym typeface="Calibri"/>
                  </a:defRPr>
                </a:pPr>
                <a:endParaRPr/>
              </a:p>
            </p:txBody>
          </p:sp>
          <p:sp>
            <p:nvSpPr>
              <p:cNvPr id="1869" name="5. Programme personnel"/>
              <p:cNvSpPr txBox="1"/>
              <p:nvPr/>
            </p:nvSpPr>
            <p:spPr>
              <a:xfrm>
                <a:off x="-1" y="114847"/>
                <a:ext cx="3513025"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grpSp>
        <p:grpSp>
          <p:nvGrpSpPr>
            <p:cNvPr id="1873" name="6. L’organisation d’un Club"/>
            <p:cNvGrpSpPr/>
            <p:nvPr/>
          </p:nvGrpSpPr>
          <p:grpSpPr>
            <a:xfrm>
              <a:off x="17501767" y="-2"/>
              <a:ext cx="3513027" cy="667624"/>
              <a:chOff x="-1" y="0"/>
              <a:chExt cx="3513025" cy="667623"/>
            </a:xfrm>
          </p:grpSpPr>
          <p:sp>
            <p:nvSpPr>
              <p:cNvPr id="1871" name="Rectangle"/>
              <p:cNvSpPr/>
              <p:nvPr/>
            </p:nvSpPr>
            <p:spPr>
              <a:xfrm>
                <a:off x="-2" y="-1"/>
                <a:ext cx="3513027" cy="667624"/>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872" name="6. L’organisation d’un Club"/>
              <p:cNvSpPr txBox="1"/>
              <p:nvPr/>
            </p:nvSpPr>
            <p:spPr>
              <a:xfrm>
                <a:off x="-2" y="122991"/>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6. L’organisation d’un Club</a:t>
                </a:r>
              </a:p>
            </p:txBody>
          </p:sp>
        </p:grpSp>
        <p:grpSp>
          <p:nvGrpSpPr>
            <p:cNvPr id="1876" name="7. Liens utiles"/>
            <p:cNvGrpSpPr/>
            <p:nvPr/>
          </p:nvGrpSpPr>
          <p:grpSpPr>
            <a:xfrm>
              <a:off x="21002116" y="-1"/>
              <a:ext cx="3513026" cy="1572372"/>
              <a:chOff x="-1" y="0"/>
              <a:chExt cx="3513025" cy="1572370"/>
            </a:xfrm>
          </p:grpSpPr>
          <p:sp>
            <p:nvSpPr>
              <p:cNvPr id="1874" name="Rectangle"/>
              <p:cNvSpPr/>
              <p:nvPr/>
            </p:nvSpPr>
            <p:spPr>
              <a:xfrm>
                <a:off x="-2" y="-1"/>
                <a:ext cx="3513026" cy="1572372"/>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875" name="7. Liens utiles"/>
              <p:cNvSpPr txBox="1"/>
              <p:nvPr/>
            </p:nvSpPr>
            <p:spPr>
              <a:xfrm>
                <a:off x="-2" y="575365"/>
                <a:ext cx="3513026"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7. Liens utiles</a:t>
                </a:r>
              </a:p>
            </p:txBody>
          </p:sp>
        </p:grpSp>
      </p:gr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9" name="Le site international"/>
          <p:cNvSpPr txBox="1">
            <a:spLocks noGrp="1"/>
          </p:cNvSpPr>
          <p:nvPr>
            <p:ph type="title" idx="4294967295"/>
          </p:nvPr>
        </p:nvSpPr>
        <p:spPr>
          <a:xfrm>
            <a:off x="3362135" y="1843220"/>
            <a:ext cx="17659730" cy="2823075"/>
          </a:xfrm>
          <a:prstGeom prst="rect">
            <a:avLst/>
          </a:prstGeom>
        </p:spPr>
        <p:txBody>
          <a:bodyPr lIns="121917" tIns="121917" rIns="121917" bIns="121917" anchor="ctr"/>
          <a:lstStyle>
            <a:lvl1pPr algn="ctr" defTabSz="2389632">
              <a:lnSpc>
                <a:spcPct val="100000"/>
              </a:lnSpc>
              <a:defRPr sz="9400" b="0" spc="0">
                <a:solidFill>
                  <a:srgbClr val="FFFFFF"/>
                </a:solidFill>
                <a:latin typeface="Lubalin Book for IBM"/>
                <a:ea typeface="Lubalin Book for IBM"/>
                <a:cs typeface="Lubalin Book for IBM"/>
                <a:sym typeface="Lubalin Book for IBM"/>
              </a:defRPr>
            </a:lvl1pPr>
          </a:lstStyle>
          <a:p>
            <a:r>
              <a:t>Et pour ceux qui sont déjà Lions: </a:t>
            </a:r>
          </a:p>
        </p:txBody>
      </p:sp>
      <p:pic>
        <p:nvPicPr>
          <p:cNvPr id="1880" name="Capture d’écran 2020-12-09 à 00.41.20.png" descr="Capture d’écran 2020-12-09 à 00.41.20.png">
            <a:hlinkClick r:id="rId2"/>
          </p:cNvPr>
          <p:cNvPicPr>
            <a:picLocks noChangeAspect="1"/>
          </p:cNvPicPr>
          <p:nvPr/>
        </p:nvPicPr>
        <p:blipFill>
          <a:blip r:embed="rId3">
            <a:extLst/>
          </a:blip>
          <a:stretch>
            <a:fillRect/>
          </a:stretch>
        </p:blipFill>
        <p:spPr>
          <a:xfrm>
            <a:off x="2223739" y="4670554"/>
            <a:ext cx="18424099" cy="7965976"/>
          </a:xfrm>
          <a:prstGeom prst="rect">
            <a:avLst/>
          </a:prstGeom>
          <a:ln w="12700">
            <a:miter lim="400000"/>
          </a:ln>
        </p:spPr>
      </p:pic>
      <p:grpSp>
        <p:nvGrpSpPr>
          <p:cNvPr id="1902" name="Groupe"/>
          <p:cNvGrpSpPr/>
          <p:nvPr/>
        </p:nvGrpSpPr>
        <p:grpSpPr>
          <a:xfrm>
            <a:off x="-65571" y="-4333"/>
            <a:ext cx="24515143" cy="1572374"/>
            <a:chOff x="0" y="-2"/>
            <a:chExt cx="24515142" cy="1572372"/>
          </a:xfrm>
        </p:grpSpPr>
        <p:grpSp>
          <p:nvGrpSpPr>
            <p:cNvPr id="1883" name="1. Accueil  Bienvenue"/>
            <p:cNvGrpSpPr/>
            <p:nvPr/>
          </p:nvGrpSpPr>
          <p:grpSpPr>
            <a:xfrm>
              <a:off x="-1" y="-2"/>
              <a:ext cx="3513026" cy="619488"/>
              <a:chOff x="-1" y="0"/>
              <a:chExt cx="3513025" cy="619486"/>
            </a:xfrm>
          </p:grpSpPr>
          <p:sp>
            <p:nvSpPr>
              <p:cNvPr id="1881" name="Rectangle"/>
              <p:cNvSpPr/>
              <p:nvPr/>
            </p:nvSpPr>
            <p:spPr>
              <a:xfrm>
                <a:off x="-2" y="0"/>
                <a:ext cx="3513027" cy="619487"/>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882"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886" name="2. Etre lion en 5 points"/>
            <p:cNvGrpSpPr/>
            <p:nvPr/>
          </p:nvGrpSpPr>
          <p:grpSpPr>
            <a:xfrm>
              <a:off x="3500352" y="-2"/>
              <a:ext cx="3513026" cy="620129"/>
              <a:chOff x="-1" y="0"/>
              <a:chExt cx="3513025" cy="620127"/>
            </a:xfrm>
          </p:grpSpPr>
          <p:sp>
            <p:nvSpPr>
              <p:cNvPr id="1884" name="Rectangle"/>
              <p:cNvSpPr/>
              <p:nvPr/>
            </p:nvSpPr>
            <p:spPr>
              <a:xfrm>
                <a:off x="-2" y="0"/>
                <a:ext cx="3513027" cy="620128"/>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885"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889" name="3. Une histoire extraordinaire"/>
            <p:cNvGrpSpPr/>
            <p:nvPr/>
          </p:nvGrpSpPr>
          <p:grpSpPr>
            <a:xfrm>
              <a:off x="7000706" y="-1"/>
              <a:ext cx="3513026" cy="640390"/>
              <a:chOff x="-1" y="0"/>
              <a:chExt cx="3513025" cy="640389"/>
            </a:xfrm>
          </p:grpSpPr>
          <p:sp>
            <p:nvSpPr>
              <p:cNvPr id="1887" name="Rectangle"/>
              <p:cNvSpPr/>
              <p:nvPr/>
            </p:nvSpPr>
            <p:spPr>
              <a:xfrm>
                <a:off x="-2" y="0"/>
                <a:ext cx="3513027" cy="640390"/>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888"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892" name="4. Servir Ensemble"/>
            <p:cNvGrpSpPr/>
            <p:nvPr/>
          </p:nvGrpSpPr>
          <p:grpSpPr>
            <a:xfrm>
              <a:off x="10501060" y="-1"/>
              <a:ext cx="3513026" cy="644650"/>
              <a:chOff x="-1" y="0"/>
              <a:chExt cx="3513025" cy="644649"/>
            </a:xfrm>
          </p:grpSpPr>
          <p:sp>
            <p:nvSpPr>
              <p:cNvPr id="1890" name="Rectangle"/>
              <p:cNvSpPr/>
              <p:nvPr/>
            </p:nvSpPr>
            <p:spPr>
              <a:xfrm>
                <a:off x="-2" y="0"/>
                <a:ext cx="3513027" cy="644650"/>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891" name="4. Servir Ensemble"/>
              <p:cNvSpPr txBox="1"/>
              <p:nvPr/>
            </p:nvSpPr>
            <p:spPr>
              <a:xfrm>
                <a:off x="-2" y="111504"/>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grpSp>
          <p:nvGrpSpPr>
            <p:cNvPr id="1895" name="5. Programme personnel"/>
            <p:cNvGrpSpPr/>
            <p:nvPr/>
          </p:nvGrpSpPr>
          <p:grpSpPr>
            <a:xfrm>
              <a:off x="14001414" y="-3"/>
              <a:ext cx="3513025" cy="625938"/>
              <a:chOff x="0" y="-1"/>
              <a:chExt cx="3513023" cy="625936"/>
            </a:xfrm>
          </p:grpSpPr>
          <p:sp>
            <p:nvSpPr>
              <p:cNvPr id="1893" name="Rectangle"/>
              <p:cNvSpPr/>
              <p:nvPr/>
            </p:nvSpPr>
            <p:spPr>
              <a:xfrm>
                <a:off x="-1" y="-2"/>
                <a:ext cx="3513025" cy="62593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2000">
                    <a:solidFill>
                      <a:srgbClr val="FFFFFF">
                        <a:alpha val="44000"/>
                      </a:srgbClr>
                    </a:solidFill>
                    <a:latin typeface="Calibri"/>
                    <a:ea typeface="Calibri"/>
                    <a:cs typeface="Calibri"/>
                    <a:sym typeface="Calibri"/>
                  </a:defRPr>
                </a:pPr>
                <a:endParaRPr/>
              </a:p>
            </p:txBody>
          </p:sp>
          <p:sp>
            <p:nvSpPr>
              <p:cNvPr id="1894" name="5. Programme personnel"/>
              <p:cNvSpPr txBox="1"/>
              <p:nvPr/>
            </p:nvSpPr>
            <p:spPr>
              <a:xfrm>
                <a:off x="-1" y="114847"/>
                <a:ext cx="3513025"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grpSp>
        <p:grpSp>
          <p:nvGrpSpPr>
            <p:cNvPr id="1898" name="6. L’organisation d’un Club"/>
            <p:cNvGrpSpPr/>
            <p:nvPr/>
          </p:nvGrpSpPr>
          <p:grpSpPr>
            <a:xfrm>
              <a:off x="17501767" y="-2"/>
              <a:ext cx="3513027" cy="667624"/>
              <a:chOff x="-1" y="0"/>
              <a:chExt cx="3513025" cy="667623"/>
            </a:xfrm>
          </p:grpSpPr>
          <p:sp>
            <p:nvSpPr>
              <p:cNvPr id="1896" name="Rectangle"/>
              <p:cNvSpPr/>
              <p:nvPr/>
            </p:nvSpPr>
            <p:spPr>
              <a:xfrm>
                <a:off x="-2" y="-1"/>
                <a:ext cx="3513027" cy="667624"/>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897" name="6. L’organisation d’un Club"/>
              <p:cNvSpPr txBox="1"/>
              <p:nvPr/>
            </p:nvSpPr>
            <p:spPr>
              <a:xfrm>
                <a:off x="-2" y="122991"/>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6. L’organisation d’un Club</a:t>
                </a:r>
              </a:p>
            </p:txBody>
          </p:sp>
        </p:grpSp>
        <p:grpSp>
          <p:nvGrpSpPr>
            <p:cNvPr id="1901" name="7. Liens utiles"/>
            <p:cNvGrpSpPr/>
            <p:nvPr/>
          </p:nvGrpSpPr>
          <p:grpSpPr>
            <a:xfrm>
              <a:off x="21002116" y="-1"/>
              <a:ext cx="3513026" cy="1572372"/>
              <a:chOff x="-1" y="0"/>
              <a:chExt cx="3513025" cy="1572370"/>
            </a:xfrm>
          </p:grpSpPr>
          <p:sp>
            <p:nvSpPr>
              <p:cNvPr id="1899" name="Rectangle"/>
              <p:cNvSpPr/>
              <p:nvPr/>
            </p:nvSpPr>
            <p:spPr>
              <a:xfrm>
                <a:off x="-2" y="-1"/>
                <a:ext cx="3513026" cy="1572372"/>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900" name="7. Liens utiles"/>
              <p:cNvSpPr txBox="1"/>
              <p:nvPr/>
            </p:nvSpPr>
            <p:spPr>
              <a:xfrm>
                <a:off x="-2" y="575365"/>
                <a:ext cx="3513026"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7. Liens utiles</a:t>
                </a:r>
              </a:p>
            </p:txBody>
          </p:sp>
        </p:grpSp>
      </p:gr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6" name="Groupe"/>
          <p:cNvGrpSpPr/>
          <p:nvPr/>
        </p:nvGrpSpPr>
        <p:grpSpPr>
          <a:xfrm>
            <a:off x="2005008" y="2986604"/>
            <a:ext cx="13928805" cy="707816"/>
            <a:chOff x="0" y="0"/>
            <a:chExt cx="13928804" cy="707814"/>
          </a:xfrm>
        </p:grpSpPr>
        <p:sp>
          <p:nvSpPr>
            <p:cNvPr id="1904" name="Rectangle"/>
            <p:cNvSpPr/>
            <p:nvPr/>
          </p:nvSpPr>
          <p:spPr>
            <a:xfrm>
              <a:off x="0" y="251315"/>
              <a:ext cx="13928805" cy="205186"/>
            </a:xfrm>
            <a:prstGeom prst="rect">
              <a:avLst/>
            </a:prstGeom>
            <a:solidFill>
              <a:srgbClr val="EBB700"/>
            </a:solidFill>
            <a:ln w="12700" cap="flat">
              <a:noFill/>
              <a:miter lim="400000"/>
            </a:ln>
            <a:effectLst/>
          </p:spPr>
          <p:txBody>
            <a:bodyPr wrap="square" lIns="50800" tIns="50800" rIns="50800" bIns="50800" numCol="1" anchor="ctr">
              <a:noAutofit/>
            </a:bodyPr>
            <a:lstStyle/>
            <a:p>
              <a:pPr defTabSz="1828800">
                <a:defRPr sz="3600">
                  <a:solidFill>
                    <a:srgbClr val="FFFFFF"/>
                  </a:solidFill>
                  <a:latin typeface="Calibri"/>
                  <a:ea typeface="Calibri"/>
                  <a:cs typeface="Calibri"/>
                  <a:sym typeface="Calibri"/>
                </a:defRPr>
              </a:pPr>
              <a:endParaRPr/>
            </a:p>
          </p:txBody>
        </p:sp>
        <p:sp>
          <p:nvSpPr>
            <p:cNvPr id="1905" name="Rectangle"/>
            <p:cNvSpPr txBox="1"/>
            <p:nvPr/>
          </p:nvSpPr>
          <p:spPr>
            <a:xfrm>
              <a:off x="131116" y="-1"/>
              <a:ext cx="13666572" cy="7078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4686" tIns="94686" rIns="94686" bIns="94686" numCol="1" anchor="ctr">
              <a:spAutoFit/>
            </a:bodyPr>
            <a:lstStyle>
              <a:lvl1pPr defTabSz="1828800">
                <a:defRPr sz="3600">
                  <a:solidFill>
                    <a:srgbClr val="FFFFFF"/>
                  </a:solidFill>
                  <a:latin typeface="Arial"/>
                  <a:ea typeface="Arial"/>
                  <a:cs typeface="Arial"/>
                  <a:sym typeface="Arial"/>
                </a:defRPr>
              </a:lvl1pPr>
            </a:lstStyle>
            <a:p>
              <a:r>
                <a:t> </a:t>
              </a:r>
            </a:p>
          </p:txBody>
        </p:sp>
      </p:grpSp>
      <p:pic>
        <p:nvPicPr>
          <p:cNvPr id="1907" name="image4.pdf" descr="image4.pdf"/>
          <p:cNvPicPr>
            <a:picLocks noChangeAspect="1"/>
          </p:cNvPicPr>
          <p:nvPr/>
        </p:nvPicPr>
        <p:blipFill>
          <a:blip r:embed="rId2" cstate="email">
            <a:alphaModFix amt="3000"/>
            <a:extLst>
              <a:ext uri="{28A0092B-C50C-407E-A947-70E740481C1C}">
                <a14:useLocalDpi xmlns:a14="http://schemas.microsoft.com/office/drawing/2010/main"/>
              </a:ext>
            </a:extLst>
          </a:blip>
          <a:srcRect/>
          <a:stretch>
            <a:fillRect/>
          </a:stretch>
        </p:blipFill>
        <p:spPr>
          <a:xfrm>
            <a:off x="5945233" y="4133314"/>
            <a:ext cx="10058401" cy="13716003"/>
          </a:xfrm>
          <a:prstGeom prst="rect">
            <a:avLst/>
          </a:prstGeom>
          <a:ln w="12700">
            <a:miter lim="400000"/>
          </a:ln>
        </p:spPr>
      </p:pic>
      <p:pic>
        <p:nvPicPr>
          <p:cNvPr id="1908" name="image5.pdf" descr="image5.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75119" y="10076915"/>
            <a:ext cx="1929866" cy="1828802"/>
          </a:xfrm>
          <a:prstGeom prst="rect">
            <a:avLst/>
          </a:prstGeom>
          <a:ln w="12700">
            <a:miter lim="400000"/>
          </a:ln>
        </p:spPr>
      </p:pic>
      <p:sp>
        <p:nvSpPr>
          <p:cNvPr id="1909" name="Accès à ton compte Lion  (MyLion) :"/>
          <p:cNvSpPr txBox="1"/>
          <p:nvPr/>
        </p:nvSpPr>
        <p:spPr>
          <a:xfrm>
            <a:off x="1886745" y="1624016"/>
            <a:ext cx="19456035" cy="1112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ctr">
            <a:spAutoFit/>
          </a:bodyPr>
          <a:lstStyle>
            <a:lvl1pPr algn="l" defTabSz="1828800">
              <a:lnSpc>
                <a:spcPct val="120000"/>
              </a:lnSpc>
              <a:defRPr sz="6200" b="1">
                <a:solidFill>
                  <a:srgbClr val="00338D"/>
                </a:solidFill>
                <a:latin typeface="+mn-lt"/>
                <a:ea typeface="+mn-ea"/>
                <a:cs typeface="+mn-cs"/>
                <a:sym typeface="Helvetica Neue"/>
              </a:defRPr>
            </a:lvl1pPr>
          </a:lstStyle>
          <a:p>
            <a:r>
              <a:t>Accès à ton compte Lion  (MyLion) :</a:t>
            </a:r>
          </a:p>
        </p:txBody>
      </p:sp>
      <p:sp>
        <p:nvSpPr>
          <p:cNvPr id="1910" name="Numéro de diapositive"/>
          <p:cNvSpPr txBox="1">
            <a:spLocks noGrp="1"/>
          </p:cNvSpPr>
          <p:nvPr>
            <p:ph type="sldNum" sz="quarter" idx="4294967295"/>
          </p:nvPr>
        </p:nvSpPr>
        <p:spPr>
          <a:xfrm>
            <a:off x="23129112" y="12893522"/>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48</a:t>
            </a:fld>
            <a:endParaRPr/>
          </a:p>
        </p:txBody>
      </p:sp>
      <p:pic>
        <p:nvPicPr>
          <p:cNvPr id="1911" name="Capture d’écran 2021-02-25 à 05.20.09.png" descr="Capture d’écran 2021-02-25 à 05.20.09.png"/>
          <p:cNvPicPr>
            <a:picLocks noChangeAspect="1"/>
          </p:cNvPicPr>
          <p:nvPr/>
        </p:nvPicPr>
        <p:blipFill>
          <a:blip r:embed="rId4">
            <a:extLst/>
          </a:blip>
          <a:stretch>
            <a:fillRect/>
          </a:stretch>
        </p:blipFill>
        <p:spPr>
          <a:xfrm>
            <a:off x="2031488" y="4414001"/>
            <a:ext cx="5728693" cy="6840057"/>
          </a:xfrm>
          <a:prstGeom prst="rect">
            <a:avLst/>
          </a:prstGeom>
          <a:ln w="12700">
            <a:miter lim="400000"/>
          </a:ln>
        </p:spPr>
      </p:pic>
      <p:sp>
        <p:nvSpPr>
          <p:cNvPr id="1912" name="Boutique LCI…"/>
          <p:cNvSpPr txBox="1"/>
          <p:nvPr/>
        </p:nvSpPr>
        <p:spPr>
          <a:xfrm>
            <a:off x="9416850" y="4844702"/>
            <a:ext cx="10628896" cy="6888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ctr">
            <a:spAutoFit/>
          </a:bodyPr>
          <a:lstStyle/>
          <a:p>
            <a:pPr algn="l" defTabSz="1828800">
              <a:lnSpc>
                <a:spcPct val="120000"/>
              </a:lnSpc>
              <a:defRPr sz="3700" b="1">
                <a:solidFill>
                  <a:srgbClr val="00338D"/>
                </a:solidFill>
                <a:latin typeface="+mn-lt"/>
                <a:ea typeface="+mn-ea"/>
                <a:cs typeface="+mn-cs"/>
                <a:sym typeface="Helvetica Neue"/>
              </a:defRPr>
            </a:pPr>
            <a:endParaRPr/>
          </a:p>
          <a:p>
            <a:pPr algn="l" defTabSz="1828800">
              <a:lnSpc>
                <a:spcPct val="120000"/>
              </a:lnSpc>
              <a:defRPr sz="3700" b="1">
                <a:solidFill>
                  <a:srgbClr val="00338D"/>
                </a:solidFill>
                <a:latin typeface="+mn-lt"/>
                <a:ea typeface="+mn-ea"/>
                <a:cs typeface="+mn-cs"/>
                <a:sym typeface="Helvetica Neue"/>
              </a:defRPr>
            </a:pPr>
            <a:endParaRPr/>
          </a:p>
          <a:p>
            <a:pPr algn="l" defTabSz="1828800">
              <a:lnSpc>
                <a:spcPct val="120000"/>
              </a:lnSpc>
              <a:defRPr sz="3700" b="1">
                <a:solidFill>
                  <a:srgbClr val="00338D"/>
                </a:solidFill>
                <a:latin typeface="+mn-lt"/>
                <a:ea typeface="+mn-ea"/>
                <a:cs typeface="+mn-cs"/>
                <a:sym typeface="Helvetica Neue"/>
              </a:defRPr>
            </a:pPr>
            <a:r>
              <a:t>Boutique LCI </a:t>
            </a:r>
          </a:p>
          <a:p>
            <a:pPr algn="l" defTabSz="1828800">
              <a:lnSpc>
                <a:spcPct val="120000"/>
              </a:lnSpc>
              <a:defRPr sz="3700" b="1">
                <a:solidFill>
                  <a:srgbClr val="00338D"/>
                </a:solidFill>
                <a:latin typeface="+mn-lt"/>
                <a:ea typeface="+mn-ea"/>
                <a:cs typeface="+mn-cs"/>
                <a:sym typeface="Helvetica Neue"/>
              </a:defRPr>
            </a:pPr>
            <a:endParaRPr/>
          </a:p>
          <a:p>
            <a:pPr algn="l" defTabSz="1828800">
              <a:lnSpc>
                <a:spcPct val="120000"/>
              </a:lnSpc>
              <a:defRPr sz="3700" b="1">
                <a:solidFill>
                  <a:srgbClr val="00338D"/>
                </a:solidFill>
                <a:latin typeface="+mn-lt"/>
                <a:ea typeface="+mn-ea"/>
                <a:cs typeface="+mn-cs"/>
                <a:sym typeface="Helvetica Neue"/>
              </a:defRPr>
            </a:pPr>
            <a:r>
              <a:t>Insights (statistiques) </a:t>
            </a:r>
          </a:p>
          <a:p>
            <a:pPr algn="l" defTabSz="1828800">
              <a:lnSpc>
                <a:spcPct val="120000"/>
              </a:lnSpc>
              <a:defRPr sz="3700" b="1">
                <a:solidFill>
                  <a:srgbClr val="00338D"/>
                </a:solidFill>
                <a:latin typeface="+mn-lt"/>
                <a:ea typeface="+mn-ea"/>
                <a:cs typeface="+mn-cs"/>
                <a:sym typeface="Helvetica Neue"/>
              </a:defRPr>
            </a:pPr>
            <a:endParaRPr/>
          </a:p>
          <a:p>
            <a:pPr algn="l" defTabSz="1828800">
              <a:lnSpc>
                <a:spcPct val="120000"/>
              </a:lnSpc>
              <a:defRPr sz="3700" b="1">
                <a:solidFill>
                  <a:srgbClr val="00338D"/>
                </a:solidFill>
                <a:latin typeface="+mn-lt"/>
                <a:ea typeface="+mn-ea"/>
                <a:cs typeface="+mn-cs"/>
                <a:sym typeface="Helvetica Neue"/>
              </a:defRPr>
            </a:pPr>
            <a:r>
              <a:t>Learn : centre de formation Lions</a:t>
            </a:r>
          </a:p>
          <a:p>
            <a:pPr algn="l" defTabSz="1828800">
              <a:lnSpc>
                <a:spcPct val="120000"/>
              </a:lnSpc>
              <a:defRPr sz="3700" b="1">
                <a:solidFill>
                  <a:srgbClr val="00338D"/>
                </a:solidFill>
                <a:latin typeface="+mn-lt"/>
                <a:ea typeface="+mn-ea"/>
                <a:cs typeface="+mn-cs"/>
                <a:sym typeface="Helvetica Neue"/>
              </a:defRPr>
            </a:pPr>
            <a:endParaRPr/>
          </a:p>
          <a:p>
            <a:pPr algn="l" defTabSz="1828800">
              <a:lnSpc>
                <a:spcPct val="120000"/>
              </a:lnSpc>
              <a:defRPr sz="3700" b="1">
                <a:solidFill>
                  <a:srgbClr val="00338D"/>
                </a:solidFill>
                <a:latin typeface="+mn-lt"/>
                <a:ea typeface="+mn-ea"/>
                <a:cs typeface="+mn-cs"/>
                <a:sym typeface="Helvetica Neue"/>
              </a:defRPr>
            </a:pPr>
            <a:endParaRPr/>
          </a:p>
        </p:txBody>
      </p:sp>
      <p:sp>
        <p:nvSpPr>
          <p:cNvPr id="1913" name="A l’aide de vos identifiants Internationaux"/>
          <p:cNvSpPr txBox="1"/>
          <p:nvPr/>
        </p:nvSpPr>
        <p:spPr>
          <a:xfrm>
            <a:off x="13873918" y="4233524"/>
            <a:ext cx="9291676" cy="647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7">
              <a:defRPr sz="3600" b="1" i="1">
                <a:solidFill>
                  <a:srgbClr val="004D80"/>
                </a:solidFill>
                <a:latin typeface="+mn-lt"/>
                <a:ea typeface="+mn-ea"/>
                <a:cs typeface="+mn-cs"/>
                <a:sym typeface="Helvetica Neue"/>
              </a:defRPr>
            </a:lvl1pPr>
          </a:lstStyle>
          <a:p>
            <a:r>
              <a:t>A l’aide de vos identifiants Internationaux </a:t>
            </a:r>
          </a:p>
        </p:txBody>
      </p:sp>
      <p:grpSp>
        <p:nvGrpSpPr>
          <p:cNvPr id="1935" name="Groupe"/>
          <p:cNvGrpSpPr/>
          <p:nvPr/>
        </p:nvGrpSpPr>
        <p:grpSpPr>
          <a:xfrm>
            <a:off x="-65571" y="-4333"/>
            <a:ext cx="24515143" cy="1572374"/>
            <a:chOff x="0" y="-2"/>
            <a:chExt cx="24515142" cy="1572372"/>
          </a:xfrm>
        </p:grpSpPr>
        <p:grpSp>
          <p:nvGrpSpPr>
            <p:cNvPr id="1916" name="1. Accueil  Bienvenue"/>
            <p:cNvGrpSpPr/>
            <p:nvPr/>
          </p:nvGrpSpPr>
          <p:grpSpPr>
            <a:xfrm>
              <a:off x="-1" y="-2"/>
              <a:ext cx="3513026" cy="619488"/>
              <a:chOff x="-1" y="0"/>
              <a:chExt cx="3513025" cy="619486"/>
            </a:xfrm>
          </p:grpSpPr>
          <p:sp>
            <p:nvSpPr>
              <p:cNvPr id="1914" name="Rectangle"/>
              <p:cNvSpPr/>
              <p:nvPr/>
            </p:nvSpPr>
            <p:spPr>
              <a:xfrm>
                <a:off x="-2" y="0"/>
                <a:ext cx="3513027" cy="619487"/>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915"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919" name="2. Etre lion en 5 points"/>
            <p:cNvGrpSpPr/>
            <p:nvPr/>
          </p:nvGrpSpPr>
          <p:grpSpPr>
            <a:xfrm>
              <a:off x="3500352" y="-2"/>
              <a:ext cx="3513026" cy="620129"/>
              <a:chOff x="-1" y="0"/>
              <a:chExt cx="3513025" cy="620127"/>
            </a:xfrm>
          </p:grpSpPr>
          <p:sp>
            <p:nvSpPr>
              <p:cNvPr id="1917" name="Rectangle"/>
              <p:cNvSpPr/>
              <p:nvPr/>
            </p:nvSpPr>
            <p:spPr>
              <a:xfrm>
                <a:off x="-2" y="0"/>
                <a:ext cx="3513027" cy="620128"/>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918"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922" name="3. Une histoire extraordinaire"/>
            <p:cNvGrpSpPr/>
            <p:nvPr/>
          </p:nvGrpSpPr>
          <p:grpSpPr>
            <a:xfrm>
              <a:off x="7000706" y="-1"/>
              <a:ext cx="3513026" cy="640390"/>
              <a:chOff x="-1" y="0"/>
              <a:chExt cx="3513025" cy="640389"/>
            </a:xfrm>
          </p:grpSpPr>
          <p:sp>
            <p:nvSpPr>
              <p:cNvPr id="1920" name="Rectangle"/>
              <p:cNvSpPr/>
              <p:nvPr/>
            </p:nvSpPr>
            <p:spPr>
              <a:xfrm>
                <a:off x="-2" y="0"/>
                <a:ext cx="3513027" cy="640390"/>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921"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925" name="4. Servir Ensemble"/>
            <p:cNvGrpSpPr/>
            <p:nvPr/>
          </p:nvGrpSpPr>
          <p:grpSpPr>
            <a:xfrm>
              <a:off x="10501060" y="-1"/>
              <a:ext cx="3513026" cy="644650"/>
              <a:chOff x="-1" y="0"/>
              <a:chExt cx="3513025" cy="644649"/>
            </a:xfrm>
          </p:grpSpPr>
          <p:sp>
            <p:nvSpPr>
              <p:cNvPr id="1923" name="Rectangle"/>
              <p:cNvSpPr/>
              <p:nvPr/>
            </p:nvSpPr>
            <p:spPr>
              <a:xfrm>
                <a:off x="-2" y="0"/>
                <a:ext cx="3513027" cy="644650"/>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924" name="4. Servir Ensemble"/>
              <p:cNvSpPr txBox="1"/>
              <p:nvPr/>
            </p:nvSpPr>
            <p:spPr>
              <a:xfrm>
                <a:off x="-2" y="111504"/>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grpSp>
          <p:nvGrpSpPr>
            <p:cNvPr id="1928" name="5. Programme personnel"/>
            <p:cNvGrpSpPr/>
            <p:nvPr/>
          </p:nvGrpSpPr>
          <p:grpSpPr>
            <a:xfrm>
              <a:off x="14001414" y="-3"/>
              <a:ext cx="3513025" cy="625938"/>
              <a:chOff x="0" y="-1"/>
              <a:chExt cx="3513023" cy="625936"/>
            </a:xfrm>
          </p:grpSpPr>
          <p:sp>
            <p:nvSpPr>
              <p:cNvPr id="1926" name="Rectangle"/>
              <p:cNvSpPr/>
              <p:nvPr/>
            </p:nvSpPr>
            <p:spPr>
              <a:xfrm>
                <a:off x="-1" y="-2"/>
                <a:ext cx="3513025" cy="62593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2000">
                    <a:solidFill>
                      <a:srgbClr val="FFFFFF">
                        <a:alpha val="44000"/>
                      </a:srgbClr>
                    </a:solidFill>
                    <a:latin typeface="Calibri"/>
                    <a:ea typeface="Calibri"/>
                    <a:cs typeface="Calibri"/>
                    <a:sym typeface="Calibri"/>
                  </a:defRPr>
                </a:pPr>
                <a:endParaRPr/>
              </a:p>
            </p:txBody>
          </p:sp>
          <p:sp>
            <p:nvSpPr>
              <p:cNvPr id="1927" name="5. Programme personnel"/>
              <p:cNvSpPr txBox="1"/>
              <p:nvPr/>
            </p:nvSpPr>
            <p:spPr>
              <a:xfrm>
                <a:off x="-1" y="114847"/>
                <a:ext cx="3513025"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grpSp>
        <p:grpSp>
          <p:nvGrpSpPr>
            <p:cNvPr id="1931" name="6. L’organisation d’un Club"/>
            <p:cNvGrpSpPr/>
            <p:nvPr/>
          </p:nvGrpSpPr>
          <p:grpSpPr>
            <a:xfrm>
              <a:off x="17501767" y="-2"/>
              <a:ext cx="3513027" cy="667624"/>
              <a:chOff x="-1" y="0"/>
              <a:chExt cx="3513025" cy="667623"/>
            </a:xfrm>
          </p:grpSpPr>
          <p:sp>
            <p:nvSpPr>
              <p:cNvPr id="1929" name="Rectangle"/>
              <p:cNvSpPr/>
              <p:nvPr/>
            </p:nvSpPr>
            <p:spPr>
              <a:xfrm>
                <a:off x="-2" y="-1"/>
                <a:ext cx="3513027" cy="667624"/>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930" name="6. L’organisation d’un Club"/>
              <p:cNvSpPr txBox="1"/>
              <p:nvPr/>
            </p:nvSpPr>
            <p:spPr>
              <a:xfrm>
                <a:off x="-2" y="122991"/>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6. L’organisation d’un Club</a:t>
                </a:r>
              </a:p>
            </p:txBody>
          </p:sp>
        </p:grpSp>
        <p:grpSp>
          <p:nvGrpSpPr>
            <p:cNvPr id="1934" name="7. Liens utiles"/>
            <p:cNvGrpSpPr/>
            <p:nvPr/>
          </p:nvGrpSpPr>
          <p:grpSpPr>
            <a:xfrm>
              <a:off x="21002116" y="-1"/>
              <a:ext cx="3513026" cy="1572372"/>
              <a:chOff x="-1" y="0"/>
              <a:chExt cx="3513025" cy="1572370"/>
            </a:xfrm>
          </p:grpSpPr>
          <p:sp>
            <p:nvSpPr>
              <p:cNvPr id="1932" name="Rectangle"/>
              <p:cNvSpPr/>
              <p:nvPr/>
            </p:nvSpPr>
            <p:spPr>
              <a:xfrm>
                <a:off x="-2" y="-1"/>
                <a:ext cx="3513026" cy="1572372"/>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933" name="7. Liens utiles"/>
              <p:cNvSpPr txBox="1"/>
              <p:nvPr/>
            </p:nvSpPr>
            <p:spPr>
              <a:xfrm>
                <a:off x="-2" y="575365"/>
                <a:ext cx="3513026"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7. Liens utiles</a:t>
                </a:r>
              </a:p>
            </p:txBody>
          </p:sp>
        </p:grpSp>
      </p:gr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9" name="Groupe"/>
          <p:cNvGrpSpPr/>
          <p:nvPr/>
        </p:nvGrpSpPr>
        <p:grpSpPr>
          <a:xfrm>
            <a:off x="1608780" y="2519916"/>
            <a:ext cx="9182500" cy="707815"/>
            <a:chOff x="0" y="0"/>
            <a:chExt cx="9182499" cy="707814"/>
          </a:xfrm>
        </p:grpSpPr>
        <p:sp>
          <p:nvSpPr>
            <p:cNvPr id="1937" name="Rectangle"/>
            <p:cNvSpPr/>
            <p:nvPr/>
          </p:nvSpPr>
          <p:spPr>
            <a:xfrm>
              <a:off x="0" y="286273"/>
              <a:ext cx="9182500" cy="135270"/>
            </a:xfrm>
            <a:prstGeom prst="rect">
              <a:avLst/>
            </a:prstGeom>
            <a:solidFill>
              <a:srgbClr val="EBB700"/>
            </a:solidFill>
            <a:ln w="12700" cap="flat">
              <a:noFill/>
              <a:miter lim="400000"/>
            </a:ln>
            <a:effectLst/>
          </p:spPr>
          <p:txBody>
            <a:bodyPr wrap="square" lIns="50800" tIns="50800" rIns="50800" bIns="50800" numCol="1" anchor="ctr">
              <a:noAutofit/>
            </a:bodyPr>
            <a:lstStyle/>
            <a:p>
              <a:pPr defTabSz="1828800">
                <a:defRPr sz="3600">
                  <a:solidFill>
                    <a:srgbClr val="FFFFFF"/>
                  </a:solidFill>
                  <a:latin typeface="Calibri"/>
                  <a:ea typeface="Calibri"/>
                  <a:cs typeface="Calibri"/>
                  <a:sym typeface="Calibri"/>
                </a:defRPr>
              </a:pPr>
              <a:endParaRPr/>
            </a:p>
          </p:txBody>
        </p:sp>
        <p:sp>
          <p:nvSpPr>
            <p:cNvPr id="1938" name="Rectangle"/>
            <p:cNvSpPr txBox="1"/>
            <p:nvPr/>
          </p:nvSpPr>
          <p:spPr>
            <a:xfrm>
              <a:off x="86438" y="-1"/>
              <a:ext cx="9009623" cy="7078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4686" tIns="94686" rIns="94686" bIns="94686" numCol="1" anchor="ctr">
              <a:spAutoFit/>
            </a:bodyPr>
            <a:lstStyle>
              <a:lvl1pPr defTabSz="1828800">
                <a:defRPr sz="3600">
                  <a:solidFill>
                    <a:srgbClr val="FFFFFF"/>
                  </a:solidFill>
                  <a:latin typeface="Arial"/>
                  <a:ea typeface="Arial"/>
                  <a:cs typeface="Arial"/>
                  <a:sym typeface="Arial"/>
                </a:defRPr>
              </a:lvl1pPr>
            </a:lstStyle>
            <a:p>
              <a:r>
                <a:t> </a:t>
              </a:r>
            </a:p>
          </p:txBody>
        </p:sp>
      </p:grpSp>
      <p:pic>
        <p:nvPicPr>
          <p:cNvPr id="1940" name="image5.pdf" descr="image5.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6517" y="11816229"/>
            <a:ext cx="1678971" cy="1591046"/>
          </a:xfrm>
          <a:prstGeom prst="rect">
            <a:avLst/>
          </a:prstGeom>
          <a:ln w="12700">
            <a:miter lim="400000"/>
          </a:ln>
        </p:spPr>
      </p:pic>
      <p:sp>
        <p:nvSpPr>
          <p:cNvPr id="1941" name="Numéro de diapositive"/>
          <p:cNvSpPr txBox="1">
            <a:spLocks noGrp="1"/>
          </p:cNvSpPr>
          <p:nvPr>
            <p:ph type="sldNum" sz="quarter" idx="4294967295"/>
          </p:nvPr>
        </p:nvSpPr>
        <p:spPr>
          <a:xfrm>
            <a:off x="23129112" y="12893522"/>
            <a:ext cx="368505"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49</a:t>
            </a:fld>
            <a:endParaRPr/>
          </a:p>
        </p:txBody>
      </p:sp>
      <p:pic>
        <p:nvPicPr>
          <p:cNvPr id="1942" name="Capture d’écran 2021-02-25 à 05.29.40.png" descr="Capture d’écran 2021-02-25 à 05.29.40.png"/>
          <p:cNvPicPr>
            <a:picLocks noChangeAspect="1"/>
          </p:cNvPicPr>
          <p:nvPr/>
        </p:nvPicPr>
        <p:blipFill>
          <a:blip r:embed="rId3">
            <a:extLst/>
          </a:blip>
          <a:stretch>
            <a:fillRect/>
          </a:stretch>
        </p:blipFill>
        <p:spPr>
          <a:xfrm>
            <a:off x="675905" y="4256156"/>
            <a:ext cx="5688148" cy="5842718"/>
          </a:xfrm>
          <a:prstGeom prst="rect">
            <a:avLst/>
          </a:prstGeom>
          <a:ln w="12700">
            <a:miter lim="400000"/>
          </a:ln>
        </p:spPr>
      </p:pic>
      <p:pic>
        <p:nvPicPr>
          <p:cNvPr id="1943" name="Capture d’écran 2021-02-25 à 05.32.27.png" descr="Capture d’écran 2021-02-25 à 05.32.27.png"/>
          <p:cNvPicPr>
            <a:picLocks noChangeAspect="1"/>
          </p:cNvPicPr>
          <p:nvPr/>
        </p:nvPicPr>
        <p:blipFill>
          <a:blip r:embed="rId4">
            <a:extLst/>
          </a:blip>
          <a:stretch>
            <a:fillRect/>
          </a:stretch>
        </p:blipFill>
        <p:spPr>
          <a:xfrm>
            <a:off x="9504571" y="3084402"/>
            <a:ext cx="14114430" cy="8951853"/>
          </a:xfrm>
          <a:prstGeom prst="rect">
            <a:avLst/>
          </a:prstGeom>
          <a:ln w="12700">
            <a:miter lim="400000"/>
          </a:ln>
        </p:spPr>
      </p:pic>
      <p:sp>
        <p:nvSpPr>
          <p:cNvPr id="1944" name="Flèche"/>
          <p:cNvSpPr/>
          <p:nvPr/>
        </p:nvSpPr>
        <p:spPr>
          <a:xfrm>
            <a:off x="7052325" y="4256156"/>
            <a:ext cx="1535478" cy="4794762"/>
          </a:xfrm>
          <a:prstGeom prst="rightArrow">
            <a:avLst>
              <a:gd name="adj1" fmla="val 32000"/>
              <a:gd name="adj2" fmla="val 52935"/>
            </a:avLst>
          </a:prstGeom>
          <a:solidFill>
            <a:srgbClr val="004D8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45" name="Accès à la base France  :"/>
          <p:cNvSpPr txBox="1"/>
          <p:nvPr/>
        </p:nvSpPr>
        <p:spPr>
          <a:xfrm>
            <a:off x="1341616" y="1309859"/>
            <a:ext cx="13580499" cy="1112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ctr">
            <a:spAutoFit/>
          </a:bodyPr>
          <a:lstStyle>
            <a:lvl1pPr algn="l" defTabSz="1828800">
              <a:lnSpc>
                <a:spcPct val="120000"/>
              </a:lnSpc>
              <a:defRPr sz="6200" b="1">
                <a:solidFill>
                  <a:srgbClr val="00338D"/>
                </a:solidFill>
                <a:latin typeface="+mn-lt"/>
                <a:ea typeface="+mn-ea"/>
                <a:cs typeface="+mn-cs"/>
                <a:sym typeface="Helvetica Neue"/>
              </a:defRPr>
            </a:lvl1pPr>
          </a:lstStyle>
          <a:p>
            <a:r>
              <a:t>Accès à la base France  : </a:t>
            </a:r>
          </a:p>
        </p:txBody>
      </p:sp>
      <p:grpSp>
        <p:nvGrpSpPr>
          <p:cNvPr id="1948" name="Groupe"/>
          <p:cNvGrpSpPr/>
          <p:nvPr/>
        </p:nvGrpSpPr>
        <p:grpSpPr>
          <a:xfrm>
            <a:off x="3689905" y="9079041"/>
            <a:ext cx="3452793" cy="2679098"/>
            <a:chOff x="0" y="-1"/>
            <a:chExt cx="3452791" cy="2679097"/>
          </a:xfrm>
        </p:grpSpPr>
        <p:sp>
          <p:nvSpPr>
            <p:cNvPr id="1946" name="Rectangle"/>
            <p:cNvSpPr/>
            <p:nvPr/>
          </p:nvSpPr>
          <p:spPr>
            <a:xfrm>
              <a:off x="-1" y="-2"/>
              <a:ext cx="3452793" cy="2679099"/>
            </a:xfrm>
            <a:prstGeom prst="rect">
              <a:avLst/>
            </a:prstGeom>
            <a:solidFill>
              <a:srgbClr val="EF5FA7"/>
            </a:solidFill>
            <a:ln w="12700" cap="flat">
              <a:noFill/>
              <a:miter lim="400000"/>
            </a:ln>
            <a:effectLst/>
          </p:spPr>
          <p:txBody>
            <a:bodyPr wrap="square" lIns="50800" tIns="50800" rIns="50800" bIns="50800" numCol="1" anchor="ctr">
              <a:noAutofit/>
            </a:bodyPr>
            <a:lstStyle/>
            <a:p>
              <a:pPr defTabSz="2438336">
                <a:lnSpc>
                  <a:spcPct val="90000"/>
                </a:lnSpc>
                <a:spcBef>
                  <a:spcPts val="4500"/>
                </a:spcBef>
                <a:defRPr sz="4400">
                  <a:solidFill>
                    <a:srgbClr val="FFFFFF"/>
                  </a:solidFill>
                </a:defRPr>
              </a:pPr>
              <a:endParaRPr/>
            </a:p>
          </p:txBody>
        </p:sp>
        <p:sp>
          <p:nvSpPr>
            <p:cNvPr id="1947" name="Nouvelle base France sur lions-france.org"/>
            <p:cNvSpPr txBox="1"/>
            <p:nvPr/>
          </p:nvSpPr>
          <p:spPr>
            <a:xfrm>
              <a:off x="0" y="65736"/>
              <a:ext cx="3452791" cy="25476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575" tIns="28575" rIns="28575" bIns="28575" numCol="1" anchor="ctr">
              <a:spAutoFit/>
            </a:bodyPr>
            <a:lstStyle/>
            <a:p>
              <a:pPr defTabSz="2438336">
                <a:lnSpc>
                  <a:spcPct val="90000"/>
                </a:lnSpc>
                <a:spcBef>
                  <a:spcPts val="4500"/>
                </a:spcBef>
                <a:defRPr sz="4400">
                  <a:solidFill>
                    <a:srgbClr val="FFFFFF"/>
                  </a:solidFill>
                </a:defRPr>
              </a:pPr>
              <a:r>
                <a:t>Nouvelle base France sur </a:t>
              </a:r>
              <a:r>
                <a:rPr u="sng">
                  <a:solidFill>
                    <a:srgbClr val="0000FF"/>
                  </a:solidFill>
                  <a:uFill>
                    <a:solidFill>
                      <a:srgbClr val="0000FF"/>
                    </a:solidFill>
                  </a:uFill>
                  <a:hlinkClick r:id="rId5"/>
                </a:rPr>
                <a:t>lions-france.org</a:t>
              </a:r>
            </a:p>
          </p:txBody>
        </p:sp>
      </p:grpSp>
      <p:sp>
        <p:nvSpPr>
          <p:cNvPr id="1949" name="A l’aide de vos identifiants ”france”"/>
          <p:cNvSpPr txBox="1"/>
          <p:nvPr/>
        </p:nvSpPr>
        <p:spPr>
          <a:xfrm>
            <a:off x="13077075" y="1675298"/>
            <a:ext cx="7937450" cy="647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2438337">
              <a:defRPr sz="3600" b="1" i="1">
                <a:solidFill>
                  <a:srgbClr val="004D80"/>
                </a:solidFill>
                <a:latin typeface="+mn-lt"/>
                <a:ea typeface="+mn-ea"/>
                <a:cs typeface="+mn-cs"/>
                <a:sym typeface="Helvetica Neue"/>
              </a:defRPr>
            </a:pPr>
            <a:r>
              <a:t>A l’aide de vos identifiants ”france”</a:t>
            </a:r>
            <a:r>
              <a:rPr i="0"/>
              <a:t> </a:t>
            </a:r>
          </a:p>
        </p:txBody>
      </p:sp>
      <p:sp>
        <p:nvSpPr>
          <p:cNvPr id="1950" name="Les accès sont paramétrés…"/>
          <p:cNvSpPr txBox="1"/>
          <p:nvPr/>
        </p:nvSpPr>
        <p:spPr>
          <a:xfrm>
            <a:off x="13799332" y="9431088"/>
            <a:ext cx="7953452" cy="2323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2438337">
              <a:defRPr sz="3600" b="1">
                <a:solidFill>
                  <a:srgbClr val="004D80"/>
                </a:solidFill>
                <a:latin typeface="+mn-lt"/>
                <a:ea typeface="+mn-ea"/>
                <a:cs typeface="+mn-cs"/>
                <a:sym typeface="Helvetica Neue"/>
              </a:defRPr>
            </a:pPr>
            <a:r>
              <a:t>Les accès sont paramétrés</a:t>
            </a:r>
          </a:p>
          <a:p>
            <a:pPr defTabSz="2438337">
              <a:defRPr sz="3600" b="1">
                <a:solidFill>
                  <a:srgbClr val="004D80"/>
                </a:solidFill>
                <a:latin typeface="+mn-lt"/>
                <a:ea typeface="+mn-ea"/>
                <a:cs typeface="+mn-cs"/>
                <a:sym typeface="Helvetica Neue"/>
              </a:defRPr>
            </a:pPr>
            <a:r>
              <a:t> selon la fonction occupée au club.  </a:t>
            </a:r>
          </a:p>
          <a:p>
            <a:pPr defTabSz="2438337">
              <a:defRPr sz="3600" b="1">
                <a:solidFill>
                  <a:srgbClr val="004D80"/>
                </a:solidFill>
                <a:latin typeface="+mn-lt"/>
                <a:ea typeface="+mn-ea"/>
                <a:cs typeface="+mn-cs"/>
                <a:sym typeface="Helvetica Neue"/>
              </a:defRPr>
            </a:pPr>
            <a:r>
              <a:t>Vos droits sont activés </a:t>
            </a:r>
          </a:p>
          <a:p>
            <a:pPr defTabSz="2438337">
              <a:defRPr sz="3600" b="1">
                <a:solidFill>
                  <a:srgbClr val="004D80"/>
                </a:solidFill>
                <a:latin typeface="+mn-lt"/>
                <a:ea typeface="+mn-ea"/>
                <a:cs typeface="+mn-cs"/>
                <a:sym typeface="Helvetica Neue"/>
              </a:defRPr>
            </a:pPr>
            <a:r>
              <a:t>dès le 1er juillet de chaque année </a:t>
            </a:r>
          </a:p>
        </p:txBody>
      </p:sp>
      <p:grpSp>
        <p:nvGrpSpPr>
          <p:cNvPr id="1972" name="Groupe"/>
          <p:cNvGrpSpPr/>
          <p:nvPr/>
        </p:nvGrpSpPr>
        <p:grpSpPr>
          <a:xfrm>
            <a:off x="-65571" y="-4333"/>
            <a:ext cx="24515143" cy="1572374"/>
            <a:chOff x="0" y="-2"/>
            <a:chExt cx="24515142" cy="1572372"/>
          </a:xfrm>
        </p:grpSpPr>
        <p:grpSp>
          <p:nvGrpSpPr>
            <p:cNvPr id="1953" name="1. Accueil  Bienvenue"/>
            <p:cNvGrpSpPr/>
            <p:nvPr/>
          </p:nvGrpSpPr>
          <p:grpSpPr>
            <a:xfrm>
              <a:off x="-1" y="-2"/>
              <a:ext cx="3513026" cy="619488"/>
              <a:chOff x="-1" y="0"/>
              <a:chExt cx="3513025" cy="619486"/>
            </a:xfrm>
          </p:grpSpPr>
          <p:sp>
            <p:nvSpPr>
              <p:cNvPr id="1951" name="Rectangle"/>
              <p:cNvSpPr/>
              <p:nvPr/>
            </p:nvSpPr>
            <p:spPr>
              <a:xfrm>
                <a:off x="-2" y="0"/>
                <a:ext cx="3513027" cy="619487"/>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1952"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1956" name="2. Etre lion en 5 points"/>
            <p:cNvGrpSpPr/>
            <p:nvPr/>
          </p:nvGrpSpPr>
          <p:grpSpPr>
            <a:xfrm>
              <a:off x="3500352" y="-2"/>
              <a:ext cx="3513026" cy="620129"/>
              <a:chOff x="-1" y="0"/>
              <a:chExt cx="3513025" cy="620127"/>
            </a:xfrm>
          </p:grpSpPr>
          <p:sp>
            <p:nvSpPr>
              <p:cNvPr id="1954" name="Rectangle"/>
              <p:cNvSpPr/>
              <p:nvPr/>
            </p:nvSpPr>
            <p:spPr>
              <a:xfrm>
                <a:off x="-2" y="0"/>
                <a:ext cx="3513027" cy="620128"/>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1955"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1959" name="3. Une histoire extraordinaire"/>
            <p:cNvGrpSpPr/>
            <p:nvPr/>
          </p:nvGrpSpPr>
          <p:grpSpPr>
            <a:xfrm>
              <a:off x="7000706" y="-1"/>
              <a:ext cx="3513026" cy="640390"/>
              <a:chOff x="-1" y="0"/>
              <a:chExt cx="3513025" cy="640389"/>
            </a:xfrm>
          </p:grpSpPr>
          <p:sp>
            <p:nvSpPr>
              <p:cNvPr id="1957" name="Rectangle"/>
              <p:cNvSpPr/>
              <p:nvPr/>
            </p:nvSpPr>
            <p:spPr>
              <a:xfrm>
                <a:off x="-2" y="0"/>
                <a:ext cx="3513027" cy="640390"/>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958" name="3. Une histoire extraordinaire"/>
              <p:cNvSpPr txBox="1"/>
              <p:nvPr/>
            </p:nvSpPr>
            <p:spPr>
              <a:xfrm>
                <a:off x="-2" y="1093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grpSp>
          <p:nvGrpSpPr>
            <p:cNvPr id="1962" name="4. Servir Ensemble"/>
            <p:cNvGrpSpPr/>
            <p:nvPr/>
          </p:nvGrpSpPr>
          <p:grpSpPr>
            <a:xfrm>
              <a:off x="10501060" y="-1"/>
              <a:ext cx="3513026" cy="644650"/>
              <a:chOff x="-1" y="0"/>
              <a:chExt cx="3513025" cy="644649"/>
            </a:xfrm>
          </p:grpSpPr>
          <p:sp>
            <p:nvSpPr>
              <p:cNvPr id="1960" name="Rectangle"/>
              <p:cNvSpPr/>
              <p:nvPr/>
            </p:nvSpPr>
            <p:spPr>
              <a:xfrm>
                <a:off x="-2" y="0"/>
                <a:ext cx="3513027" cy="644650"/>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961" name="4. Servir Ensemble"/>
              <p:cNvSpPr txBox="1"/>
              <p:nvPr/>
            </p:nvSpPr>
            <p:spPr>
              <a:xfrm>
                <a:off x="-2" y="111504"/>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4. Servir Ensemble </a:t>
                </a:r>
              </a:p>
            </p:txBody>
          </p:sp>
        </p:grpSp>
        <p:grpSp>
          <p:nvGrpSpPr>
            <p:cNvPr id="1965" name="5. Programme personnel"/>
            <p:cNvGrpSpPr/>
            <p:nvPr/>
          </p:nvGrpSpPr>
          <p:grpSpPr>
            <a:xfrm>
              <a:off x="14001414" y="-3"/>
              <a:ext cx="3513025" cy="625938"/>
              <a:chOff x="0" y="-1"/>
              <a:chExt cx="3513023" cy="625936"/>
            </a:xfrm>
          </p:grpSpPr>
          <p:sp>
            <p:nvSpPr>
              <p:cNvPr id="1963" name="Rectangle"/>
              <p:cNvSpPr/>
              <p:nvPr/>
            </p:nvSpPr>
            <p:spPr>
              <a:xfrm>
                <a:off x="-1" y="-2"/>
                <a:ext cx="3513025" cy="62593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2000">
                    <a:solidFill>
                      <a:srgbClr val="FFFFFF">
                        <a:alpha val="44000"/>
                      </a:srgbClr>
                    </a:solidFill>
                    <a:latin typeface="Calibri"/>
                    <a:ea typeface="Calibri"/>
                    <a:cs typeface="Calibri"/>
                    <a:sym typeface="Calibri"/>
                  </a:defRPr>
                </a:pPr>
                <a:endParaRPr/>
              </a:p>
            </p:txBody>
          </p:sp>
          <p:sp>
            <p:nvSpPr>
              <p:cNvPr id="1964" name="5. Programme personnel"/>
              <p:cNvSpPr txBox="1"/>
              <p:nvPr/>
            </p:nvSpPr>
            <p:spPr>
              <a:xfrm>
                <a:off x="-1" y="114847"/>
                <a:ext cx="3513025"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alpha val="44000"/>
                      </a:srgbClr>
                    </a:solidFill>
                    <a:latin typeface="Calibri"/>
                    <a:ea typeface="Calibri"/>
                    <a:cs typeface="Calibri"/>
                    <a:sym typeface="Calibri"/>
                  </a:defRPr>
                </a:lvl1pPr>
              </a:lstStyle>
              <a:p>
                <a:r>
                  <a:t>5. Programme personnel</a:t>
                </a:r>
              </a:p>
            </p:txBody>
          </p:sp>
        </p:grpSp>
        <p:grpSp>
          <p:nvGrpSpPr>
            <p:cNvPr id="1968" name="6. L’organisation d’un Club"/>
            <p:cNvGrpSpPr/>
            <p:nvPr/>
          </p:nvGrpSpPr>
          <p:grpSpPr>
            <a:xfrm>
              <a:off x="17501767" y="-2"/>
              <a:ext cx="3513027" cy="667624"/>
              <a:chOff x="-1" y="0"/>
              <a:chExt cx="3513025" cy="667623"/>
            </a:xfrm>
          </p:grpSpPr>
          <p:sp>
            <p:nvSpPr>
              <p:cNvPr id="1966" name="Rectangle"/>
              <p:cNvSpPr/>
              <p:nvPr/>
            </p:nvSpPr>
            <p:spPr>
              <a:xfrm>
                <a:off x="-2" y="-1"/>
                <a:ext cx="3513027" cy="667624"/>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967" name="6. L’organisation d’un Club"/>
              <p:cNvSpPr txBox="1"/>
              <p:nvPr/>
            </p:nvSpPr>
            <p:spPr>
              <a:xfrm>
                <a:off x="-2" y="122991"/>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6. L’organisation d’un Club</a:t>
                </a:r>
              </a:p>
            </p:txBody>
          </p:sp>
        </p:grpSp>
        <p:grpSp>
          <p:nvGrpSpPr>
            <p:cNvPr id="1971" name="7. Liens utiles"/>
            <p:cNvGrpSpPr/>
            <p:nvPr/>
          </p:nvGrpSpPr>
          <p:grpSpPr>
            <a:xfrm>
              <a:off x="21002116" y="-1"/>
              <a:ext cx="3513026" cy="1572372"/>
              <a:chOff x="-1" y="0"/>
              <a:chExt cx="3513025" cy="1572370"/>
            </a:xfrm>
          </p:grpSpPr>
          <p:sp>
            <p:nvSpPr>
              <p:cNvPr id="1969" name="Rectangle"/>
              <p:cNvSpPr/>
              <p:nvPr/>
            </p:nvSpPr>
            <p:spPr>
              <a:xfrm>
                <a:off x="-2" y="-1"/>
                <a:ext cx="3513026" cy="1572372"/>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1970" name="7. Liens utiles"/>
              <p:cNvSpPr txBox="1"/>
              <p:nvPr/>
            </p:nvSpPr>
            <p:spPr>
              <a:xfrm>
                <a:off x="-2" y="575365"/>
                <a:ext cx="3513026"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7. Liens utiles</a:t>
                </a:r>
              </a:p>
            </p:txBody>
          </p:sp>
        </p:grpSp>
      </p:gr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Capture d’écran 2021-01-07 à 16.48.22.png" descr="Capture d’écran 2021-01-07 à 16.48.22.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571" y="-72572"/>
            <a:ext cx="9972612" cy="13759543"/>
          </a:xfrm>
          <a:prstGeom prst="rect">
            <a:avLst/>
          </a:prstGeom>
          <a:ln w="12700">
            <a:miter lim="400000"/>
          </a:ln>
        </p:spPr>
      </p:pic>
      <p:sp>
        <p:nvSpPr>
          <p:cNvPr id="264" name="Background - Solid"/>
          <p:cNvSpPr/>
          <p:nvPr/>
        </p:nvSpPr>
        <p:spPr>
          <a:xfrm>
            <a:off x="9834109" y="43882"/>
            <a:ext cx="19208621" cy="13679218"/>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180"/>
                </a:lnTo>
                <a:lnTo>
                  <a:pt x="21600" y="21600"/>
                </a:lnTo>
                <a:lnTo>
                  <a:pt x="0" y="21600"/>
                </a:lnTo>
                <a:cubicBezTo>
                  <a:pt x="0" y="18000"/>
                  <a:pt x="0" y="14400"/>
                  <a:pt x="1" y="10800"/>
                </a:cubicBezTo>
                <a:cubicBezTo>
                  <a:pt x="1" y="7200"/>
                  <a:pt x="1" y="3600"/>
                  <a:pt x="1" y="0"/>
                </a:cubicBezTo>
                <a:close/>
              </a:path>
            </a:pathLst>
          </a:custGeom>
          <a:solidFill>
            <a:srgbClr val="10233F"/>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265" name="Yellow Bar"/>
          <p:cNvSpPr/>
          <p:nvPr/>
        </p:nvSpPr>
        <p:spPr>
          <a:xfrm>
            <a:off x="16061284" y="9808116"/>
            <a:ext cx="2900521" cy="145523"/>
          </a:xfrm>
          <a:prstGeom prst="rect">
            <a:avLst/>
          </a:prstGeom>
          <a:solidFill>
            <a:srgbClr val="EBB700"/>
          </a:solidFill>
          <a:ln w="12700">
            <a:miter lim="400000"/>
          </a:ln>
        </p:spPr>
        <p:txBody>
          <a:bodyPr lIns="50800" tIns="50800" rIns="50800" bIns="50800" anchor="ctr"/>
          <a:lstStyle/>
          <a:p>
            <a:pPr defTabSz="1828800">
              <a:defRPr sz="3600">
                <a:solidFill>
                  <a:srgbClr val="FFFFFF"/>
                </a:solidFill>
                <a:latin typeface="Arial"/>
                <a:ea typeface="Arial"/>
                <a:cs typeface="Arial"/>
                <a:sym typeface="Arial"/>
              </a:defRPr>
            </a:pPr>
            <a:endParaRPr/>
          </a:p>
        </p:txBody>
      </p:sp>
      <p:sp>
        <p:nvSpPr>
          <p:cNvPr id="266" name="Page Number - White"/>
          <p:cNvSpPr txBox="1">
            <a:spLocks noGrp="1"/>
          </p:cNvSpPr>
          <p:nvPr>
            <p:ph type="sldNum" sz="quarter" idx="4294967295"/>
          </p:nvPr>
        </p:nvSpPr>
        <p:spPr>
          <a:xfrm>
            <a:off x="23074314" y="12801451"/>
            <a:ext cx="336839"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5</a:t>
            </a:fld>
            <a:endParaRPr/>
          </a:p>
        </p:txBody>
      </p:sp>
      <p:pic>
        <p:nvPicPr>
          <p:cNvPr id="267" name="Picture 6" descr="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775" y="12229834"/>
            <a:ext cx="5511797" cy="927221"/>
          </a:xfrm>
          <a:prstGeom prst="rect">
            <a:avLst/>
          </a:prstGeom>
          <a:ln w="12700">
            <a:miter lim="400000"/>
          </a:ln>
        </p:spPr>
      </p:pic>
      <p:grpSp>
        <p:nvGrpSpPr>
          <p:cNvPr id="277" name="Groupe"/>
          <p:cNvGrpSpPr/>
          <p:nvPr/>
        </p:nvGrpSpPr>
        <p:grpSpPr>
          <a:xfrm>
            <a:off x="-65571" y="-4332"/>
            <a:ext cx="24515142" cy="1233840"/>
            <a:chOff x="0" y="-1"/>
            <a:chExt cx="24515140" cy="1233838"/>
          </a:xfrm>
        </p:grpSpPr>
        <p:grpSp>
          <p:nvGrpSpPr>
            <p:cNvPr id="270" name="1. Accueil  Bienvenue"/>
            <p:cNvGrpSpPr/>
            <p:nvPr/>
          </p:nvGrpSpPr>
          <p:grpSpPr>
            <a:xfrm>
              <a:off x="-1" y="-2"/>
              <a:ext cx="3513026" cy="1233840"/>
              <a:chOff x="-1" y="0"/>
              <a:chExt cx="3513025" cy="1233838"/>
            </a:xfrm>
          </p:grpSpPr>
          <p:sp>
            <p:nvSpPr>
              <p:cNvPr id="268" name="Rectangle"/>
              <p:cNvSpPr/>
              <p:nvPr/>
            </p:nvSpPr>
            <p:spPr>
              <a:xfrm>
                <a:off x="-2" y="-1"/>
                <a:ext cx="3513027" cy="1233840"/>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269" name="1. Accueil  Bienvenue"/>
              <p:cNvSpPr txBox="1"/>
              <p:nvPr/>
            </p:nvSpPr>
            <p:spPr>
              <a:xfrm>
                <a:off x="-2" y="431498"/>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sp>
          <p:nvSpPr>
            <p:cNvPr id="271" name="Rectangle"/>
            <p:cNvSpPr/>
            <p:nvPr/>
          </p:nvSpPr>
          <p:spPr>
            <a:xfrm>
              <a:off x="3500353" y="-2"/>
              <a:ext cx="3513024" cy="43646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72" name="Rectangle"/>
            <p:cNvSpPr/>
            <p:nvPr/>
          </p:nvSpPr>
          <p:spPr>
            <a:xfrm>
              <a:off x="7000707" y="-2"/>
              <a:ext cx="3513024" cy="436469"/>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73" name="Rectangle"/>
            <p:cNvSpPr/>
            <p:nvPr/>
          </p:nvSpPr>
          <p:spPr>
            <a:xfrm>
              <a:off x="10501061" y="-2"/>
              <a:ext cx="3513024" cy="436469"/>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74" name="Rectangle"/>
            <p:cNvSpPr/>
            <p:nvPr/>
          </p:nvSpPr>
          <p:spPr>
            <a:xfrm>
              <a:off x="14001415" y="-2"/>
              <a:ext cx="3513023" cy="436469"/>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75" name="Rectangle"/>
            <p:cNvSpPr/>
            <p:nvPr/>
          </p:nvSpPr>
          <p:spPr>
            <a:xfrm>
              <a:off x="17501768" y="-2"/>
              <a:ext cx="3513025" cy="436469"/>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76" name="Rectangle"/>
            <p:cNvSpPr/>
            <p:nvPr/>
          </p:nvSpPr>
          <p:spPr>
            <a:xfrm>
              <a:off x="21002118" y="-2"/>
              <a:ext cx="3513023" cy="436469"/>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
        <p:nvSpPr>
          <p:cNvPr id="278" name="Headline"/>
          <p:cNvSpPr txBox="1"/>
          <p:nvPr/>
        </p:nvSpPr>
        <p:spPr>
          <a:xfrm>
            <a:off x="10534298" y="5772255"/>
            <a:ext cx="13467400" cy="2486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marL="1481664" indent="-1481664" defTabSz="1828800">
              <a:spcBef>
                <a:spcPts val="1900"/>
              </a:spcBef>
              <a:buSzPct val="100000"/>
              <a:buAutoNum type="arabicPeriod"/>
              <a:defRPr sz="8000" b="1">
                <a:solidFill>
                  <a:srgbClr val="FFFFFF"/>
                </a:solidFill>
                <a:latin typeface="Arial"/>
                <a:ea typeface="Arial"/>
                <a:cs typeface="Arial"/>
                <a:sym typeface="Arial"/>
              </a:defRPr>
            </a:lvl1pPr>
          </a:lstStyle>
          <a:p>
            <a:r>
              <a:t>Qu’est-ce que le Lions Clubs International ?  </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4" name="image1.png" descr="imag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42935" y="1872644"/>
            <a:ext cx="2195074" cy="2195074"/>
          </a:xfrm>
          <a:prstGeom prst="rect">
            <a:avLst/>
          </a:prstGeom>
          <a:ln w="12700">
            <a:miter lim="400000"/>
          </a:ln>
        </p:spPr>
      </p:pic>
      <p:pic>
        <p:nvPicPr>
          <p:cNvPr id="1975" name="Capture d’écran 2020-05-05 à 12.49.57.png" descr="Capture d’écran 2020-05-05 à 12.49.57.png"/>
          <p:cNvPicPr>
            <a:picLocks noChangeAspect="1"/>
          </p:cNvPicPr>
          <p:nvPr/>
        </p:nvPicPr>
        <p:blipFill>
          <a:blip r:embed="rId3">
            <a:extLst/>
          </a:blip>
          <a:stretch>
            <a:fillRect/>
          </a:stretch>
        </p:blipFill>
        <p:spPr>
          <a:xfrm>
            <a:off x="1995852" y="897464"/>
            <a:ext cx="17915470" cy="11921071"/>
          </a:xfrm>
          <a:prstGeom prst="rect">
            <a:avLst/>
          </a:prstGeom>
          <a:ln w="12700">
            <a:miter lim="400000"/>
          </a:ln>
        </p:spPr>
      </p:pic>
      <p:grpSp>
        <p:nvGrpSpPr>
          <p:cNvPr id="1978" name="Groupe"/>
          <p:cNvGrpSpPr/>
          <p:nvPr/>
        </p:nvGrpSpPr>
        <p:grpSpPr>
          <a:xfrm>
            <a:off x="17801380" y="12543059"/>
            <a:ext cx="6345598" cy="950175"/>
            <a:chOff x="-1" y="0"/>
            <a:chExt cx="6345596" cy="950174"/>
          </a:xfrm>
        </p:grpSpPr>
        <p:pic>
          <p:nvPicPr>
            <p:cNvPr id="1976" name="image1.gif" descr="image1.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9531" y="-1"/>
              <a:ext cx="1006065" cy="950176"/>
            </a:xfrm>
            <a:prstGeom prst="rect">
              <a:avLst/>
            </a:prstGeom>
            <a:ln w="12700" cap="flat">
              <a:noFill/>
              <a:miter lim="400000"/>
            </a:ln>
            <a:effectLst/>
          </p:spPr>
        </p:pic>
        <p:sp>
          <p:nvSpPr>
            <p:cNvPr id="1977" name="FORUM « Président de club » 2020-21"/>
            <p:cNvSpPr txBox="1"/>
            <p:nvPr/>
          </p:nvSpPr>
          <p:spPr>
            <a:xfrm>
              <a:off x="-2" y="303635"/>
              <a:ext cx="5517055" cy="342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2438336">
                <a:defRPr sz="1800">
                  <a:solidFill>
                    <a:srgbClr val="004D80"/>
                  </a:solidFill>
                  <a:latin typeface="Tw Cen MT"/>
                  <a:ea typeface="Tw Cen MT"/>
                  <a:cs typeface="Tw Cen MT"/>
                  <a:sym typeface="Tw Cen MT"/>
                </a:defRPr>
              </a:lvl1pPr>
            </a:lstStyle>
            <a:p>
              <a:r>
                <a:t>FORUM « Président de club » 2020-21</a:t>
              </a:r>
            </a:p>
          </p:txBody>
        </p:sp>
      </p:grpSp>
      <p:sp>
        <p:nvSpPr>
          <p:cNvPr id="1979" name="Numéro de diapositive"/>
          <p:cNvSpPr txBox="1">
            <a:spLocks noGrp="1"/>
          </p:cNvSpPr>
          <p:nvPr>
            <p:ph type="sldNum" sz="quarter" idx="4294967295"/>
          </p:nvPr>
        </p:nvSpPr>
        <p:spPr>
          <a:xfrm>
            <a:off x="16874031" y="12648628"/>
            <a:ext cx="668387" cy="7390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65" tIns="121865" rIns="121865" bIns="121865" anchor="ctr"/>
          <a:lstStyle>
            <a:lvl1pPr algn="r" defTabSz="2438400">
              <a:defRPr sz="3200">
                <a:solidFill>
                  <a:srgbClr val="888888"/>
                </a:solidFill>
                <a:latin typeface="Calibri"/>
                <a:ea typeface="Calibri"/>
                <a:cs typeface="Calibri"/>
                <a:sym typeface="Calibri"/>
              </a:defRPr>
            </a:lvl1pPr>
          </a:lstStyle>
          <a:p>
            <a:fld id="{86CB4B4D-7CA3-9044-876B-883B54F8677D}" type="slidenum">
              <a:t>50</a:t>
            </a:fld>
            <a:endParaRP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2" name="Merci de votre attention"/>
          <p:cNvSpPr txBox="1"/>
          <p:nvPr/>
        </p:nvSpPr>
        <p:spPr>
          <a:xfrm>
            <a:off x="5833429" y="6837881"/>
            <a:ext cx="21394199" cy="15640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defTabSz="2438400">
              <a:defRPr sz="9300">
                <a:solidFill>
                  <a:srgbClr val="FFFFFF"/>
                </a:solidFill>
                <a:latin typeface="Arial"/>
                <a:ea typeface="Arial"/>
                <a:cs typeface="Arial"/>
                <a:sym typeface="Arial"/>
              </a:defRPr>
            </a:lvl1pPr>
          </a:lstStyle>
          <a:p>
            <a:r>
              <a:t>Merci de votre attention</a:t>
            </a:r>
          </a:p>
        </p:txBody>
      </p:sp>
      <p:pic>
        <p:nvPicPr>
          <p:cNvPr id="1983" name="image1.png" descr="imag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33165" y="11071100"/>
            <a:ext cx="1741675" cy="1741674"/>
          </a:xfrm>
          <a:prstGeom prst="rect">
            <a:avLst/>
          </a:prstGeom>
          <a:ln w="12700">
            <a:miter lim="400000"/>
          </a:ln>
        </p:spPr>
      </p:pic>
      <p:pic>
        <p:nvPicPr>
          <p:cNvPr id="1984" name="Capture d’écran 2021-01-07 à 16.48.22.png" descr="Capture d’écran 2021-01-07 à 16.48.22.png"/>
          <p:cNvPicPr>
            <a:picLocks noChangeAspect="1"/>
          </p:cNvPicPr>
          <p:nvPr/>
        </p:nvPicPr>
        <p:blipFill>
          <a:blip r:embed="rId3">
            <a:extLst/>
          </a:blip>
          <a:stretch>
            <a:fillRect/>
          </a:stretch>
        </p:blipFill>
        <p:spPr>
          <a:xfrm>
            <a:off x="-5061" y="-245761"/>
            <a:ext cx="9257435" cy="1459222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Vidéo du Lions Clubs International…"/>
          <p:cNvSpPr txBox="1"/>
          <p:nvPr/>
        </p:nvSpPr>
        <p:spPr>
          <a:xfrm>
            <a:off x="8175918" y="3927328"/>
            <a:ext cx="8480858" cy="19183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8700">
                <a:solidFill>
                  <a:srgbClr val="FFFFFF"/>
                </a:solidFill>
                <a:latin typeface="+mn-lt"/>
                <a:ea typeface="+mn-ea"/>
                <a:cs typeface="+mn-cs"/>
                <a:sym typeface="Helvetica Neue"/>
              </a:defRPr>
            </a:pPr>
            <a:r>
              <a:t>V</a:t>
            </a:r>
            <a:r>
              <a:rPr sz="3800"/>
              <a:t>idéo du Lions Clubs International </a:t>
            </a:r>
          </a:p>
          <a:p>
            <a:pPr>
              <a:defRPr sz="3400">
                <a:solidFill>
                  <a:srgbClr val="FFFFFF"/>
                </a:solidFill>
                <a:latin typeface="+mn-lt"/>
                <a:ea typeface="+mn-ea"/>
                <a:cs typeface="+mn-cs"/>
                <a:sym typeface="Helvetica Neue"/>
              </a:defRPr>
            </a:pPr>
            <a:r>
              <a:t>Partout où il y a un besoin, il y a un Lion…  </a:t>
            </a:r>
          </a:p>
        </p:txBody>
      </p:sp>
      <p:grpSp>
        <p:nvGrpSpPr>
          <p:cNvPr id="290" name="Groupe"/>
          <p:cNvGrpSpPr/>
          <p:nvPr/>
        </p:nvGrpSpPr>
        <p:grpSpPr>
          <a:xfrm>
            <a:off x="-65571" y="-4332"/>
            <a:ext cx="24515142" cy="1233840"/>
            <a:chOff x="0" y="-1"/>
            <a:chExt cx="24515140" cy="1233838"/>
          </a:xfrm>
        </p:grpSpPr>
        <p:grpSp>
          <p:nvGrpSpPr>
            <p:cNvPr id="283" name="1. Accueil  Bienvenue"/>
            <p:cNvGrpSpPr/>
            <p:nvPr/>
          </p:nvGrpSpPr>
          <p:grpSpPr>
            <a:xfrm>
              <a:off x="-1" y="-2"/>
              <a:ext cx="3513026" cy="1233840"/>
              <a:chOff x="-1" y="0"/>
              <a:chExt cx="3513025" cy="1233838"/>
            </a:xfrm>
          </p:grpSpPr>
          <p:sp>
            <p:nvSpPr>
              <p:cNvPr id="281" name="Rectangle"/>
              <p:cNvSpPr/>
              <p:nvPr/>
            </p:nvSpPr>
            <p:spPr>
              <a:xfrm>
                <a:off x="-2" y="-1"/>
                <a:ext cx="3513027" cy="1233840"/>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282" name="1. Accueil  Bienvenue"/>
              <p:cNvSpPr txBox="1"/>
              <p:nvPr/>
            </p:nvSpPr>
            <p:spPr>
              <a:xfrm>
                <a:off x="-2" y="431498"/>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sp>
          <p:nvSpPr>
            <p:cNvPr id="284" name="Rectangle"/>
            <p:cNvSpPr/>
            <p:nvPr/>
          </p:nvSpPr>
          <p:spPr>
            <a:xfrm>
              <a:off x="3500353" y="-2"/>
              <a:ext cx="3513024" cy="43646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85" name="Rectangle"/>
            <p:cNvSpPr/>
            <p:nvPr/>
          </p:nvSpPr>
          <p:spPr>
            <a:xfrm>
              <a:off x="7000707" y="-2"/>
              <a:ext cx="3513024" cy="436469"/>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86" name="Rectangle"/>
            <p:cNvSpPr/>
            <p:nvPr/>
          </p:nvSpPr>
          <p:spPr>
            <a:xfrm>
              <a:off x="10501061" y="-2"/>
              <a:ext cx="3513024" cy="436469"/>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87" name="Rectangle"/>
            <p:cNvSpPr/>
            <p:nvPr/>
          </p:nvSpPr>
          <p:spPr>
            <a:xfrm>
              <a:off x="14001415" y="-2"/>
              <a:ext cx="3513023" cy="436469"/>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88" name="Rectangle"/>
            <p:cNvSpPr/>
            <p:nvPr/>
          </p:nvSpPr>
          <p:spPr>
            <a:xfrm>
              <a:off x="17501768" y="-2"/>
              <a:ext cx="3513025" cy="436469"/>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289" name="Rectangle"/>
            <p:cNvSpPr/>
            <p:nvPr/>
          </p:nvSpPr>
          <p:spPr>
            <a:xfrm>
              <a:off x="21002118" y="-2"/>
              <a:ext cx="3513023" cy="436469"/>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
        <p:nvSpPr>
          <p:cNvPr id="291" name="CLIQUEZ ICI">
            <a:hlinkClick r:id="rId2"/>
          </p:cNvPr>
          <p:cNvSpPr txBox="1"/>
          <p:nvPr/>
        </p:nvSpPr>
        <p:spPr>
          <a:xfrm>
            <a:off x="10621158" y="7785585"/>
            <a:ext cx="4331146" cy="920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500" u="sng">
                <a:solidFill>
                  <a:srgbClr val="0000FF"/>
                </a:solidFill>
                <a:uFill>
                  <a:solidFill>
                    <a:srgbClr val="0000FF"/>
                  </a:solidFill>
                </a:uFill>
                <a:latin typeface="+mn-lt"/>
                <a:ea typeface="+mn-ea"/>
                <a:cs typeface="+mn-cs"/>
                <a:sym typeface="Helvetica Neue"/>
                <a:hlinkClick r:id="rId3"/>
              </a:defRPr>
            </a:lvl1pPr>
          </a:lstStyle>
          <a:p>
            <a:r>
              <a:rPr dirty="0">
                <a:hlinkClick r:id="rId3"/>
              </a:rPr>
              <a:t>CLIQUEZ ICI </a:t>
            </a:r>
          </a:p>
        </p:txBody>
      </p:sp>
      <p:sp>
        <p:nvSpPr>
          <p:cNvPr id="292" name="https://www.lions103est.org/wp-content/uploads/2019/02/Partout-ou-il-y-a-un-besoin-il-a-y-un-Lion-Intégrale-v2.mp4"/>
          <p:cNvSpPr txBox="1"/>
          <p:nvPr/>
        </p:nvSpPr>
        <p:spPr>
          <a:xfrm>
            <a:off x="4057953" y="9907036"/>
            <a:ext cx="16268092"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latin typeface="+mn-lt"/>
                <a:ea typeface="+mn-ea"/>
                <a:cs typeface="+mn-cs"/>
                <a:sym typeface="Helvetica Neue"/>
              </a:defRPr>
            </a:lvl1pPr>
          </a:lstStyle>
          <a:p>
            <a:r>
              <a:t>https://www.lions103est.org/wp-content/uploads/2019/02/Partout-ou-il-y-a-un-besoin-il-a-y-un-Lion-Intégrale-v2.mp4</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Background - Solid"/>
          <p:cNvSpPr/>
          <p:nvPr/>
        </p:nvSpPr>
        <p:spPr>
          <a:xfrm>
            <a:off x="0" y="0"/>
            <a:ext cx="24384000" cy="13716000"/>
          </a:xfrm>
          <a:prstGeom prst="rect">
            <a:avLst/>
          </a:prstGeom>
          <a:solidFill>
            <a:srgbClr val="10233F"/>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295" name="Headline"/>
          <p:cNvSpPr txBox="1"/>
          <p:nvPr/>
        </p:nvSpPr>
        <p:spPr>
          <a:xfrm>
            <a:off x="8320575" y="5536755"/>
            <a:ext cx="15491400" cy="1318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defTabSz="1828800">
              <a:spcBef>
                <a:spcPts val="1900"/>
              </a:spcBef>
              <a:defRPr sz="8000" b="1">
                <a:solidFill>
                  <a:srgbClr val="FFFFFF"/>
                </a:solidFill>
                <a:latin typeface="Arial"/>
                <a:ea typeface="Arial"/>
                <a:cs typeface="Arial"/>
                <a:sym typeface="Arial"/>
              </a:defRPr>
            </a:lvl1pPr>
          </a:lstStyle>
          <a:p>
            <a:r>
              <a:t>2. C’est quoi être Lions ?  </a:t>
            </a:r>
          </a:p>
        </p:txBody>
      </p:sp>
      <p:sp>
        <p:nvSpPr>
          <p:cNvPr id="296" name="Yellow Bar"/>
          <p:cNvSpPr/>
          <p:nvPr/>
        </p:nvSpPr>
        <p:spPr>
          <a:xfrm>
            <a:off x="14616016" y="7660475"/>
            <a:ext cx="2900521" cy="145523"/>
          </a:xfrm>
          <a:prstGeom prst="rect">
            <a:avLst/>
          </a:prstGeom>
          <a:solidFill>
            <a:srgbClr val="EBB700"/>
          </a:solidFill>
          <a:ln w="12700">
            <a:miter lim="400000"/>
          </a:ln>
        </p:spPr>
        <p:txBody>
          <a:bodyPr lIns="50800" tIns="50800" rIns="50800" bIns="50800" anchor="ctr"/>
          <a:lstStyle/>
          <a:p>
            <a:pPr defTabSz="1828800">
              <a:defRPr sz="3600">
                <a:solidFill>
                  <a:srgbClr val="FFFFFF"/>
                </a:solidFill>
                <a:latin typeface="Arial"/>
                <a:ea typeface="Arial"/>
                <a:cs typeface="Arial"/>
                <a:sym typeface="Arial"/>
              </a:defRPr>
            </a:pPr>
            <a:endParaRPr/>
          </a:p>
        </p:txBody>
      </p:sp>
      <p:sp>
        <p:nvSpPr>
          <p:cNvPr id="297" name="Page Number - White"/>
          <p:cNvSpPr txBox="1">
            <a:spLocks noGrp="1"/>
          </p:cNvSpPr>
          <p:nvPr>
            <p:ph type="sldNum" sz="quarter" idx="4294967295"/>
          </p:nvPr>
        </p:nvSpPr>
        <p:spPr>
          <a:xfrm>
            <a:off x="23074314" y="12801451"/>
            <a:ext cx="336839"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7</a:t>
            </a:fld>
            <a:endParaRPr/>
          </a:p>
        </p:txBody>
      </p:sp>
      <p:pic>
        <p:nvPicPr>
          <p:cNvPr id="298" name="Picture 6" descr="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775" y="12229834"/>
            <a:ext cx="5511797" cy="927221"/>
          </a:xfrm>
          <a:prstGeom prst="rect">
            <a:avLst/>
          </a:prstGeom>
          <a:ln w="12700">
            <a:miter lim="400000"/>
          </a:ln>
        </p:spPr>
      </p:pic>
      <p:pic>
        <p:nvPicPr>
          <p:cNvPr id="299" name="Capture d’écran 2021-01-07 à 16.48.22.png" descr="Capture d’écran 2021-01-07 à 16.48.22.png"/>
          <p:cNvPicPr>
            <a:picLocks noChangeAspect="1"/>
          </p:cNvPicPr>
          <p:nvPr/>
        </p:nvPicPr>
        <p:blipFill>
          <a:blip r:embed="rId3">
            <a:extLst/>
          </a:blip>
          <a:stretch>
            <a:fillRect/>
          </a:stretch>
        </p:blipFill>
        <p:spPr>
          <a:xfrm>
            <a:off x="-16934" y="478793"/>
            <a:ext cx="7253783" cy="11433931"/>
          </a:xfrm>
          <a:prstGeom prst="rect">
            <a:avLst/>
          </a:prstGeom>
          <a:ln w="12700">
            <a:miter lim="400000"/>
          </a:ln>
        </p:spPr>
      </p:pic>
      <p:grpSp>
        <p:nvGrpSpPr>
          <p:cNvPr id="311" name="Groupe"/>
          <p:cNvGrpSpPr/>
          <p:nvPr/>
        </p:nvGrpSpPr>
        <p:grpSpPr>
          <a:xfrm>
            <a:off x="-65571" y="-4333"/>
            <a:ext cx="24515142" cy="1252680"/>
            <a:chOff x="0" y="-2"/>
            <a:chExt cx="24515140" cy="1252679"/>
          </a:xfrm>
        </p:grpSpPr>
        <p:grpSp>
          <p:nvGrpSpPr>
            <p:cNvPr id="302" name="1. Accueil  Bienvenue"/>
            <p:cNvGrpSpPr/>
            <p:nvPr/>
          </p:nvGrpSpPr>
          <p:grpSpPr>
            <a:xfrm>
              <a:off x="-1" y="0"/>
              <a:ext cx="3513026" cy="619486"/>
              <a:chOff x="-1" y="0"/>
              <a:chExt cx="3513025" cy="619485"/>
            </a:xfrm>
          </p:grpSpPr>
          <p:sp>
            <p:nvSpPr>
              <p:cNvPr id="300" name="Rectangle"/>
              <p:cNvSpPr/>
              <p:nvPr/>
            </p:nvSpPr>
            <p:spPr>
              <a:xfrm>
                <a:off x="-2" y="0"/>
                <a:ext cx="3513027" cy="619486"/>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301" name="1. Accueil  Bienvenue"/>
              <p:cNvSpPr txBox="1"/>
              <p:nvPr/>
            </p:nvSpPr>
            <p:spPr>
              <a:xfrm>
                <a:off x="-2" y="124323"/>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305" name="2. Etre lion en 5 points"/>
            <p:cNvGrpSpPr/>
            <p:nvPr/>
          </p:nvGrpSpPr>
          <p:grpSpPr>
            <a:xfrm>
              <a:off x="3500352" y="-3"/>
              <a:ext cx="3513026" cy="1252680"/>
              <a:chOff x="-1" y="-1"/>
              <a:chExt cx="3513025" cy="1252679"/>
            </a:xfrm>
          </p:grpSpPr>
          <p:sp>
            <p:nvSpPr>
              <p:cNvPr id="303" name="Rectangle"/>
              <p:cNvSpPr/>
              <p:nvPr/>
            </p:nvSpPr>
            <p:spPr>
              <a:xfrm>
                <a:off x="-2" y="-2"/>
                <a:ext cx="3513027" cy="1252681"/>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304" name="2. Etre lion en 5 points"/>
              <p:cNvSpPr txBox="1"/>
              <p:nvPr/>
            </p:nvSpPr>
            <p:spPr>
              <a:xfrm>
                <a:off x="-2" y="428218"/>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sp>
          <p:nvSpPr>
            <p:cNvPr id="306" name="Rectangle"/>
            <p:cNvSpPr/>
            <p:nvPr/>
          </p:nvSpPr>
          <p:spPr>
            <a:xfrm>
              <a:off x="7000707" y="0"/>
              <a:ext cx="3513024" cy="436466"/>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307" name="Rectangle"/>
            <p:cNvSpPr/>
            <p:nvPr/>
          </p:nvSpPr>
          <p:spPr>
            <a:xfrm>
              <a:off x="10501061" y="0"/>
              <a:ext cx="3513024" cy="436466"/>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308" name="Rectangle"/>
            <p:cNvSpPr/>
            <p:nvPr/>
          </p:nvSpPr>
          <p:spPr>
            <a:xfrm>
              <a:off x="14001415" y="0"/>
              <a:ext cx="3513023" cy="436466"/>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309" name="Rectangle"/>
            <p:cNvSpPr/>
            <p:nvPr/>
          </p:nvSpPr>
          <p:spPr>
            <a:xfrm>
              <a:off x="17501768" y="0"/>
              <a:ext cx="3513025" cy="436466"/>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310" name="Rectangle"/>
            <p:cNvSpPr/>
            <p:nvPr/>
          </p:nvSpPr>
          <p:spPr>
            <a:xfrm>
              <a:off x="21002118" y="0"/>
              <a:ext cx="3513023" cy="436466"/>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Freeform 23"/>
          <p:cNvSpPr/>
          <p:nvPr/>
        </p:nvSpPr>
        <p:spPr>
          <a:xfrm rot="5400000" flipH="1">
            <a:off x="1522936" y="-1522936"/>
            <a:ext cx="13716001" cy="16761872"/>
          </a:xfrm>
          <a:custGeom>
            <a:avLst/>
            <a:gdLst/>
            <a:ahLst/>
            <a:cxnLst>
              <a:cxn ang="0">
                <a:pos x="wd2" y="hd2"/>
              </a:cxn>
              <a:cxn ang="5400000">
                <a:pos x="wd2" y="hd2"/>
              </a:cxn>
              <a:cxn ang="10800000">
                <a:pos x="wd2" y="hd2"/>
              </a:cxn>
              <a:cxn ang="16200000">
                <a:pos x="wd2" y="hd2"/>
              </a:cxn>
            </a:cxnLst>
            <a:rect l="0" t="0" r="r" b="b"/>
            <a:pathLst>
              <a:path w="21600" h="21600" extrusionOk="0">
                <a:moveTo>
                  <a:pt x="0" y="2996"/>
                </a:moveTo>
                <a:lnTo>
                  <a:pt x="0" y="21600"/>
                </a:lnTo>
                <a:lnTo>
                  <a:pt x="21600" y="21600"/>
                </a:lnTo>
                <a:lnTo>
                  <a:pt x="21600" y="0"/>
                </a:lnTo>
                <a:close/>
              </a:path>
            </a:pathLst>
          </a:custGeom>
          <a:solidFill>
            <a:srgbClr val="0D2240"/>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402" name="Background - Solid"/>
          <p:cNvSpPr/>
          <p:nvPr/>
        </p:nvSpPr>
        <p:spPr>
          <a:xfrm>
            <a:off x="6116306" y="305412"/>
            <a:ext cx="19152099" cy="13410589"/>
          </a:xfrm>
          <a:prstGeom prst="rect">
            <a:avLst/>
          </a:prstGeom>
          <a:solidFill>
            <a:srgbClr val="0D2240"/>
          </a:solidFill>
          <a:ln w="12700">
            <a:miter lim="400000"/>
          </a:ln>
        </p:spPr>
        <p:txBody>
          <a:bodyPr lIns="50800" tIns="50800" rIns="50800" bIns="50800" anchor="ctr"/>
          <a:lstStyle/>
          <a:p>
            <a:pPr defTabSz="1828800">
              <a:defRPr sz="3600">
                <a:solidFill>
                  <a:srgbClr val="FFFFFF"/>
                </a:solidFill>
                <a:latin typeface="Calibri"/>
                <a:ea typeface="Calibri"/>
                <a:cs typeface="Calibri"/>
                <a:sym typeface="Calibri"/>
              </a:defRPr>
            </a:pPr>
            <a:endParaRPr/>
          </a:p>
        </p:txBody>
      </p:sp>
      <p:sp>
        <p:nvSpPr>
          <p:cNvPr id="403" name="Body Copy"/>
          <p:cNvSpPr txBox="1"/>
          <p:nvPr/>
        </p:nvSpPr>
        <p:spPr>
          <a:xfrm>
            <a:off x="644251" y="5219212"/>
            <a:ext cx="16761873" cy="54835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796393" indent="-796393" algn="l" defTabSz="1828800">
              <a:spcBef>
                <a:spcPts val="1300"/>
              </a:spcBef>
              <a:buSzPct val="100000"/>
              <a:buAutoNum type="arabicPeriod"/>
              <a:defRPr sz="4300">
                <a:solidFill>
                  <a:srgbClr val="FFFFFF"/>
                </a:solidFill>
                <a:latin typeface="Arial"/>
                <a:ea typeface="Arial"/>
                <a:cs typeface="Arial"/>
                <a:sym typeface="Arial"/>
              </a:defRPr>
            </a:pPr>
            <a:r>
              <a:rPr dirty="0">
                <a:solidFill>
                  <a:srgbClr val="FFC000"/>
                </a:solidFill>
              </a:rPr>
              <a:t>Faire </a:t>
            </a:r>
            <a:r>
              <a:rPr dirty="0" err="1">
                <a:solidFill>
                  <a:srgbClr val="FFC000"/>
                </a:solidFill>
              </a:rPr>
              <a:t>partie</a:t>
            </a:r>
            <a:r>
              <a:rPr dirty="0">
                <a:solidFill>
                  <a:srgbClr val="FFC000"/>
                </a:solidFill>
              </a:rPr>
              <a:t> d’un club </a:t>
            </a:r>
            <a:r>
              <a:rPr dirty="0" err="1">
                <a:solidFill>
                  <a:srgbClr val="FFC000"/>
                </a:solidFill>
              </a:rPr>
              <a:t>réunissant</a:t>
            </a:r>
            <a:r>
              <a:rPr dirty="0">
                <a:solidFill>
                  <a:srgbClr val="FFC000"/>
                </a:solidFill>
              </a:rPr>
              <a:t> des hommes et des femmes de divers métiers et </a:t>
            </a:r>
            <a:r>
              <a:rPr dirty="0" err="1">
                <a:solidFill>
                  <a:srgbClr val="FFC000"/>
                </a:solidFill>
              </a:rPr>
              <a:t>compétences</a:t>
            </a:r>
            <a:r>
              <a:rPr dirty="0">
                <a:solidFill>
                  <a:srgbClr val="FFC000"/>
                </a:solidFill>
              </a:rPr>
              <a:t>. </a:t>
            </a:r>
          </a:p>
          <a:p>
            <a:pPr marL="796393" indent="-796393" algn="l" defTabSz="1828800">
              <a:spcBef>
                <a:spcPts val="1300"/>
              </a:spcBef>
              <a:buSzPct val="100000"/>
              <a:buAutoNum type="arabicPeriod"/>
              <a:defRPr sz="4300">
                <a:solidFill>
                  <a:srgbClr val="FFFFFF"/>
                </a:solidFill>
                <a:latin typeface="Arial"/>
                <a:ea typeface="Arial"/>
                <a:cs typeface="Arial"/>
                <a:sym typeface="Arial"/>
              </a:defRPr>
            </a:pPr>
            <a:r>
              <a:rPr dirty="0" err="1">
                <a:solidFill>
                  <a:srgbClr val="FFC000"/>
                </a:solidFill>
              </a:rPr>
              <a:t>Cultiver</a:t>
            </a:r>
            <a:r>
              <a:rPr dirty="0">
                <a:solidFill>
                  <a:srgbClr val="FFC000"/>
                </a:solidFill>
              </a:rPr>
              <a:t> </a:t>
            </a:r>
            <a:r>
              <a:rPr dirty="0" err="1">
                <a:solidFill>
                  <a:srgbClr val="FFC000"/>
                </a:solidFill>
              </a:rPr>
              <a:t>amitié</a:t>
            </a:r>
            <a:r>
              <a:rPr dirty="0">
                <a:solidFill>
                  <a:srgbClr val="FFC000"/>
                </a:solidFill>
              </a:rPr>
              <a:t>, </a:t>
            </a:r>
            <a:r>
              <a:rPr dirty="0" err="1">
                <a:solidFill>
                  <a:srgbClr val="FFC000"/>
                </a:solidFill>
              </a:rPr>
              <a:t>convivialité</a:t>
            </a:r>
            <a:r>
              <a:rPr dirty="0">
                <a:solidFill>
                  <a:srgbClr val="FFC000"/>
                </a:solidFill>
              </a:rPr>
              <a:t>, </a:t>
            </a:r>
            <a:r>
              <a:rPr dirty="0" err="1">
                <a:solidFill>
                  <a:srgbClr val="FFC000"/>
                </a:solidFill>
              </a:rPr>
              <a:t>tolérance</a:t>
            </a:r>
            <a:r>
              <a:rPr dirty="0">
                <a:solidFill>
                  <a:srgbClr val="FFC000"/>
                </a:solidFill>
              </a:rPr>
              <a:t> et </a:t>
            </a:r>
            <a:r>
              <a:rPr dirty="0" err="1">
                <a:solidFill>
                  <a:srgbClr val="FFC000"/>
                </a:solidFill>
              </a:rPr>
              <a:t>volonté</a:t>
            </a:r>
            <a:r>
              <a:rPr dirty="0">
                <a:solidFill>
                  <a:srgbClr val="FFC000"/>
                </a:solidFill>
              </a:rPr>
              <a:t> de </a:t>
            </a:r>
            <a:r>
              <a:rPr dirty="0" err="1">
                <a:solidFill>
                  <a:srgbClr val="FFC000"/>
                </a:solidFill>
              </a:rPr>
              <a:t>servir</a:t>
            </a:r>
            <a:r>
              <a:rPr dirty="0">
                <a:solidFill>
                  <a:srgbClr val="FFC000"/>
                </a:solidFill>
              </a:rPr>
              <a:t>.</a:t>
            </a:r>
          </a:p>
          <a:p>
            <a:pPr marL="796393" indent="-796393" algn="l" defTabSz="1828800">
              <a:spcBef>
                <a:spcPts val="1300"/>
              </a:spcBef>
              <a:buSzPct val="100000"/>
              <a:buAutoNum type="arabicPeriod"/>
              <a:defRPr sz="4300">
                <a:solidFill>
                  <a:srgbClr val="FFFFFF"/>
                </a:solidFill>
                <a:latin typeface="Arial"/>
                <a:ea typeface="Arial"/>
                <a:cs typeface="Arial"/>
                <a:sym typeface="Arial"/>
              </a:defRPr>
            </a:pPr>
            <a:r>
              <a:rPr dirty="0" err="1">
                <a:solidFill>
                  <a:srgbClr val="FFC000"/>
                </a:solidFill>
              </a:rPr>
              <a:t>Participer</a:t>
            </a:r>
            <a:r>
              <a:rPr dirty="0">
                <a:solidFill>
                  <a:srgbClr val="FFC000"/>
                </a:solidFill>
              </a:rPr>
              <a:t> à un forum </a:t>
            </a:r>
            <a:r>
              <a:rPr dirty="0" err="1">
                <a:solidFill>
                  <a:srgbClr val="FFC000"/>
                </a:solidFill>
              </a:rPr>
              <a:t>d’échanges</a:t>
            </a:r>
            <a:r>
              <a:rPr dirty="0">
                <a:solidFill>
                  <a:srgbClr val="FFC000"/>
                </a:solidFill>
              </a:rPr>
              <a:t> </a:t>
            </a:r>
            <a:r>
              <a:rPr dirty="0" err="1">
                <a:solidFill>
                  <a:srgbClr val="FFC000"/>
                </a:solidFill>
              </a:rPr>
              <a:t>d’idées</a:t>
            </a:r>
            <a:r>
              <a:rPr dirty="0">
                <a:solidFill>
                  <a:srgbClr val="FFC000"/>
                </a:solidFill>
              </a:rPr>
              <a:t> et de points de </a:t>
            </a:r>
            <a:r>
              <a:rPr dirty="0" err="1">
                <a:solidFill>
                  <a:srgbClr val="FFC000"/>
                </a:solidFill>
              </a:rPr>
              <a:t>vue</a:t>
            </a:r>
            <a:r>
              <a:rPr dirty="0">
                <a:solidFill>
                  <a:srgbClr val="FFC000"/>
                </a:solidFill>
              </a:rPr>
              <a:t>. (hors religion et </a:t>
            </a:r>
            <a:r>
              <a:rPr dirty="0" err="1">
                <a:solidFill>
                  <a:srgbClr val="FFC000"/>
                </a:solidFill>
              </a:rPr>
              <a:t>politique</a:t>
            </a:r>
            <a:r>
              <a:rPr dirty="0">
                <a:solidFill>
                  <a:srgbClr val="FFC000"/>
                </a:solidFill>
              </a:rPr>
              <a:t>).</a:t>
            </a:r>
          </a:p>
          <a:p>
            <a:pPr marL="796393" indent="-796393" algn="l" defTabSz="1828800">
              <a:spcBef>
                <a:spcPts val="1300"/>
              </a:spcBef>
              <a:buSzPct val="100000"/>
              <a:buAutoNum type="arabicPeriod"/>
              <a:defRPr sz="4300">
                <a:solidFill>
                  <a:srgbClr val="FFFFFF"/>
                </a:solidFill>
                <a:latin typeface="Arial"/>
                <a:ea typeface="Arial"/>
                <a:cs typeface="Arial"/>
                <a:sym typeface="Arial"/>
              </a:defRPr>
            </a:pPr>
            <a:r>
              <a:rPr dirty="0" err="1">
                <a:solidFill>
                  <a:srgbClr val="FFC000"/>
                </a:solidFill>
              </a:rPr>
              <a:t>Etre</a:t>
            </a:r>
            <a:r>
              <a:rPr dirty="0">
                <a:solidFill>
                  <a:srgbClr val="FFC000"/>
                </a:solidFill>
              </a:rPr>
              <a:t> </a:t>
            </a:r>
            <a:r>
              <a:rPr dirty="0" err="1">
                <a:solidFill>
                  <a:srgbClr val="FFC000"/>
                </a:solidFill>
              </a:rPr>
              <a:t>moteur</a:t>
            </a:r>
            <a:r>
              <a:rPr dirty="0">
                <a:solidFill>
                  <a:srgbClr val="FFC000"/>
                </a:solidFill>
              </a:rPr>
              <a:t> </a:t>
            </a:r>
            <a:r>
              <a:rPr dirty="0" err="1">
                <a:solidFill>
                  <a:srgbClr val="FFC000"/>
                </a:solidFill>
              </a:rPr>
              <a:t>d’initiatives</a:t>
            </a:r>
            <a:r>
              <a:rPr dirty="0">
                <a:solidFill>
                  <a:srgbClr val="FFC000"/>
                </a:solidFill>
              </a:rPr>
              <a:t> au service de la </a:t>
            </a:r>
            <a:r>
              <a:rPr dirty="0" err="1">
                <a:solidFill>
                  <a:srgbClr val="FFC000"/>
                </a:solidFill>
              </a:rPr>
              <a:t>cité</a:t>
            </a:r>
            <a:r>
              <a:rPr dirty="0">
                <a:solidFill>
                  <a:srgbClr val="FFC000"/>
                </a:solidFill>
              </a:rPr>
              <a:t>.</a:t>
            </a:r>
          </a:p>
          <a:p>
            <a:pPr marL="796393" indent="-796393" algn="l" defTabSz="1828800">
              <a:spcBef>
                <a:spcPts val="1300"/>
              </a:spcBef>
              <a:buSzPct val="100000"/>
              <a:buAutoNum type="arabicPeriod"/>
              <a:defRPr sz="4300">
                <a:solidFill>
                  <a:srgbClr val="EBB700"/>
                </a:solidFill>
                <a:latin typeface="Arial"/>
                <a:ea typeface="Arial"/>
                <a:cs typeface="Arial"/>
                <a:sym typeface="Arial"/>
              </a:defRPr>
            </a:pPr>
            <a:r>
              <a:rPr dirty="0">
                <a:solidFill>
                  <a:srgbClr val="FFC000"/>
                </a:solidFill>
              </a:rPr>
              <a:t>Donner du temps, pas son argent.</a:t>
            </a:r>
          </a:p>
        </p:txBody>
      </p:sp>
      <p:sp>
        <p:nvSpPr>
          <p:cNvPr id="404" name="Body Copy"/>
          <p:cNvSpPr txBox="1"/>
          <p:nvPr/>
        </p:nvSpPr>
        <p:spPr>
          <a:xfrm>
            <a:off x="1239390" y="1988785"/>
            <a:ext cx="16761873" cy="11452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lgn="l" defTabSz="1828800">
              <a:spcBef>
                <a:spcPts val="2300"/>
              </a:spcBef>
              <a:defRPr sz="6800" b="1">
                <a:solidFill>
                  <a:srgbClr val="FFFFFF"/>
                </a:solidFill>
                <a:latin typeface="Arial"/>
                <a:ea typeface="Arial"/>
                <a:cs typeface="Arial"/>
                <a:sym typeface="Arial"/>
              </a:defRPr>
            </a:lvl1pPr>
          </a:lstStyle>
          <a:p>
            <a:r>
              <a:t>Etre Lions c’est… : </a:t>
            </a:r>
          </a:p>
        </p:txBody>
      </p:sp>
      <p:sp>
        <p:nvSpPr>
          <p:cNvPr id="405" name="Rectangle 11"/>
          <p:cNvSpPr/>
          <p:nvPr/>
        </p:nvSpPr>
        <p:spPr>
          <a:xfrm rot="5400000" flipH="1">
            <a:off x="5524265" y="-50668"/>
            <a:ext cx="141707" cy="8454562"/>
          </a:xfrm>
          <a:prstGeom prst="rect">
            <a:avLst/>
          </a:prstGeom>
          <a:solidFill>
            <a:srgbClr val="FBC608"/>
          </a:solidFill>
          <a:ln w="12700">
            <a:miter lim="400000"/>
          </a:ln>
        </p:spPr>
        <p:txBody>
          <a:bodyPr lIns="50800" tIns="50800" rIns="50800" bIns="50800" anchor="ctr"/>
          <a:lstStyle/>
          <a:p>
            <a:pPr defTabSz="1828800">
              <a:defRPr sz="3600">
                <a:solidFill>
                  <a:srgbClr val="EBB700"/>
                </a:solidFill>
                <a:latin typeface="Arial"/>
                <a:ea typeface="Arial"/>
                <a:cs typeface="Arial"/>
                <a:sym typeface="Arial"/>
              </a:defRPr>
            </a:pPr>
            <a:endParaRPr/>
          </a:p>
        </p:txBody>
      </p:sp>
      <p:sp>
        <p:nvSpPr>
          <p:cNvPr id="406" name="Page Number - White"/>
          <p:cNvSpPr txBox="1">
            <a:spLocks noGrp="1"/>
          </p:cNvSpPr>
          <p:nvPr>
            <p:ph type="sldNum" sz="quarter" idx="4294967295"/>
          </p:nvPr>
        </p:nvSpPr>
        <p:spPr>
          <a:xfrm>
            <a:off x="23074314" y="12801451"/>
            <a:ext cx="478102"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8</a:t>
            </a:fld>
            <a:endParaRPr/>
          </a:p>
        </p:txBody>
      </p:sp>
      <p:pic>
        <p:nvPicPr>
          <p:cNvPr id="407" name="Picture 9" descr="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775" y="12229834"/>
            <a:ext cx="5511797" cy="927221"/>
          </a:xfrm>
          <a:prstGeom prst="rect">
            <a:avLst/>
          </a:prstGeom>
          <a:ln w="12700">
            <a:miter lim="400000"/>
          </a:ln>
        </p:spPr>
      </p:pic>
      <p:sp>
        <p:nvSpPr>
          <p:cNvPr id="408" name="Etre ensemble pour être utiles…"/>
          <p:cNvSpPr txBox="1"/>
          <p:nvPr/>
        </p:nvSpPr>
        <p:spPr>
          <a:xfrm>
            <a:off x="8385281" y="11319739"/>
            <a:ext cx="13600040" cy="10639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1828800">
              <a:spcBef>
                <a:spcPts val="2300"/>
              </a:spcBef>
              <a:defRPr sz="6800" b="1">
                <a:solidFill>
                  <a:srgbClr val="FFFFFF"/>
                </a:solidFill>
                <a:latin typeface="Arial"/>
                <a:ea typeface="Arial"/>
                <a:cs typeface="Arial"/>
                <a:sym typeface="Arial"/>
              </a:defRPr>
            </a:lvl1pPr>
          </a:lstStyle>
          <a:p>
            <a:r>
              <a:t>Etre ensemble pour être utiles… </a:t>
            </a:r>
          </a:p>
        </p:txBody>
      </p:sp>
      <p:pic>
        <p:nvPicPr>
          <p:cNvPr id="409" name="Capture d’écran 2020-10-27 à 23.05.20.png" descr="Capture d’écran 2020-10-27 à 23.05.20.png"/>
          <p:cNvPicPr>
            <a:picLocks noChangeAspect="1"/>
          </p:cNvPicPr>
          <p:nvPr/>
        </p:nvPicPr>
        <p:blipFill>
          <a:blip r:embed="rId3">
            <a:extLst/>
          </a:blip>
          <a:stretch>
            <a:fillRect/>
          </a:stretch>
        </p:blipFill>
        <p:spPr>
          <a:xfrm>
            <a:off x="17655348" y="4216191"/>
            <a:ext cx="7513121" cy="5283618"/>
          </a:xfrm>
          <a:prstGeom prst="rect">
            <a:avLst/>
          </a:prstGeom>
          <a:ln w="12700">
            <a:miter lim="400000"/>
          </a:ln>
        </p:spPr>
      </p:pic>
      <p:grpSp>
        <p:nvGrpSpPr>
          <p:cNvPr id="421" name="Groupe"/>
          <p:cNvGrpSpPr/>
          <p:nvPr/>
        </p:nvGrpSpPr>
        <p:grpSpPr>
          <a:xfrm>
            <a:off x="-65571" y="-4333"/>
            <a:ext cx="24515142" cy="1252680"/>
            <a:chOff x="0" y="-2"/>
            <a:chExt cx="24515140" cy="1252679"/>
          </a:xfrm>
        </p:grpSpPr>
        <p:grpSp>
          <p:nvGrpSpPr>
            <p:cNvPr id="412" name="1. Accueil  Bienvenue"/>
            <p:cNvGrpSpPr/>
            <p:nvPr/>
          </p:nvGrpSpPr>
          <p:grpSpPr>
            <a:xfrm>
              <a:off x="-1" y="0"/>
              <a:ext cx="3513026" cy="619486"/>
              <a:chOff x="-1" y="0"/>
              <a:chExt cx="3513025" cy="619485"/>
            </a:xfrm>
          </p:grpSpPr>
          <p:sp>
            <p:nvSpPr>
              <p:cNvPr id="410" name="Rectangle"/>
              <p:cNvSpPr/>
              <p:nvPr/>
            </p:nvSpPr>
            <p:spPr>
              <a:xfrm>
                <a:off x="-2" y="0"/>
                <a:ext cx="3513027" cy="619486"/>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411" name="1. Accueil  Bienvenue"/>
              <p:cNvSpPr txBox="1"/>
              <p:nvPr/>
            </p:nvSpPr>
            <p:spPr>
              <a:xfrm>
                <a:off x="-2" y="124323"/>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415" name="2. Etre lion en 5 points"/>
            <p:cNvGrpSpPr/>
            <p:nvPr/>
          </p:nvGrpSpPr>
          <p:grpSpPr>
            <a:xfrm>
              <a:off x="3500352" y="-3"/>
              <a:ext cx="3513026" cy="1252680"/>
              <a:chOff x="-1" y="-1"/>
              <a:chExt cx="3513025" cy="1252679"/>
            </a:xfrm>
          </p:grpSpPr>
          <p:sp>
            <p:nvSpPr>
              <p:cNvPr id="413" name="Rectangle"/>
              <p:cNvSpPr/>
              <p:nvPr/>
            </p:nvSpPr>
            <p:spPr>
              <a:xfrm>
                <a:off x="-2" y="-2"/>
                <a:ext cx="3513027" cy="1252681"/>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414" name="2. Etre lion en 5 points"/>
              <p:cNvSpPr txBox="1"/>
              <p:nvPr/>
            </p:nvSpPr>
            <p:spPr>
              <a:xfrm>
                <a:off x="-2" y="428218"/>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sp>
          <p:nvSpPr>
            <p:cNvPr id="416" name="Rectangle"/>
            <p:cNvSpPr/>
            <p:nvPr/>
          </p:nvSpPr>
          <p:spPr>
            <a:xfrm>
              <a:off x="7000707" y="0"/>
              <a:ext cx="3513024" cy="436466"/>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417" name="Rectangle"/>
            <p:cNvSpPr/>
            <p:nvPr/>
          </p:nvSpPr>
          <p:spPr>
            <a:xfrm>
              <a:off x="10501061" y="0"/>
              <a:ext cx="3513024" cy="436466"/>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418" name="Rectangle"/>
            <p:cNvSpPr/>
            <p:nvPr/>
          </p:nvSpPr>
          <p:spPr>
            <a:xfrm>
              <a:off x="14001415" y="0"/>
              <a:ext cx="3513023" cy="436466"/>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419" name="Rectangle"/>
            <p:cNvSpPr/>
            <p:nvPr/>
          </p:nvSpPr>
          <p:spPr>
            <a:xfrm>
              <a:off x="17501768" y="0"/>
              <a:ext cx="3513025" cy="436466"/>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420" name="Rectangle"/>
            <p:cNvSpPr/>
            <p:nvPr/>
          </p:nvSpPr>
          <p:spPr>
            <a:xfrm>
              <a:off x="21002118" y="0"/>
              <a:ext cx="3513023" cy="436466"/>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03">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03">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03">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03">
                                            <p:txEl>
                                              <p:pRg st="3" end="3"/>
                                            </p:txEl>
                                          </p:spTgt>
                                        </p:tgtEl>
                                        <p:attrNameLst>
                                          <p:attrName>ppt_c</p:attrName>
                                        </p:attrNameLst>
                                      </p:cBhvr>
                                      <p:to>
                                        <a:schemeClr val="bg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Background - Solid"/>
          <p:cNvSpPr/>
          <p:nvPr/>
        </p:nvSpPr>
        <p:spPr>
          <a:xfrm>
            <a:off x="0" y="0"/>
            <a:ext cx="24384000" cy="13716000"/>
          </a:xfrm>
          <a:prstGeom prst="rect">
            <a:avLst/>
          </a:prstGeom>
          <a:solidFill>
            <a:srgbClr val="10233F"/>
          </a:solidFill>
          <a:ln w="12700">
            <a:miter lim="400000"/>
          </a:ln>
        </p:spPr>
        <p:txBody>
          <a:bodyPr lIns="50800" tIns="50800" rIns="50800" bIns="50800" anchor="ctr"/>
          <a:lstStyle/>
          <a:p>
            <a:pPr defTabSz="1828800">
              <a:defRPr sz="3600">
                <a:solidFill>
                  <a:srgbClr val="FFFFFF">
                    <a:alpha val="44000"/>
                  </a:srgbClr>
                </a:solidFill>
                <a:latin typeface="Calibri"/>
                <a:ea typeface="Calibri"/>
                <a:cs typeface="Calibri"/>
                <a:sym typeface="Calibri"/>
              </a:defRPr>
            </a:pPr>
            <a:endParaRPr/>
          </a:p>
        </p:txBody>
      </p:sp>
      <p:sp>
        <p:nvSpPr>
          <p:cNvPr id="424" name="Headline"/>
          <p:cNvSpPr txBox="1"/>
          <p:nvPr/>
        </p:nvSpPr>
        <p:spPr>
          <a:xfrm>
            <a:off x="9094490" y="5575884"/>
            <a:ext cx="14589642" cy="2486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spAutoFit/>
          </a:bodyPr>
          <a:lstStyle>
            <a:lvl1pPr defTabSz="1828800">
              <a:spcBef>
                <a:spcPts val="1900"/>
              </a:spcBef>
              <a:defRPr sz="8000" b="1">
                <a:solidFill>
                  <a:srgbClr val="FFFFFF"/>
                </a:solidFill>
                <a:latin typeface="Arial"/>
                <a:ea typeface="Arial"/>
                <a:cs typeface="Arial"/>
                <a:sym typeface="Arial"/>
              </a:defRPr>
            </a:lvl1pPr>
          </a:lstStyle>
          <a:p>
            <a:r>
              <a:t>3. Depuis quand existe le Lions Clubs International ?  </a:t>
            </a:r>
          </a:p>
        </p:txBody>
      </p:sp>
      <p:sp>
        <p:nvSpPr>
          <p:cNvPr id="425" name="Yellow Bar"/>
          <p:cNvSpPr/>
          <p:nvPr/>
        </p:nvSpPr>
        <p:spPr>
          <a:xfrm>
            <a:off x="16755140" y="9775076"/>
            <a:ext cx="2900521" cy="145523"/>
          </a:xfrm>
          <a:prstGeom prst="rect">
            <a:avLst/>
          </a:prstGeom>
          <a:solidFill>
            <a:srgbClr val="EBB700"/>
          </a:solidFill>
          <a:ln w="12700">
            <a:miter lim="400000"/>
          </a:ln>
        </p:spPr>
        <p:txBody>
          <a:bodyPr lIns="50800" tIns="50800" rIns="50800" bIns="50800" anchor="ctr"/>
          <a:lstStyle/>
          <a:p>
            <a:pPr defTabSz="1828800">
              <a:defRPr sz="3600">
                <a:solidFill>
                  <a:srgbClr val="FFFFFF"/>
                </a:solidFill>
                <a:latin typeface="Arial"/>
                <a:ea typeface="Arial"/>
                <a:cs typeface="Arial"/>
                <a:sym typeface="Arial"/>
              </a:defRPr>
            </a:pPr>
            <a:endParaRPr/>
          </a:p>
        </p:txBody>
      </p:sp>
      <p:sp>
        <p:nvSpPr>
          <p:cNvPr id="426" name="Page Number - White"/>
          <p:cNvSpPr txBox="1">
            <a:spLocks noGrp="1"/>
          </p:cNvSpPr>
          <p:nvPr>
            <p:ph type="sldNum" sz="quarter" idx="4294967295"/>
          </p:nvPr>
        </p:nvSpPr>
        <p:spPr>
          <a:xfrm>
            <a:off x="23074314" y="12801451"/>
            <a:ext cx="478102" cy="4666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lstStyle>
            <a:lvl1pPr algn="l" defTabSz="1828800">
              <a:spcBef>
                <a:spcPts val="1200"/>
              </a:spcBef>
              <a:defRPr sz="2000">
                <a:solidFill>
                  <a:srgbClr val="FFFFFF"/>
                </a:solidFill>
                <a:latin typeface="Arial"/>
                <a:ea typeface="Arial"/>
                <a:cs typeface="Arial"/>
                <a:sym typeface="Arial"/>
              </a:defRPr>
            </a:lvl1pPr>
          </a:lstStyle>
          <a:p>
            <a:fld id="{86CB4B4D-7CA3-9044-876B-883B54F8677D}" type="slidenum">
              <a:t>9</a:t>
            </a:fld>
            <a:endParaRPr/>
          </a:p>
        </p:txBody>
      </p:sp>
      <p:pic>
        <p:nvPicPr>
          <p:cNvPr id="427" name="Capture d’écran 2021-01-07 à 16.48.22.png" descr="Capture d’écran 2021-01-07 à 16.48.22.png"/>
          <p:cNvPicPr>
            <a:picLocks noChangeAspect="1"/>
          </p:cNvPicPr>
          <p:nvPr/>
        </p:nvPicPr>
        <p:blipFill>
          <a:blip r:embed="rId2">
            <a:extLst/>
          </a:blip>
          <a:stretch>
            <a:fillRect/>
          </a:stretch>
        </p:blipFill>
        <p:spPr>
          <a:xfrm>
            <a:off x="-864118" y="-833104"/>
            <a:ext cx="9257435" cy="14592231"/>
          </a:xfrm>
          <a:prstGeom prst="rect">
            <a:avLst/>
          </a:prstGeom>
          <a:ln w="12700">
            <a:miter lim="400000"/>
          </a:ln>
        </p:spPr>
      </p:pic>
      <p:grpSp>
        <p:nvGrpSpPr>
          <p:cNvPr id="441" name="Groupe"/>
          <p:cNvGrpSpPr/>
          <p:nvPr/>
        </p:nvGrpSpPr>
        <p:grpSpPr>
          <a:xfrm>
            <a:off x="-65571" y="-4332"/>
            <a:ext cx="24515142" cy="1692792"/>
            <a:chOff x="0" y="-1"/>
            <a:chExt cx="24515140" cy="1692791"/>
          </a:xfrm>
        </p:grpSpPr>
        <p:grpSp>
          <p:nvGrpSpPr>
            <p:cNvPr id="430" name="1. Accueil  Bienvenue"/>
            <p:cNvGrpSpPr/>
            <p:nvPr/>
          </p:nvGrpSpPr>
          <p:grpSpPr>
            <a:xfrm>
              <a:off x="-1" y="-1"/>
              <a:ext cx="3513026" cy="619487"/>
              <a:chOff x="-1" y="0"/>
              <a:chExt cx="3513025" cy="619486"/>
            </a:xfrm>
          </p:grpSpPr>
          <p:sp>
            <p:nvSpPr>
              <p:cNvPr id="428" name="Rectangle"/>
              <p:cNvSpPr/>
              <p:nvPr/>
            </p:nvSpPr>
            <p:spPr>
              <a:xfrm>
                <a:off x="-2" y="-1"/>
                <a:ext cx="3513027" cy="619488"/>
              </a:xfrm>
              <a:prstGeom prst="rect">
                <a:avLst/>
              </a:prstGeom>
              <a:solidFill>
                <a:srgbClr val="00338D"/>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a:p>
            </p:txBody>
          </p:sp>
          <p:sp>
            <p:nvSpPr>
              <p:cNvPr id="429" name="1. Accueil  Bienvenue"/>
              <p:cNvSpPr txBox="1"/>
              <p:nvPr/>
            </p:nvSpPr>
            <p:spPr>
              <a:xfrm>
                <a:off x="-2" y="124322"/>
                <a:ext cx="3513027"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1800">
                    <a:solidFill>
                      <a:srgbClr val="FFFFFF"/>
                    </a:solidFill>
                    <a:latin typeface="Calibri"/>
                    <a:ea typeface="Calibri"/>
                    <a:cs typeface="Calibri"/>
                    <a:sym typeface="Calibri"/>
                  </a:defRPr>
                </a:lvl1pPr>
              </a:lstStyle>
              <a:p>
                <a:r>
                  <a:t>1. Accueil  Bienvenue</a:t>
                </a:r>
              </a:p>
            </p:txBody>
          </p:sp>
        </p:grpSp>
        <p:grpSp>
          <p:nvGrpSpPr>
            <p:cNvPr id="433" name="2. Etre lion en 5 points"/>
            <p:cNvGrpSpPr/>
            <p:nvPr/>
          </p:nvGrpSpPr>
          <p:grpSpPr>
            <a:xfrm>
              <a:off x="3500352" y="-1"/>
              <a:ext cx="3513026" cy="620128"/>
              <a:chOff x="-1" y="0"/>
              <a:chExt cx="3513025" cy="620127"/>
            </a:xfrm>
          </p:grpSpPr>
          <p:sp>
            <p:nvSpPr>
              <p:cNvPr id="431" name="Rectangle"/>
              <p:cNvSpPr/>
              <p:nvPr/>
            </p:nvSpPr>
            <p:spPr>
              <a:xfrm>
                <a:off x="-2" y="-1"/>
                <a:ext cx="3513027" cy="620129"/>
              </a:xfrm>
              <a:prstGeom prst="rect">
                <a:avLst/>
              </a:prstGeom>
              <a:solidFill>
                <a:srgbClr val="00AC69"/>
              </a:solidFill>
              <a:ln w="12700" cap="flat">
                <a:noFill/>
                <a:miter lim="400000"/>
              </a:ln>
              <a:effectLst/>
            </p:spPr>
            <p:txBody>
              <a:bodyPr wrap="square" lIns="50800" tIns="50800" rIns="50800" bIns="50800" numCol="1" anchor="ctr">
                <a:noAutofit/>
              </a:bodyPr>
              <a:lstStyle/>
              <a:p>
                <a:pPr defTabSz="914400">
                  <a:defRPr sz="2000">
                    <a:solidFill>
                      <a:srgbClr val="FFFFFF"/>
                    </a:solidFill>
                    <a:latin typeface="Calibri"/>
                    <a:ea typeface="Calibri"/>
                    <a:cs typeface="Calibri"/>
                    <a:sym typeface="Calibri"/>
                  </a:defRPr>
                </a:pPr>
                <a:endParaRPr/>
              </a:p>
            </p:txBody>
          </p:sp>
          <p:sp>
            <p:nvSpPr>
              <p:cNvPr id="432" name="2. Etre lion en 5 points"/>
              <p:cNvSpPr txBox="1"/>
              <p:nvPr/>
            </p:nvSpPr>
            <p:spPr>
              <a:xfrm>
                <a:off x="-2" y="111943"/>
                <a:ext cx="3513027" cy="3962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000">
                    <a:solidFill>
                      <a:srgbClr val="FFFFFF"/>
                    </a:solidFill>
                    <a:latin typeface="Calibri"/>
                    <a:ea typeface="Calibri"/>
                    <a:cs typeface="Calibri"/>
                    <a:sym typeface="Calibri"/>
                  </a:defRPr>
                </a:lvl1pPr>
              </a:lstStyle>
              <a:p>
                <a:r>
                  <a:t>2. Etre lion en 5 points</a:t>
                </a:r>
              </a:p>
            </p:txBody>
          </p:sp>
        </p:grpSp>
        <p:grpSp>
          <p:nvGrpSpPr>
            <p:cNvPr id="436" name="3. Une histoire extraordinaire"/>
            <p:cNvGrpSpPr/>
            <p:nvPr/>
          </p:nvGrpSpPr>
          <p:grpSpPr>
            <a:xfrm>
              <a:off x="7000706" y="-2"/>
              <a:ext cx="3513026" cy="1692792"/>
              <a:chOff x="-1" y="-1"/>
              <a:chExt cx="3513025" cy="1692791"/>
            </a:xfrm>
          </p:grpSpPr>
          <p:sp>
            <p:nvSpPr>
              <p:cNvPr id="434" name="Rectangle"/>
              <p:cNvSpPr/>
              <p:nvPr/>
            </p:nvSpPr>
            <p:spPr>
              <a:xfrm>
                <a:off x="-2" y="-2"/>
                <a:ext cx="3513027" cy="1692792"/>
              </a:xfrm>
              <a:prstGeom prst="rect">
                <a:avLst/>
              </a:prstGeom>
              <a:solidFill>
                <a:srgbClr val="407CCA"/>
              </a:solidFill>
              <a:ln w="12700" cap="flat">
                <a:noFill/>
                <a:miter lim="400000"/>
              </a:ln>
              <a:effectLst/>
            </p:spPr>
            <p:txBody>
              <a:bodyPr wrap="square" lIns="50800" tIns="50800" rIns="50800" bIns="50800" numCol="1" anchor="ctr">
                <a:noAutofit/>
              </a:bodyPr>
              <a:lstStyle/>
              <a:p>
                <a:pPr defTabSz="914400">
                  <a:defRPr sz="2100">
                    <a:solidFill>
                      <a:srgbClr val="FFFFFF"/>
                    </a:solidFill>
                    <a:latin typeface="Calibri"/>
                    <a:ea typeface="Calibri"/>
                    <a:cs typeface="Calibri"/>
                    <a:sym typeface="Calibri"/>
                  </a:defRPr>
                </a:pPr>
                <a:endParaRPr/>
              </a:p>
            </p:txBody>
          </p:sp>
          <p:sp>
            <p:nvSpPr>
              <p:cNvPr id="435" name="3. Une histoire extraordinaire"/>
              <p:cNvSpPr txBox="1"/>
              <p:nvPr/>
            </p:nvSpPr>
            <p:spPr>
              <a:xfrm>
                <a:off x="-2" y="635575"/>
                <a:ext cx="3513027" cy="421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100">
                    <a:solidFill>
                      <a:srgbClr val="FFFFFF"/>
                    </a:solidFill>
                    <a:latin typeface="Calibri"/>
                    <a:ea typeface="Calibri"/>
                    <a:cs typeface="Calibri"/>
                    <a:sym typeface="Calibri"/>
                  </a:defRPr>
                </a:lvl1pPr>
              </a:lstStyle>
              <a:p>
                <a:r>
                  <a:t>3. Une histoire extraordinaire </a:t>
                </a:r>
              </a:p>
            </p:txBody>
          </p:sp>
        </p:grpSp>
        <p:sp>
          <p:nvSpPr>
            <p:cNvPr id="437" name="Rectangle"/>
            <p:cNvSpPr/>
            <p:nvPr/>
          </p:nvSpPr>
          <p:spPr>
            <a:xfrm>
              <a:off x="10501061" y="-1"/>
              <a:ext cx="3513024" cy="436468"/>
            </a:xfrm>
            <a:prstGeom prst="rect">
              <a:avLst/>
            </a:prstGeom>
            <a:solidFill>
              <a:srgbClr val="FF5C35"/>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438" name="Rectangle"/>
            <p:cNvSpPr/>
            <p:nvPr/>
          </p:nvSpPr>
          <p:spPr>
            <a:xfrm>
              <a:off x="14001415" y="-1"/>
              <a:ext cx="3513023" cy="436468"/>
            </a:xfrm>
            <a:prstGeom prst="rect">
              <a:avLst/>
            </a:prstGeom>
            <a:solidFill>
              <a:srgbClr val="EBB700"/>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439" name="Rectangle"/>
            <p:cNvSpPr/>
            <p:nvPr/>
          </p:nvSpPr>
          <p:spPr>
            <a:xfrm>
              <a:off x="17501768" y="-1"/>
              <a:ext cx="3513025" cy="436468"/>
            </a:xfrm>
            <a:prstGeom prst="rect">
              <a:avLst/>
            </a:prstGeom>
            <a:solidFill>
              <a:srgbClr val="7A2682"/>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sp>
          <p:nvSpPr>
            <p:cNvPr id="440" name="Rectangle"/>
            <p:cNvSpPr/>
            <p:nvPr/>
          </p:nvSpPr>
          <p:spPr>
            <a:xfrm>
              <a:off x="21002118" y="-1"/>
              <a:ext cx="3513023" cy="436468"/>
            </a:xfrm>
            <a:prstGeom prst="rect">
              <a:avLst/>
            </a:prstGeom>
            <a:solidFill>
              <a:srgbClr val="B3B2B1"/>
            </a:solidFill>
            <a:ln w="12700" cap="flat">
              <a:noFill/>
              <a:miter lim="400000"/>
            </a:ln>
            <a:effectLst/>
          </p:spPr>
          <p:txBody>
            <a:bodyPr wrap="square" lIns="50800" tIns="50800" rIns="50800" bIns="50800" numCol="1" anchor="ctr">
              <a:noAutofit/>
            </a:bodyPr>
            <a:lstStyle/>
            <a:p>
              <a:pPr defTabSz="914400">
                <a:defRPr sz="1800">
                  <a:solidFill>
                    <a:srgbClr val="FFFFFF">
                      <a:alpha val="44000"/>
                    </a:srgbClr>
                  </a:solidFill>
                  <a:latin typeface="Calibri"/>
                  <a:ea typeface="Calibri"/>
                  <a:cs typeface="Calibri"/>
                  <a:sym typeface="Calibri"/>
                </a:defRPr>
              </a:pPr>
              <a:endParaRPr/>
            </a:p>
          </p:txBody>
        </p:sp>
      </p:grpSp>
      <p:pic>
        <p:nvPicPr>
          <p:cNvPr id="442" name="Picture 6" descr="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775" y="12229834"/>
            <a:ext cx="5511797" cy="927221"/>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TotalTime>
  <Words>2373</Words>
  <Application>Microsoft Office PowerPoint</Application>
  <PresentationFormat>Personnalisé</PresentationFormat>
  <Paragraphs>513</Paragraphs>
  <Slides>51</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51</vt:i4>
      </vt:variant>
    </vt:vector>
  </HeadingPairs>
  <TitlesOfParts>
    <vt:vector size="60" baseType="lpstr">
      <vt:lpstr>Arial</vt:lpstr>
      <vt:lpstr>Calibri</vt:lpstr>
      <vt:lpstr>Helvetica</vt:lpstr>
      <vt:lpstr>Helvetica Neue</vt:lpstr>
      <vt:lpstr>Helvetica Neue Medium</vt:lpstr>
      <vt:lpstr>Lubalin Book for IBM</vt:lpstr>
      <vt:lpstr>Lubalin Demi for IBM</vt:lpstr>
      <vt:lpstr>Tw Cen MT</vt:lpstr>
      <vt:lpstr>21_BasicWhite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Une idée qui a fait son chemin…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Vue </vt:lpstr>
      <vt:lpstr>Vue </vt:lpstr>
      <vt:lpstr>Vue </vt:lpstr>
      <vt:lpstr>Vue </vt:lpstr>
      <vt:lpstr>Vue </vt:lpstr>
      <vt:lpstr>Et de nombreuses actions humanitaires, sociales, culturelles,  ainsi que des actions orientées vers la jeunesse, le handicap,   et des aides d’urgence en cas de catastrophes… </vt:lpstr>
      <vt:lpstr>Présentation PowerPoint</vt:lpstr>
      <vt:lpstr>Les Lions ont un impact à l’échelon mondial avec l’appui de la  Fondation Internationale des Lions Clubs  (LCIF)</vt:lpstr>
      <vt:lpstr>Présentation PowerPoint</vt:lpstr>
      <vt:lpstr>Présentation PowerPoint</vt:lpstr>
      <vt:lpstr>Présentation PowerPoint</vt:lpstr>
      <vt:lpstr>Etre Lions c’est Une expérience unique permettant de prendre des responsabilités  et Le bénéfice d’un accompagnement personnel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Lions Clubs International a construit sa force et son histoire sur la diversité et sur une large représentation des clubs dans leur cité. Vous aussi, devenez membre fondateur de votre nouveau club ! </vt:lpstr>
      <vt:lpstr>Présentation PowerPoint</vt:lpstr>
      <vt:lpstr>Le site international  lionsclubs.org</vt:lpstr>
      <vt:lpstr>Le site international </vt:lpstr>
      <vt:lpstr>Le site ”France”  lions-france.org</vt:lpstr>
      <vt:lpstr>Le site international </vt:lpstr>
      <vt:lpstr>Et pour ceux qui sont déjà Lions: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dc:creator>
  <cp:lastModifiedBy>Christophe</cp:lastModifiedBy>
  <cp:revision>13</cp:revision>
  <dcterms:modified xsi:type="dcterms:W3CDTF">2023-01-17T15:04:37Z</dcterms:modified>
</cp:coreProperties>
</file>